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gif" ContentType="image/gif"/>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6" r:id="rId5"/>
  </p:sldIdLst>
  <p:sldSz cx="7556500" cy="10693400"/>
  <p:notesSz cx="6735763" cy="98663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CC"/>
    <a:srgbClr val="0033CC"/>
    <a:srgbClr val="9CB3FC"/>
    <a:srgbClr val="99CCFF"/>
    <a:srgbClr val="008080"/>
    <a:srgbClr val="FEFAF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2A483-2C51-420E-A908-CA0970AC8C85}" v="48" dt="2025-06-20T02:44:16.708"/>
    <p1510:client id="{A24BAB13-0BCC-49D4-A6E7-C7737C119CF9}" v="19" dt="2025-06-20T02:42:14.74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208" autoAdjust="0"/>
  </p:normalViewPr>
  <p:slideViewPr>
    <p:cSldViewPr>
      <p:cViewPr varScale="1">
        <p:scale>
          <a:sx n="70" d="100"/>
          <a:sy n="70" d="100"/>
        </p:scale>
        <p:origin x="2160"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海谷 嘉奈(JTB)" userId="1pnbtIJ4UuTz7Dh1Cm41F7Mp9qBAbrpXWU8hgiqJQXI=" providerId="None" clId="Web-{7291F10F-7391-4B77-A289-F6CED73BDD2B}"/>
    <pc:docChg chg="modSld">
      <pc:chgData name="海谷 嘉奈(JTB)" userId="1pnbtIJ4UuTz7Dh1Cm41F7Mp9qBAbrpXWU8hgiqJQXI=" providerId="None" clId="Web-{7291F10F-7391-4B77-A289-F6CED73BDD2B}" dt="2025-06-14T10:54:35.762" v="110" actId="20577"/>
      <pc:docMkLst>
        <pc:docMk/>
      </pc:docMkLst>
      <pc:sldChg chg="modSp">
        <pc:chgData name="海谷 嘉奈(JTB)" userId="1pnbtIJ4UuTz7Dh1Cm41F7Mp9qBAbrpXWU8hgiqJQXI=" providerId="None" clId="Web-{7291F10F-7391-4B77-A289-F6CED73BDD2B}" dt="2025-06-14T10:54:35.762" v="110" actId="20577"/>
        <pc:sldMkLst>
          <pc:docMk/>
          <pc:sldMk cId="0" sldId="256"/>
        </pc:sldMkLst>
        <pc:spChg chg="mod">
          <ac:chgData name="海谷 嘉奈(JTB)" userId="1pnbtIJ4UuTz7Dh1Cm41F7Mp9qBAbrpXWU8hgiqJQXI=" providerId="None" clId="Web-{7291F10F-7391-4B77-A289-F6CED73BDD2B}" dt="2025-06-14T10:53:54.119" v="98" actId="20577"/>
          <ac:spMkLst>
            <pc:docMk/>
            <pc:sldMk cId="0" sldId="256"/>
            <ac:spMk id="22" creationId="{00000000-0000-0000-0000-000000000000}"/>
          </ac:spMkLst>
        </pc:spChg>
        <pc:spChg chg="mod">
          <ac:chgData name="海谷 嘉奈(JTB)" userId="1pnbtIJ4UuTz7Dh1Cm41F7Mp9qBAbrpXWU8hgiqJQXI=" providerId="None" clId="Web-{7291F10F-7391-4B77-A289-F6CED73BDD2B}" dt="2025-06-14T10:54:35.762" v="110" actId="20577"/>
          <ac:spMkLst>
            <pc:docMk/>
            <pc:sldMk cId="0" sldId="256"/>
            <ac:spMk id="27" creationId="{00000000-0000-0000-0000-000000000000}"/>
          </ac:spMkLst>
        </pc:spChg>
        <pc:spChg chg="mod">
          <ac:chgData name="海谷 嘉奈(JTB)" userId="1pnbtIJ4UuTz7Dh1Cm41F7Mp9qBAbrpXWU8hgiqJQXI=" providerId="None" clId="Web-{7291F10F-7391-4B77-A289-F6CED73BDD2B}" dt="2025-06-14T10:54:32.356" v="106" actId="1076"/>
          <ac:spMkLst>
            <pc:docMk/>
            <pc:sldMk cId="0" sldId="256"/>
            <ac:spMk id="35" creationId="{00000000-0000-0000-0000-000000000000}"/>
          </ac:spMkLst>
        </pc:spChg>
        <pc:spChg chg="mod">
          <ac:chgData name="海谷 嘉奈(JTB)" userId="1pnbtIJ4UuTz7Dh1Cm41F7Mp9qBAbrpXWU8hgiqJQXI=" providerId="None" clId="Web-{7291F10F-7391-4B77-A289-F6CED73BDD2B}" dt="2025-06-14T10:50:43.267" v="19" actId="1076"/>
          <ac:spMkLst>
            <pc:docMk/>
            <pc:sldMk cId="0" sldId="256"/>
            <ac:spMk id="58" creationId="{46D1752F-DAF9-8010-51CD-818167AC8BC4}"/>
          </ac:spMkLst>
        </pc:spChg>
        <pc:spChg chg="mod">
          <ac:chgData name="海谷 嘉奈(JTB)" userId="1pnbtIJ4UuTz7Dh1Cm41F7Mp9qBAbrpXWU8hgiqJQXI=" providerId="None" clId="Web-{7291F10F-7391-4B77-A289-F6CED73BDD2B}" dt="2025-06-14T10:51:03.799" v="21" actId="1076"/>
          <ac:spMkLst>
            <pc:docMk/>
            <pc:sldMk cId="0" sldId="256"/>
            <ac:spMk id="68" creationId="{EB66F781-A955-591A-A48E-CCE0D533117B}"/>
          </ac:spMkLst>
        </pc:spChg>
        <pc:spChg chg="mod">
          <ac:chgData name="海谷 嘉奈(JTB)" userId="1pnbtIJ4UuTz7Dh1Cm41F7Mp9qBAbrpXWU8hgiqJQXI=" providerId="None" clId="Web-{7291F10F-7391-4B77-A289-F6CED73BDD2B}" dt="2025-06-14T10:51:03.768" v="20" actId="1076"/>
          <ac:spMkLst>
            <pc:docMk/>
            <pc:sldMk cId="0" sldId="256"/>
            <ac:spMk id="78" creationId="{00000000-0000-0000-0000-000000000000}"/>
          </ac:spMkLst>
        </pc:spChg>
        <pc:picChg chg="mod">
          <ac:chgData name="海谷 嘉奈(JTB)" userId="1pnbtIJ4UuTz7Dh1Cm41F7Mp9qBAbrpXWU8hgiqJQXI=" providerId="None" clId="Web-{7291F10F-7391-4B77-A289-F6CED73BDD2B}" dt="2025-06-14T10:51:06.393" v="22" actId="1076"/>
          <ac:picMkLst>
            <pc:docMk/>
            <pc:sldMk cId="0" sldId="256"/>
            <ac:picMk id="3" creationId="{00000000-0000-0000-0000-000000000000}"/>
          </ac:picMkLst>
        </pc:picChg>
      </pc:sldChg>
    </pc:docChg>
  </pc:docChgLst>
  <pc:docChgLst>
    <pc:chgData name="海谷 嘉奈(JTB)" userId="1pnbtIJ4UuTz7Dh1Cm41F7Mp9qBAbrpXWU8hgiqJQXI=" providerId="None" clId="Web-{1ED2A483-2C51-420E-A908-CA0970AC8C85}"/>
    <pc:docChg chg="modSld">
      <pc:chgData name="海谷 嘉奈(JTB)" userId="1pnbtIJ4UuTz7Dh1Cm41F7Mp9qBAbrpXWU8hgiqJQXI=" providerId="None" clId="Web-{1ED2A483-2C51-420E-A908-CA0970AC8C85}" dt="2025-06-20T02:44:16.708" v="46" actId="1076"/>
      <pc:docMkLst>
        <pc:docMk/>
      </pc:docMkLst>
      <pc:sldChg chg="delSp modSp">
        <pc:chgData name="海谷 嘉奈(JTB)" userId="1pnbtIJ4UuTz7Dh1Cm41F7Mp9qBAbrpXWU8hgiqJQXI=" providerId="None" clId="Web-{1ED2A483-2C51-420E-A908-CA0970AC8C85}" dt="2025-06-20T02:44:16.708" v="46" actId="1076"/>
        <pc:sldMkLst>
          <pc:docMk/>
          <pc:sldMk cId="0" sldId="256"/>
        </pc:sldMkLst>
        <pc:spChg chg="mod">
          <ac:chgData name="海谷 嘉奈(JTB)" userId="1pnbtIJ4UuTz7Dh1Cm41F7Mp9qBAbrpXWU8hgiqJQXI=" providerId="None" clId="Web-{1ED2A483-2C51-420E-A908-CA0970AC8C85}" dt="2025-06-20T02:44:16.708" v="46" actId="1076"/>
          <ac:spMkLst>
            <pc:docMk/>
            <pc:sldMk cId="0" sldId="256"/>
            <ac:spMk id="27" creationId="{00000000-0000-0000-0000-000000000000}"/>
          </ac:spMkLst>
        </pc:spChg>
        <pc:spChg chg="mod">
          <ac:chgData name="海谷 嘉奈(JTB)" userId="1pnbtIJ4UuTz7Dh1Cm41F7Mp9qBAbrpXWU8hgiqJQXI=" providerId="None" clId="Web-{1ED2A483-2C51-420E-A908-CA0970AC8C85}" dt="2025-06-20T02:44:11.880" v="45" actId="1076"/>
          <ac:spMkLst>
            <pc:docMk/>
            <pc:sldMk cId="0" sldId="256"/>
            <ac:spMk id="35" creationId="{00000000-0000-0000-0000-000000000000}"/>
          </ac:spMkLst>
        </pc:spChg>
        <pc:spChg chg="mod">
          <ac:chgData name="海谷 嘉奈(JTB)" userId="1pnbtIJ4UuTz7Dh1Cm41F7Mp9qBAbrpXWU8hgiqJQXI=" providerId="None" clId="Web-{1ED2A483-2C51-420E-A908-CA0970AC8C85}" dt="2025-06-20T02:43:54.160" v="44" actId="20577"/>
          <ac:spMkLst>
            <pc:docMk/>
            <pc:sldMk cId="0" sldId="256"/>
            <ac:spMk id="58" creationId="{46D1752F-DAF9-8010-51CD-818167AC8BC4}"/>
          </ac:spMkLst>
        </pc:spChg>
        <pc:picChg chg="del">
          <ac:chgData name="海谷 嘉奈(JTB)" userId="1pnbtIJ4UuTz7Dh1Cm41F7Mp9qBAbrpXWU8hgiqJQXI=" providerId="None" clId="Web-{1ED2A483-2C51-420E-A908-CA0970AC8C85}" dt="2025-06-20T02:42:29.423" v="0"/>
          <ac:picMkLst>
            <pc:docMk/>
            <pc:sldMk cId="0" sldId="256"/>
            <ac:picMk id="3" creationId="{00000000-0000-0000-0000-000000000000}"/>
          </ac:picMkLst>
        </pc:picChg>
        <pc:picChg chg="mod">
          <ac:chgData name="海谷 嘉奈(JTB)" userId="1pnbtIJ4UuTz7Dh1Cm41F7Mp9qBAbrpXWU8hgiqJQXI=" providerId="None" clId="Web-{1ED2A483-2C51-420E-A908-CA0970AC8C85}" dt="2025-06-20T02:42:39.689" v="4" actId="14100"/>
          <ac:picMkLst>
            <pc:docMk/>
            <pc:sldMk cId="0" sldId="256"/>
            <ac:picMk id="5" creationId="{008DBC1F-D62A-F67F-73F6-106A866EA128}"/>
          </ac:picMkLst>
        </pc:picChg>
      </pc:sldChg>
    </pc:docChg>
  </pc:docChgLst>
  <pc:docChgLst>
    <pc:chgData name="中村 緑(JTB)" userId="+XRkWy7XlhupyifoEyQJQBiHu8K0oAXd6tnQ+NB6BeY=" providerId="None" clId="Web-{31F735C0-12FF-4304-B565-C24FE8D5E71F}"/>
    <pc:docChg chg="modSld">
      <pc:chgData name="中村 緑(JTB)" userId="+XRkWy7XlhupyifoEyQJQBiHu8K0oAXd6tnQ+NB6BeY=" providerId="None" clId="Web-{31F735C0-12FF-4304-B565-C24FE8D5E71F}" dt="2025-06-12T03:45:42.449" v="8" actId="20577"/>
      <pc:docMkLst>
        <pc:docMk/>
      </pc:docMkLst>
      <pc:sldChg chg="modSp">
        <pc:chgData name="中村 緑(JTB)" userId="+XRkWy7XlhupyifoEyQJQBiHu8K0oAXd6tnQ+NB6BeY=" providerId="None" clId="Web-{31F735C0-12FF-4304-B565-C24FE8D5E71F}" dt="2025-06-12T03:45:42.449" v="8" actId="20577"/>
        <pc:sldMkLst>
          <pc:docMk/>
          <pc:sldMk cId="0" sldId="256"/>
        </pc:sldMkLst>
        <pc:spChg chg="mod">
          <ac:chgData name="中村 緑(JTB)" userId="+XRkWy7XlhupyifoEyQJQBiHu8K0oAXd6tnQ+NB6BeY=" providerId="None" clId="Web-{31F735C0-12FF-4304-B565-C24FE8D5E71F}" dt="2025-06-12T03:45:42.449" v="8" actId="20577"/>
          <ac:spMkLst>
            <pc:docMk/>
            <pc:sldMk cId="0" sldId="256"/>
            <ac:spMk id="28" creationId="{00000000-0000-0000-0000-000000000000}"/>
          </ac:spMkLst>
        </pc:spChg>
        <pc:spChg chg="mod">
          <ac:chgData name="中村 緑(JTB)" userId="+XRkWy7XlhupyifoEyQJQBiHu8K0oAXd6tnQ+NB6BeY=" providerId="None" clId="Web-{31F735C0-12FF-4304-B565-C24FE8D5E71F}" dt="2025-06-12T03:45:23.011" v="5" actId="20577"/>
          <ac:spMkLst>
            <pc:docMk/>
            <pc:sldMk cId="0" sldId="256"/>
            <ac:spMk id="58" creationId="{46D1752F-DAF9-8010-51CD-818167AC8BC4}"/>
          </ac:spMkLst>
        </pc:spChg>
      </pc:sldChg>
    </pc:docChg>
  </pc:docChgLst>
  <pc:docChgLst>
    <pc:chgData name="海谷 嘉奈(JTB)" userId="1pnbtIJ4UuTz7Dh1Cm41F7Mp9qBAbrpXWU8hgiqJQXI=" providerId="None" clId="Web-{A24BAB13-0BCC-49D4-A6E7-C7737C119CF9}"/>
    <pc:docChg chg="modSld">
      <pc:chgData name="海谷 嘉奈(JTB)" userId="1pnbtIJ4UuTz7Dh1Cm41F7Mp9qBAbrpXWU8hgiqJQXI=" providerId="None" clId="Web-{A24BAB13-0BCC-49D4-A6E7-C7737C119CF9}" dt="2025-06-20T02:42:14.742" v="16"/>
      <pc:docMkLst>
        <pc:docMk/>
      </pc:docMkLst>
      <pc:sldChg chg="addSp delSp modSp">
        <pc:chgData name="海谷 嘉奈(JTB)" userId="1pnbtIJ4UuTz7Dh1Cm41F7Mp9qBAbrpXWU8hgiqJQXI=" providerId="None" clId="Web-{A24BAB13-0BCC-49D4-A6E7-C7737C119CF9}" dt="2025-06-20T02:42:14.742" v="16"/>
        <pc:sldMkLst>
          <pc:docMk/>
          <pc:sldMk cId="0" sldId="256"/>
        </pc:sldMkLst>
        <pc:spChg chg="add del mod">
          <ac:chgData name="海谷 嘉奈(JTB)" userId="1pnbtIJ4UuTz7Dh1Cm41F7Mp9qBAbrpXWU8hgiqJQXI=" providerId="None" clId="Web-{A24BAB13-0BCC-49D4-A6E7-C7737C119CF9}" dt="2025-06-20T02:41:52.070" v="13"/>
          <ac:spMkLst>
            <pc:docMk/>
            <pc:sldMk cId="0" sldId="256"/>
            <ac:spMk id="4" creationId="{4AE73DE4-AE9E-B4ED-3AF5-AEFF19F43D9B}"/>
          </ac:spMkLst>
        </pc:spChg>
        <pc:spChg chg="mod">
          <ac:chgData name="海谷 嘉奈(JTB)" userId="1pnbtIJ4UuTz7Dh1Cm41F7Mp9qBAbrpXWU8hgiqJQXI=" providerId="None" clId="Web-{A24BAB13-0BCC-49D4-A6E7-C7737C119CF9}" dt="2025-06-20T02:41:35.226" v="8" actId="20577"/>
          <ac:spMkLst>
            <pc:docMk/>
            <pc:sldMk cId="0" sldId="256"/>
            <ac:spMk id="58" creationId="{46D1752F-DAF9-8010-51CD-818167AC8BC4}"/>
          </ac:spMkLst>
        </pc:spChg>
        <pc:picChg chg="add del">
          <ac:chgData name="海谷 嘉奈(JTB)" userId="1pnbtIJ4UuTz7Dh1Cm41F7Mp9qBAbrpXWU8hgiqJQXI=" providerId="None" clId="Web-{A24BAB13-0BCC-49D4-A6E7-C7737C119CF9}" dt="2025-06-20T02:41:55.133" v="14"/>
          <ac:picMkLst>
            <pc:docMk/>
            <pc:sldMk cId="0" sldId="256"/>
            <ac:picMk id="3" creationId="{00000000-0000-0000-0000-000000000000}"/>
          </ac:picMkLst>
        </pc:picChg>
        <pc:picChg chg="add mod">
          <ac:chgData name="海谷 嘉奈(JTB)" userId="1pnbtIJ4UuTz7Dh1Cm41F7Mp9qBAbrpXWU8hgiqJQXI=" providerId="None" clId="Web-{A24BAB13-0BCC-49D4-A6E7-C7737C119CF9}" dt="2025-06-20T02:42:08.946" v="15"/>
          <ac:picMkLst>
            <pc:docMk/>
            <pc:sldMk cId="0" sldId="256"/>
            <ac:picMk id="5" creationId="{008DBC1F-D62A-F67F-73F6-106A866EA128}"/>
          </ac:picMkLst>
        </pc:picChg>
        <pc:picChg chg="del">
          <ac:chgData name="海谷 嘉奈(JTB)" userId="1pnbtIJ4UuTz7Dh1Cm41F7Mp9qBAbrpXWU8hgiqJQXI=" providerId="None" clId="Web-{A24BAB13-0BCC-49D4-A6E7-C7737C119CF9}" dt="2025-06-20T02:42:14.742" v="16"/>
          <ac:picMkLst>
            <pc:docMk/>
            <pc:sldMk cId="0" sldId="256"/>
            <ac:picMk id="3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995A8C8-397F-4DF0-9833-37E243066CE5}" type="datetimeFigureOut">
              <a:rPr kumimoji="1" lang="ja-JP" altLang="en-US" smtClean="0"/>
              <a:t>2025/6/20</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1F70E3B-3194-4ABD-BC45-3BDAD85AD310}" type="slidenum">
              <a:rPr kumimoji="1" lang="ja-JP" altLang="en-US" smtClean="0"/>
              <a:t>‹#›</a:t>
            </a:fld>
            <a:endParaRPr kumimoji="1" lang="ja-JP" altLang="en-US"/>
          </a:p>
        </p:txBody>
      </p:sp>
    </p:spTree>
    <p:extLst>
      <p:ext uri="{BB962C8B-B14F-4D97-AF65-F5344CB8AC3E}">
        <p14:creationId xmlns:p14="http://schemas.microsoft.com/office/powerpoint/2010/main" val="15195601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F70E3B-3194-4ABD-BC45-3BDAD85AD310}" type="slidenum">
              <a:rPr kumimoji="1" lang="ja-JP" altLang="en-US" smtClean="0"/>
              <a:t>1</a:t>
            </a:fld>
            <a:endParaRPr kumimoji="1" lang="ja-JP" altLang="en-US"/>
          </a:p>
        </p:txBody>
      </p:sp>
    </p:spTree>
    <p:extLst>
      <p:ext uri="{BB962C8B-B14F-4D97-AF65-F5344CB8AC3E}">
        <p14:creationId xmlns:p14="http://schemas.microsoft.com/office/powerpoint/2010/main" val="2295268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8964003"/>
            <a:ext cx="7559992" cy="1728000"/>
          </a:xfrm>
          <a:prstGeom prst="rect">
            <a:avLst/>
          </a:prstGeom>
        </p:spPr>
      </p:pic>
      <p:pic>
        <p:nvPicPr>
          <p:cNvPr id="17" name="bg object 17"/>
          <p:cNvPicPr/>
          <p:nvPr/>
        </p:nvPicPr>
        <p:blipFill>
          <a:blip r:embed="rId8" cstate="print"/>
          <a:stretch>
            <a:fillRect/>
          </a:stretch>
        </p:blipFill>
        <p:spPr>
          <a:xfrm>
            <a:off x="0" y="13"/>
            <a:ext cx="7559992" cy="3544405"/>
          </a:xfrm>
          <a:prstGeom prst="rect">
            <a:avLst/>
          </a:prstGeom>
        </p:spPr>
      </p:pic>
      <p:pic>
        <p:nvPicPr>
          <p:cNvPr id="18" name="bg object 18"/>
          <p:cNvPicPr/>
          <p:nvPr/>
        </p:nvPicPr>
        <p:blipFill>
          <a:blip r:embed="rId9" cstate="print"/>
          <a:stretch>
            <a:fillRect/>
          </a:stretch>
        </p:blipFill>
        <p:spPr>
          <a:xfrm>
            <a:off x="0" y="3546005"/>
            <a:ext cx="7559992" cy="5417997"/>
          </a:xfrm>
          <a:prstGeom prst="rect">
            <a:avLst/>
          </a:prstGeom>
        </p:spPr>
      </p:pic>
      <p:sp>
        <p:nvSpPr>
          <p:cNvPr id="19" name="bg object 19"/>
          <p:cNvSpPr/>
          <p:nvPr/>
        </p:nvSpPr>
        <p:spPr>
          <a:xfrm>
            <a:off x="0" y="3544417"/>
            <a:ext cx="7560309" cy="5418455"/>
          </a:xfrm>
          <a:custGeom>
            <a:avLst/>
            <a:gdLst/>
            <a:ahLst/>
            <a:cxnLst/>
            <a:rect l="l" t="t" r="r" b="b"/>
            <a:pathLst>
              <a:path w="7560309" h="5418455">
                <a:moveTo>
                  <a:pt x="0" y="0"/>
                </a:moveTo>
                <a:lnTo>
                  <a:pt x="7560005" y="0"/>
                </a:lnTo>
                <a:lnTo>
                  <a:pt x="7560005" y="5417997"/>
                </a:lnTo>
                <a:lnTo>
                  <a:pt x="0" y="5417997"/>
                </a:lnTo>
                <a:lnTo>
                  <a:pt x="0" y="0"/>
                </a:lnTo>
                <a:close/>
              </a:path>
            </a:pathLst>
          </a:custGeom>
          <a:solidFill>
            <a:srgbClr val="FAA633">
              <a:alpha val="5000"/>
            </a:srgbClr>
          </a:solidFill>
        </p:spPr>
        <p:txBody>
          <a:bodyPr wrap="square" lIns="0" tIns="0" rIns="0" bIns="0" rtlCol="0"/>
          <a:lstStyle/>
          <a:p>
            <a:endParaRPr/>
          </a:p>
        </p:txBody>
      </p:sp>
      <p:pic>
        <p:nvPicPr>
          <p:cNvPr id="20" name="bg object 20"/>
          <p:cNvPicPr/>
          <p:nvPr/>
        </p:nvPicPr>
        <p:blipFill>
          <a:blip r:embed="rId10" cstate="print"/>
          <a:stretch>
            <a:fillRect/>
          </a:stretch>
        </p:blipFill>
        <p:spPr>
          <a:xfrm>
            <a:off x="0" y="0"/>
            <a:ext cx="7559992" cy="3544379"/>
          </a:xfrm>
          <a:prstGeom prst="rect">
            <a:avLst/>
          </a:prstGeom>
        </p:spPr>
      </p:pic>
      <p:sp>
        <p:nvSpPr>
          <p:cNvPr id="2" name="Holder 2"/>
          <p:cNvSpPr>
            <a:spLocks noGrp="1"/>
          </p:cNvSpPr>
          <p:nvPr>
            <p:ph type="title"/>
          </p:nvPr>
        </p:nvSpPr>
        <p:spPr>
          <a:xfrm>
            <a:off x="355836" y="1033802"/>
            <a:ext cx="6679565" cy="2197735"/>
          </a:xfrm>
          <a:prstGeom prst="rect">
            <a:avLst/>
          </a:prstGeom>
        </p:spPr>
        <p:txBody>
          <a:bodyPr wrap="square" lIns="0" tIns="0" rIns="0" bIns="0">
            <a:spAutoFit/>
          </a:bodyPr>
          <a:lstStyle>
            <a:lvl1pPr>
              <a:defRPr sz="6000" b="1" i="0">
                <a:solidFill>
                  <a:schemeClr val="bg1"/>
                </a:solidFill>
                <a:latin typeface="ヒラギノ明朝 ProN W6"/>
                <a:cs typeface="ヒラギノ明朝 ProN W6"/>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6/20/2025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image" Target="../media/image6.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139376" y="9890556"/>
            <a:ext cx="6017566" cy="45719"/>
          </a:xfrm>
          <a:custGeom>
            <a:avLst/>
            <a:gdLst/>
            <a:ahLst/>
            <a:cxnLst/>
            <a:rect l="l" t="t" r="r" b="b"/>
            <a:pathLst>
              <a:path w="5472430">
                <a:moveTo>
                  <a:pt x="0" y="0"/>
                </a:moveTo>
                <a:lnTo>
                  <a:pt x="5471998" y="0"/>
                </a:lnTo>
              </a:path>
            </a:pathLst>
          </a:custGeom>
          <a:ln w="14262">
            <a:solidFill>
              <a:srgbClr val="FFFFFF"/>
            </a:solidFill>
          </a:ln>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sp>
        <p:nvSpPr>
          <p:cNvPr id="9" name="object 9"/>
          <p:cNvSpPr txBox="1"/>
          <p:nvPr/>
        </p:nvSpPr>
        <p:spPr>
          <a:xfrm>
            <a:off x="86502" y="8952967"/>
            <a:ext cx="4508650" cy="182101"/>
          </a:xfrm>
          <a:prstGeom prst="rect">
            <a:avLst/>
          </a:prstGeom>
        </p:spPr>
        <p:txBody>
          <a:bodyPr vert="horz" wrap="square" lIns="0" tIns="12700" rIns="0" bIns="0" rtlCol="0">
            <a:spAutoFit/>
          </a:bodyPr>
          <a:lstStyle/>
          <a:p>
            <a:pPr marL="12700">
              <a:lnSpc>
                <a:spcPct val="100000"/>
              </a:lnSpc>
              <a:spcBef>
                <a:spcPts val="100"/>
              </a:spcBef>
            </a:pPr>
            <a:r>
              <a:rPr lang="ja-JP" altLang="en-US" sz="1100" b="1" dirty="0">
                <a:solidFill>
                  <a:srgbClr val="FFFFFF"/>
                </a:solidFill>
                <a:latin typeface="BIZ UDPゴシック" panose="020B0400000000000000" pitchFamily="50" charset="-128"/>
                <a:ea typeface="BIZ UDPゴシック" panose="020B0400000000000000" pitchFamily="50" charset="-128"/>
                <a:cs typeface="ヒラギノ明朝 ProN W6"/>
              </a:rPr>
              <a:t>お問い合わせ、パンフレット請求はこちらまで</a:t>
            </a:r>
            <a:endParaRPr sz="1100" dirty="0">
              <a:latin typeface="BIZ UDPゴシック" panose="020B0400000000000000" pitchFamily="50" charset="-128"/>
              <a:ea typeface="BIZ UDPゴシック" panose="020B0400000000000000" pitchFamily="50" charset="-128"/>
              <a:cs typeface="ヒラギノ明朝 ProN W6"/>
            </a:endParaRPr>
          </a:p>
        </p:txBody>
      </p:sp>
      <p:sp>
        <p:nvSpPr>
          <p:cNvPr id="27" name="object 27"/>
          <p:cNvSpPr txBox="1"/>
          <p:nvPr/>
        </p:nvSpPr>
        <p:spPr>
          <a:xfrm>
            <a:off x="2618608" y="3636582"/>
            <a:ext cx="5437320" cy="505267"/>
          </a:xfrm>
          <a:prstGeom prst="rect">
            <a:avLst/>
          </a:prstGeom>
          <a:ln>
            <a:noFill/>
          </a:ln>
        </p:spPr>
        <p:txBody>
          <a:bodyPr vert="horz" wrap="square" lIns="0" tIns="12700" rIns="0" bIns="0" rtlCol="0" anchor="t">
            <a:spAutoFit/>
          </a:bodyPr>
          <a:lstStyle/>
          <a:p>
            <a:pPr marL="12700">
              <a:lnSpc>
                <a:spcPct val="100000"/>
              </a:lnSpc>
              <a:spcBef>
                <a:spcPts val="100"/>
              </a:spcBef>
            </a:pPr>
            <a:r>
              <a:rPr lang="ja-JP" altLang="en-US" sz="3200" b="1" dirty="0">
                <a:ln w="15875">
                  <a:solidFill>
                    <a:srgbClr val="0000CC"/>
                  </a:solidFill>
                </a:ln>
                <a:solidFill>
                  <a:srgbClr val="000099"/>
                </a:solidFill>
                <a:latin typeface="BIZ UDPゴシック" panose="020B0400000000000000" pitchFamily="50" charset="-128"/>
                <a:ea typeface="BIZ UDPゴシック"/>
                <a:cs typeface="ヒラギノ明朝 ProN W6"/>
              </a:rPr>
              <a:t>海外旅行・クルーズ説明会</a:t>
            </a:r>
            <a:endParaRPr lang="ja-JP" altLang="en-US" sz="3200" dirty="0">
              <a:ln w="15875">
                <a:solidFill>
                  <a:srgbClr val="0000CC"/>
                </a:solidFill>
              </a:ln>
              <a:solidFill>
                <a:srgbClr val="000099"/>
              </a:solidFill>
              <a:latin typeface="BIZ UDPゴシック" panose="020B0400000000000000" pitchFamily="50" charset="-128"/>
              <a:ea typeface="BIZ UDPゴシック"/>
              <a:cs typeface="ヒラギノ明朝 ProN W6"/>
            </a:endParaRPr>
          </a:p>
        </p:txBody>
      </p:sp>
      <p:pic>
        <p:nvPicPr>
          <p:cNvPr id="36" name="図 35"/>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0"/>
                    </a14:imgEffect>
                  </a14:imgLayer>
                </a14:imgProps>
              </a:ext>
            </a:extLst>
          </a:blip>
          <a:stretch>
            <a:fillRect/>
          </a:stretch>
        </p:blipFill>
        <p:spPr>
          <a:xfrm>
            <a:off x="199405" y="2464594"/>
            <a:ext cx="2048434" cy="2054530"/>
          </a:xfrm>
          <a:prstGeom prst="rect">
            <a:avLst/>
          </a:prstGeom>
          <a:ln>
            <a:noFill/>
          </a:ln>
        </p:spPr>
      </p:pic>
      <p:sp>
        <p:nvSpPr>
          <p:cNvPr id="37" name="テキスト ボックス 36"/>
          <p:cNvSpPr txBox="1"/>
          <p:nvPr/>
        </p:nvSpPr>
        <p:spPr>
          <a:xfrm>
            <a:off x="106417" y="3027193"/>
            <a:ext cx="2244756" cy="1015663"/>
          </a:xfrm>
          <a:prstGeom prst="rect">
            <a:avLst/>
          </a:prstGeom>
          <a:noFill/>
        </p:spPr>
        <p:txBody>
          <a:bodyPr wrap="square" rtlCol="0">
            <a:spAutoFit/>
          </a:bodyPr>
          <a:lstStyle/>
          <a:p>
            <a:pPr algn="ctr"/>
            <a:r>
              <a:rPr lang="en-US" altLang="ja-JP" sz="6000" b="1" dirty="0">
                <a:solidFill>
                  <a:schemeClr val="bg1"/>
                </a:solidFill>
                <a:latin typeface="Arial Black" panose="020B0A04020102020204" pitchFamily="34" charset="0"/>
                <a:ea typeface="HGS創英ﾌﾟﾚｾﾞﾝｽEB" panose="02020800000000000000" pitchFamily="18" charset="-128"/>
              </a:rPr>
              <a:t>7/21</a:t>
            </a:r>
          </a:p>
        </p:txBody>
      </p:sp>
      <p:sp>
        <p:nvSpPr>
          <p:cNvPr id="38" name="テキスト ボックス 37"/>
          <p:cNvSpPr txBox="1"/>
          <p:nvPr/>
        </p:nvSpPr>
        <p:spPr>
          <a:xfrm>
            <a:off x="636075" y="2674676"/>
            <a:ext cx="1208962" cy="461665"/>
          </a:xfrm>
          <a:prstGeom prst="rect">
            <a:avLst/>
          </a:prstGeom>
          <a:noFill/>
        </p:spPr>
        <p:txBody>
          <a:bodyPr wrap="square" rtlCol="0">
            <a:spAutoFit/>
          </a:bodyP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rPr>
              <a:t>開催日</a:t>
            </a:r>
            <a:endParaRPr kumimoji="1" lang="en-US" altLang="ja-JP" sz="2400" b="1" dirty="0">
              <a:solidFill>
                <a:schemeClr val="bg1"/>
              </a:solidFill>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570174" y="3807546"/>
            <a:ext cx="1278120" cy="461665"/>
          </a:xfrm>
          <a:prstGeom prst="rect">
            <a:avLst/>
          </a:prstGeom>
          <a:noFill/>
        </p:spPr>
        <p:txBody>
          <a:bodyPr wrap="square" rtlCol="0">
            <a:spAutoFit/>
          </a:bodyP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rPr>
              <a:t>（月・祝）</a:t>
            </a:r>
            <a:endParaRPr kumimoji="1" lang="en-US" altLang="ja-JP" sz="2400" b="1" dirty="0">
              <a:solidFill>
                <a:schemeClr val="bg1"/>
              </a:solidFill>
              <a:latin typeface="BIZ UDPゴシック" panose="020B0400000000000000" pitchFamily="50" charset="-128"/>
              <a:ea typeface="BIZ UDPゴシック" panose="020B0400000000000000" pitchFamily="50" charset="-128"/>
            </a:endParaRPr>
          </a:p>
        </p:txBody>
      </p:sp>
      <p:sp>
        <p:nvSpPr>
          <p:cNvPr id="48" name="object 9"/>
          <p:cNvSpPr txBox="1"/>
          <p:nvPr/>
        </p:nvSpPr>
        <p:spPr>
          <a:xfrm>
            <a:off x="336975" y="9909070"/>
            <a:ext cx="5945263" cy="700192"/>
          </a:xfrm>
          <a:prstGeom prst="rect">
            <a:avLst/>
          </a:prstGeom>
        </p:spPr>
        <p:txBody>
          <a:bodyPr vert="horz" wrap="square" lIns="0" tIns="12700" rIns="0" bIns="0" rtlCol="0">
            <a:spAutoFit/>
          </a:bodyPr>
          <a:lstStyle/>
          <a:p>
            <a:pPr marL="12700" algn="l" defTabSz="540000">
              <a:lnSpc>
                <a:spcPct val="100000"/>
              </a:lnSpc>
              <a:spcBef>
                <a:spcPts val="100"/>
              </a:spcBef>
            </a:pPr>
            <a:r>
              <a:rPr lang="ja-JP" altLang="en-US" b="1" dirty="0">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ヒラギノ明朝 ProN W6"/>
              </a:rPr>
              <a:t> </a:t>
            </a:r>
            <a:r>
              <a:rPr sz="1900" b="1" spc="-110" dirty="0">
                <a:solidFill>
                  <a:srgbClr val="FFFFFF"/>
                </a:solidFill>
                <a:latin typeface="BIZ UDPゴシック" panose="020B0400000000000000" pitchFamily="50" charset="-128"/>
                <a:ea typeface="BIZ UDPゴシック" panose="020B0400000000000000" pitchFamily="50" charset="-128"/>
                <a:cs typeface="ヒラギノ明朝 ProN W6"/>
              </a:rPr>
              <a:t>JTB</a:t>
            </a:r>
            <a:r>
              <a:rPr lang="ja-JP" altLang="en-US" sz="1900" b="1" spc="-110" dirty="0">
                <a:solidFill>
                  <a:srgbClr val="FFFFFF"/>
                </a:solidFill>
                <a:latin typeface="BIZ UDPゴシック" panose="020B0400000000000000" pitchFamily="50" charset="-128"/>
                <a:ea typeface="BIZ UDPゴシック" panose="020B0400000000000000" pitchFamily="50" charset="-128"/>
                <a:cs typeface="ヒラギノ明朝 ProN W6"/>
              </a:rPr>
              <a:t>イオンモール天童店</a:t>
            </a:r>
            <a:r>
              <a:rPr lang="ja-JP" altLang="en-US" b="1" spc="-110" dirty="0">
                <a:solidFill>
                  <a:srgbClr val="FFFFFF"/>
                </a:solidFill>
                <a:latin typeface="BIZ UDPゴシック" panose="020B0400000000000000" pitchFamily="50" charset="-128"/>
                <a:ea typeface="BIZ UDPゴシック" panose="020B0400000000000000" pitchFamily="50" charset="-128"/>
                <a:cs typeface="ヒラギノ明朝 ProN W6"/>
              </a:rPr>
              <a:t>　　　</a:t>
            </a: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	</a:t>
            </a:r>
            <a:r>
              <a:rPr lang="en-US" altLang="ja-JP" sz="1600" b="1" dirty="0">
                <a:solidFill>
                  <a:srgbClr val="FFFFFF"/>
                </a:solidFill>
                <a:latin typeface="BIZ UDPゴシック" panose="020B0400000000000000" pitchFamily="50" charset="-128"/>
                <a:ea typeface="BIZ UDPゴシック" panose="020B0400000000000000" pitchFamily="50" charset="-128"/>
                <a:cs typeface="ヒラギノ明朝 ProN W6"/>
              </a:rPr>
              <a:t>TEL</a:t>
            </a:r>
            <a:r>
              <a:rPr lang="ja-JP" altLang="en-US" b="1" dirty="0">
                <a:solidFill>
                  <a:srgbClr val="FFFFFF"/>
                </a:solidFill>
                <a:latin typeface="BIZ UDPゴシック" panose="020B0400000000000000" pitchFamily="50" charset="-128"/>
                <a:ea typeface="BIZ UDPゴシック" panose="020B0400000000000000" pitchFamily="50" charset="-128"/>
                <a:cs typeface="ヒラギノ明朝 ProN W6"/>
              </a:rPr>
              <a:t>：</a:t>
            </a:r>
            <a:r>
              <a:rPr lang="en-US" altLang="ja-JP" b="1" dirty="0">
                <a:solidFill>
                  <a:srgbClr val="FFFFFF"/>
                </a:solidFill>
                <a:latin typeface="BIZ UDPゴシック" panose="020B0400000000000000" pitchFamily="50" charset="-128"/>
                <a:ea typeface="BIZ UDPゴシック" panose="020B0400000000000000" pitchFamily="50" charset="-128"/>
                <a:cs typeface="ヒラギノ明朝 ProN W6"/>
              </a:rPr>
              <a:t>023-656-8431</a:t>
            </a:r>
          </a:p>
          <a:p>
            <a:pPr marL="12700" algn="l" defTabSz="540000">
              <a:lnSpc>
                <a:spcPct val="100000"/>
              </a:lnSpc>
              <a:spcBef>
                <a:spcPts val="100"/>
              </a:spcBef>
            </a:pP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a:t>
            </a:r>
            <a:r>
              <a:rPr lang="en-US" altLang="ja-JP" sz="1200" b="1" dirty="0">
                <a:solidFill>
                  <a:srgbClr val="FFFFFF"/>
                </a:solidFill>
                <a:latin typeface="BIZ UDPゴシック" panose="020B0400000000000000" pitchFamily="50" charset="-128"/>
                <a:ea typeface="BIZ UDPゴシック" panose="020B0400000000000000" pitchFamily="50" charset="-128"/>
                <a:cs typeface="ヒラギノ明朝 ProN W6"/>
              </a:rPr>
              <a:t>994-0082</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　山形県天童市芳賀タウン北</a:t>
            </a:r>
            <a:r>
              <a:rPr lang="en-US" altLang="ja-JP" sz="1200" b="1" dirty="0">
                <a:solidFill>
                  <a:srgbClr val="FFFFFF"/>
                </a:solidFill>
                <a:latin typeface="BIZ UDPゴシック" panose="020B0400000000000000" pitchFamily="50" charset="-128"/>
                <a:ea typeface="BIZ UDPゴシック" panose="020B0400000000000000" pitchFamily="50" charset="-128"/>
                <a:cs typeface="ヒラギノ明朝 ProN W6"/>
              </a:rPr>
              <a:t>4-1-1</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　イオンモール天童</a:t>
            </a:r>
            <a:r>
              <a:rPr lang="en-US" altLang="ja-JP" sz="1200" b="1" dirty="0">
                <a:solidFill>
                  <a:srgbClr val="FFFFFF"/>
                </a:solidFill>
                <a:latin typeface="BIZ UDPゴシック" panose="020B0400000000000000" pitchFamily="50" charset="-128"/>
                <a:ea typeface="BIZ UDPゴシック" panose="020B0400000000000000" pitchFamily="50" charset="-128"/>
                <a:cs typeface="ヒラギノ明朝 ProN W6"/>
              </a:rPr>
              <a:t>2</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階　　</a:t>
            </a:r>
            <a:endParaRPr lang="en-US" altLang="ja-JP" sz="1200" b="1" dirty="0">
              <a:solidFill>
                <a:srgbClr val="FFFFFF"/>
              </a:solidFill>
              <a:latin typeface="BIZ UDPゴシック" panose="020B0400000000000000" pitchFamily="50" charset="-128"/>
              <a:ea typeface="BIZ UDPゴシック" panose="020B0400000000000000" pitchFamily="50" charset="-128"/>
              <a:cs typeface="ヒラギノ明朝 ProN W6"/>
            </a:endParaRPr>
          </a:p>
          <a:p>
            <a:pPr marL="12700" algn="l" defTabSz="540000">
              <a:lnSpc>
                <a:spcPct val="100000"/>
              </a:lnSpc>
              <a:spcBef>
                <a:spcPts val="100"/>
              </a:spcBef>
            </a:pP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店頭・電話対応時間　１</a:t>
            </a:r>
            <a:r>
              <a:rPr lang="en-US" altLang="ja-JP"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0</a:t>
            </a: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：００～１９：００ </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　</a:t>
            </a:r>
            <a:endParaRPr sz="1200" dirty="0">
              <a:latin typeface="BIZ UDPゴシック" panose="020B0400000000000000" pitchFamily="50" charset="-128"/>
              <a:ea typeface="BIZ UDPゴシック" panose="020B0400000000000000" pitchFamily="50" charset="-128"/>
              <a:cs typeface="ヒラギノ明朝 ProN W6"/>
            </a:endParaRPr>
          </a:p>
        </p:txBody>
      </p:sp>
      <p:grpSp>
        <p:nvGrpSpPr>
          <p:cNvPr id="2" name="グループ化 1"/>
          <p:cNvGrpSpPr/>
          <p:nvPr/>
        </p:nvGrpSpPr>
        <p:grpSpPr>
          <a:xfrm>
            <a:off x="176150" y="4508443"/>
            <a:ext cx="3352013" cy="424273"/>
            <a:chOff x="176150" y="4508443"/>
            <a:chExt cx="3352013" cy="424273"/>
          </a:xfrm>
        </p:grpSpPr>
        <p:grpSp>
          <p:nvGrpSpPr>
            <p:cNvPr id="53" name="Group 709">
              <a:extLst>
                <a:ext uri="{FF2B5EF4-FFF2-40B4-BE49-F238E27FC236}">
                  <a16:creationId xmlns:a16="http://schemas.microsoft.com/office/drawing/2014/main" id="{3EA6942C-D3AE-89C7-798A-FD19681E1C5A}"/>
                </a:ext>
              </a:extLst>
            </p:cNvPr>
            <p:cNvGrpSpPr>
              <a:grpSpLocks noChangeAspect="1"/>
            </p:cNvGrpSpPr>
            <p:nvPr/>
          </p:nvGrpSpPr>
          <p:grpSpPr bwMode="auto">
            <a:xfrm>
              <a:off x="176150" y="4508443"/>
              <a:ext cx="3352013" cy="319458"/>
              <a:chOff x="-1201" y="4615"/>
              <a:chExt cx="2282" cy="320"/>
            </a:xfrm>
            <a:solidFill>
              <a:schemeClr val="accent6">
                <a:lumMod val="60000"/>
                <a:lumOff val="40000"/>
              </a:schemeClr>
            </a:solidFill>
          </p:grpSpPr>
          <p:sp>
            <p:nvSpPr>
              <p:cNvPr id="54" name="Freeform 710">
                <a:extLst>
                  <a:ext uri="{FF2B5EF4-FFF2-40B4-BE49-F238E27FC236}">
                    <a16:creationId xmlns:a16="http://schemas.microsoft.com/office/drawing/2014/main" id="{780749F6-B896-1DD5-2EF2-2C4B7B1CFD5B}"/>
                  </a:ext>
                </a:extLst>
              </p:cNvPr>
              <p:cNvSpPr>
                <a:spLocks/>
              </p:cNvSpPr>
              <p:nvPr/>
            </p:nvSpPr>
            <p:spPr bwMode="auto">
              <a:xfrm>
                <a:off x="-1201" y="4615"/>
                <a:ext cx="2282" cy="320"/>
              </a:xfrm>
              <a:custGeom>
                <a:avLst/>
                <a:gdLst>
                  <a:gd name="T0" fmla="*/ 2076 w 2282"/>
                  <a:gd name="T1" fmla="*/ 152 h 320"/>
                  <a:gd name="T2" fmla="*/ 2282 w 2282"/>
                  <a:gd name="T3" fmla="*/ 320 h 320"/>
                  <a:gd name="T4" fmla="*/ 0 w 2282"/>
                  <a:gd name="T5" fmla="*/ 320 h 320"/>
                  <a:gd name="T6" fmla="*/ 0 w 2282"/>
                  <a:gd name="T7" fmla="*/ 0 h 320"/>
                  <a:gd name="T8" fmla="*/ 2282 w 2282"/>
                  <a:gd name="T9" fmla="*/ 0 h 320"/>
                  <a:gd name="T10" fmla="*/ 2076 w 2282"/>
                  <a:gd name="T11" fmla="*/ 152 h 320"/>
                </a:gdLst>
                <a:ahLst/>
                <a:cxnLst>
                  <a:cxn ang="0">
                    <a:pos x="T0" y="T1"/>
                  </a:cxn>
                  <a:cxn ang="0">
                    <a:pos x="T2" y="T3"/>
                  </a:cxn>
                  <a:cxn ang="0">
                    <a:pos x="T4" y="T5"/>
                  </a:cxn>
                  <a:cxn ang="0">
                    <a:pos x="T6" y="T7"/>
                  </a:cxn>
                  <a:cxn ang="0">
                    <a:pos x="T8" y="T9"/>
                  </a:cxn>
                  <a:cxn ang="0">
                    <a:pos x="T10" y="T11"/>
                  </a:cxn>
                </a:cxnLst>
                <a:rect l="0" t="0" r="r" b="b"/>
                <a:pathLst>
                  <a:path w="2282" h="320">
                    <a:moveTo>
                      <a:pt x="2076" y="152"/>
                    </a:moveTo>
                    <a:lnTo>
                      <a:pt x="2282" y="320"/>
                    </a:lnTo>
                    <a:lnTo>
                      <a:pt x="0" y="320"/>
                    </a:lnTo>
                    <a:lnTo>
                      <a:pt x="0" y="0"/>
                    </a:lnTo>
                    <a:lnTo>
                      <a:pt x="2282" y="0"/>
                    </a:lnTo>
                    <a:lnTo>
                      <a:pt x="2076"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Line 711">
                <a:extLst>
                  <a:ext uri="{FF2B5EF4-FFF2-40B4-BE49-F238E27FC236}">
                    <a16:creationId xmlns:a16="http://schemas.microsoft.com/office/drawing/2014/main" id="{34621BF1-8B22-0318-8130-4F577C2235D6}"/>
                  </a:ext>
                </a:extLst>
              </p:cNvPr>
              <p:cNvSpPr>
                <a:spLocks noChangeShapeType="1"/>
              </p:cNvSpPr>
              <p:nvPr/>
            </p:nvSpPr>
            <p:spPr bwMode="auto">
              <a:xfrm>
                <a:off x="-1201" y="4647"/>
                <a:ext cx="2236" cy="0"/>
              </a:xfrm>
              <a:prstGeom prst="line">
                <a:avLst/>
              </a:prstGeom>
              <a:grpFill/>
              <a:ln w="9525">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56" name="Line 712">
                <a:extLst>
                  <a:ext uri="{FF2B5EF4-FFF2-40B4-BE49-F238E27FC236}">
                    <a16:creationId xmlns:a16="http://schemas.microsoft.com/office/drawing/2014/main" id="{DC36A549-9EE3-B2A1-0983-CA8BD57E1312}"/>
                  </a:ext>
                </a:extLst>
              </p:cNvPr>
              <p:cNvSpPr>
                <a:spLocks noChangeShapeType="1"/>
              </p:cNvSpPr>
              <p:nvPr/>
            </p:nvSpPr>
            <p:spPr bwMode="auto">
              <a:xfrm>
                <a:off x="-1201" y="4905"/>
                <a:ext cx="2236" cy="0"/>
              </a:xfrm>
              <a:prstGeom prst="line">
                <a:avLst/>
              </a:prstGeom>
              <a:grpFill/>
              <a:ln w="9525">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57" name="タイトル 1" descr="自治会の会合">
              <a:extLst>
                <a:ext uri="{FF2B5EF4-FFF2-40B4-BE49-F238E27FC236}">
                  <a16:creationId xmlns:a16="http://schemas.microsoft.com/office/drawing/2014/main" id="{A1B3FED6-547E-91BB-599D-D9FAD0A4BC2B}"/>
                </a:ext>
              </a:extLst>
            </p:cNvPr>
            <p:cNvSpPr txBox="1">
              <a:spLocks/>
            </p:cNvSpPr>
            <p:nvPr/>
          </p:nvSpPr>
          <p:spPr>
            <a:xfrm>
              <a:off x="825235" y="4511157"/>
              <a:ext cx="1901360" cy="421559"/>
            </a:xfrm>
            <a:prstGeom prst="rect">
              <a:avLst/>
            </a:prstGeom>
          </p:spPr>
          <p:txBody>
            <a:bodyPr rtlCol="0">
              <a:noAutofit/>
            </a:bodyPr>
            <a:lst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a:lstStyle>
            <a:p>
              <a:r>
                <a:rPr lang="ja-JP" altLang="en-US" sz="1800" b="1" dirty="0">
                  <a:latin typeface="Meiryo UI" panose="020B0604030504040204" pitchFamily="50" charset="-128"/>
                  <a:ea typeface="Meiryo UI" panose="020B0604030504040204" pitchFamily="50" charset="-128"/>
                </a:rPr>
                <a:t>説明会詳細</a:t>
              </a:r>
            </a:p>
          </p:txBody>
        </p:sp>
      </p:grpSp>
      <p:sp>
        <p:nvSpPr>
          <p:cNvPr id="58" name="テキスト ボックス 14">
            <a:extLst>
              <a:ext uri="{FF2B5EF4-FFF2-40B4-BE49-F238E27FC236}">
                <a16:creationId xmlns:a16="http://schemas.microsoft.com/office/drawing/2014/main" id="{46D1752F-DAF9-8010-51CD-818167AC8BC4}"/>
              </a:ext>
            </a:extLst>
          </p:cNvPr>
          <p:cNvSpPr txBox="1"/>
          <p:nvPr/>
        </p:nvSpPr>
        <p:spPr>
          <a:xfrm>
            <a:off x="111290" y="4712791"/>
            <a:ext cx="7517113" cy="4012254"/>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endParaRPr lang="en-US" altLang="ja-JP" sz="14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ts val="2300"/>
              </a:lnSpc>
              <a:spcAft>
                <a:spcPts val="0"/>
              </a:spcAft>
            </a:pPr>
            <a:r>
              <a:rPr lang="ja-JP" sz="1400" kern="100" spc="-100" dirty="0">
                <a:effectLst/>
                <a:latin typeface="Meiryo UI" panose="020B0604030504040204" pitchFamily="50" charset="-128"/>
                <a:ea typeface="Meiryo UI" panose="020B0604030504040204" pitchFamily="50" charset="-128"/>
                <a:cs typeface="Times New Roman" panose="02020603050405020304" pitchFamily="18" charset="0"/>
              </a:rPr>
              <a:t>開催日</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sz="1400" b="1" kern="100" dirty="0">
                <a:effectLst/>
                <a:latin typeface="Meiryo UI" panose="020B0604030504040204" pitchFamily="50" charset="-128"/>
                <a:ea typeface="Meiryo UI" panose="020B0604030504040204" pitchFamily="50" charset="-128"/>
                <a:cs typeface="Times New Roman" panose="02020603050405020304" pitchFamily="18" charset="0"/>
              </a:rPr>
              <a:t>202</a:t>
            </a: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rPr>
              <a:t>7</a:t>
            </a:r>
            <a:r>
              <a:rPr lang="ja-JP" b="1"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2800" b="1" kern="100" dirty="0">
                <a:latin typeface="Meiryo UI" panose="020B0604030504040204" pitchFamily="50" charset="-128"/>
                <a:ea typeface="Meiryo UI" panose="020B0604030504040204" pitchFamily="50" charset="-128"/>
                <a:cs typeface="Times New Roman" panose="02020603050405020304" pitchFamily="18" charset="0"/>
              </a:rPr>
              <a:t>21</a:t>
            </a:r>
            <a:r>
              <a:rPr lang="ja-JP" b="1" kern="100" dirty="0">
                <a:effectLst/>
                <a:latin typeface="Meiryo UI" panose="020B0604030504040204" pitchFamily="50" charset="-128"/>
                <a:ea typeface="Meiryo UI" panose="020B0604030504040204" pitchFamily="50" charset="-128"/>
                <a:cs typeface="Times New Roman" panose="02020603050405020304" pitchFamily="18" charset="0"/>
              </a:rPr>
              <a:t>日（</a:t>
            </a:r>
            <a:r>
              <a:rPr lang="ja-JP" altLang="en-US" b="1" kern="100" dirty="0">
                <a:effectLst/>
                <a:latin typeface="Meiryo UI" panose="020B0604030504040204" pitchFamily="50" charset="-128"/>
                <a:ea typeface="Meiryo UI" panose="020B0604030504040204" pitchFamily="50" charset="-128"/>
                <a:cs typeface="Times New Roman" panose="02020603050405020304" pitchFamily="18" charset="0"/>
              </a:rPr>
              <a:t>月・祝</a:t>
            </a:r>
            <a:r>
              <a:rPr lang="ja-JP"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500"/>
              </a:lnSpc>
            </a:pPr>
            <a:r>
              <a:rPr lang="ja-JP" altLang="en-US" sz="1400" kern="100" dirty="0">
                <a:latin typeface="Meiryo UI"/>
                <a:ea typeface="Meiryo UI"/>
                <a:cs typeface="Times New Roman"/>
              </a:rPr>
              <a:t>内　容</a:t>
            </a:r>
            <a:r>
              <a:rPr lang="en-US" altLang="ja-JP" sz="1400" kern="100" dirty="0">
                <a:effectLst/>
                <a:latin typeface="Meiryo UI"/>
                <a:ea typeface="Meiryo UI"/>
                <a:cs typeface="Times New Roman"/>
              </a:rPr>
              <a:t>  </a:t>
            </a:r>
            <a:r>
              <a:rPr lang="ja-JP" sz="1400" kern="100" dirty="0">
                <a:effectLst/>
                <a:latin typeface="Meiryo UI"/>
                <a:ea typeface="Meiryo UI"/>
                <a:cs typeface="Times New Roman"/>
              </a:rPr>
              <a:t>：</a:t>
            </a:r>
            <a:r>
              <a:rPr lang="en-US" altLang="ja-JP" sz="1400" kern="100" dirty="0">
                <a:effectLst/>
                <a:latin typeface="Meiryo UI"/>
                <a:ea typeface="Meiryo UI"/>
                <a:cs typeface="Times New Roman"/>
              </a:rPr>
              <a:t> </a:t>
            </a:r>
            <a:r>
              <a:rPr lang="ja-JP" altLang="en-US" sz="1600" b="1" kern="100" dirty="0">
                <a:effectLst/>
                <a:latin typeface="Meiryo UI"/>
                <a:ea typeface="Meiryo UI"/>
                <a:cs typeface="Times New Roman"/>
              </a:rPr>
              <a:t>＜第１部＞　</a:t>
            </a:r>
            <a:r>
              <a:rPr lang="en-US" altLang="ja-JP" sz="2000" b="1" kern="100" dirty="0">
                <a:latin typeface="Meiryo UI"/>
                <a:ea typeface="Meiryo UI"/>
                <a:cs typeface="Times New Roman"/>
              </a:rPr>
              <a:t>11</a:t>
            </a:r>
            <a:r>
              <a:rPr lang="ja-JP" altLang="en-US" sz="2000" b="1" kern="100" dirty="0">
                <a:effectLst/>
                <a:latin typeface="Meiryo UI"/>
                <a:ea typeface="Meiryo UI"/>
                <a:cs typeface="Times New Roman"/>
              </a:rPr>
              <a:t>：</a:t>
            </a:r>
            <a:r>
              <a:rPr lang="ja-JP" altLang="en-US" sz="2000" b="1" kern="100" dirty="0">
                <a:latin typeface="Meiryo UI"/>
                <a:ea typeface="Meiryo UI"/>
                <a:cs typeface="Times New Roman"/>
              </a:rPr>
              <a:t>0</a:t>
            </a:r>
            <a:r>
              <a:rPr lang="en-US" altLang="ja-JP" sz="2000" b="1" kern="100" dirty="0">
                <a:latin typeface="Meiryo UI"/>
                <a:ea typeface="Meiryo UI"/>
                <a:cs typeface="Times New Roman"/>
              </a:rPr>
              <a:t>0</a:t>
            </a:r>
            <a:r>
              <a:rPr lang="ja-JP" altLang="en-US" sz="2000" b="1" kern="100" dirty="0">
                <a:effectLst/>
                <a:latin typeface="Meiryo UI"/>
                <a:ea typeface="Meiryo UI"/>
                <a:cs typeface="Times New Roman"/>
              </a:rPr>
              <a:t>～</a:t>
            </a:r>
            <a:r>
              <a:rPr lang="en-US" altLang="ja-JP" sz="2000" b="1" kern="100" dirty="0">
                <a:latin typeface="Meiryo UI"/>
                <a:ea typeface="Meiryo UI"/>
                <a:cs typeface="Times New Roman"/>
              </a:rPr>
              <a:t>12</a:t>
            </a:r>
            <a:r>
              <a:rPr lang="ja-JP" altLang="en-US" sz="2000" b="1" kern="100" dirty="0">
                <a:effectLst/>
                <a:latin typeface="Meiryo UI"/>
                <a:ea typeface="Meiryo UI"/>
                <a:cs typeface="Times New Roman"/>
              </a:rPr>
              <a:t>：</a:t>
            </a:r>
            <a:r>
              <a:rPr lang="en-US" altLang="ja-JP" sz="2000" b="1" kern="100" dirty="0">
                <a:effectLst/>
                <a:latin typeface="Meiryo UI"/>
                <a:ea typeface="Meiryo UI"/>
                <a:cs typeface="Times New Roman"/>
              </a:rPr>
              <a:t>30</a:t>
            </a:r>
            <a:r>
              <a:rPr lang="ja-JP" altLang="en-US" sz="1400" kern="100" dirty="0">
                <a:effectLst/>
                <a:latin typeface="Meiryo UI"/>
                <a:ea typeface="Meiryo UI"/>
                <a:cs typeface="Times New Roman"/>
              </a:rPr>
              <a:t>（受付開始</a:t>
            </a:r>
            <a:r>
              <a:rPr lang="ja-JP" altLang="en-US" sz="1400" kern="100" dirty="0">
                <a:latin typeface="Meiryo UI"/>
                <a:ea typeface="Meiryo UI"/>
                <a:cs typeface="Times New Roman"/>
              </a:rPr>
              <a:t>　10</a:t>
            </a:r>
            <a:r>
              <a:rPr lang="ja-JP" altLang="en-US" sz="1400" kern="100" dirty="0">
                <a:effectLst/>
                <a:latin typeface="Meiryo UI"/>
                <a:ea typeface="Meiryo UI"/>
                <a:cs typeface="Times New Roman"/>
              </a:rPr>
              <a:t>：</a:t>
            </a:r>
            <a:r>
              <a:rPr lang="ja-JP" altLang="en-US" sz="1400" kern="100" dirty="0">
                <a:latin typeface="Meiryo UI"/>
                <a:ea typeface="Meiryo UI"/>
                <a:cs typeface="Times New Roman"/>
              </a:rPr>
              <a:t>45</a:t>
            </a:r>
            <a:r>
              <a:rPr lang="ja-JP" altLang="en-US" sz="1400" kern="100" dirty="0">
                <a:effectLst/>
                <a:latin typeface="Meiryo UI"/>
                <a:ea typeface="Meiryo UI"/>
                <a:cs typeface="Times New Roman"/>
              </a:rPr>
              <a:t>）</a:t>
            </a:r>
            <a:endParaRPr lang="en-US" altLang="ja-JP" sz="1400" kern="100" dirty="0">
              <a:effectLst/>
              <a:latin typeface="Meiryo UI"/>
              <a:ea typeface="Meiryo UI"/>
              <a:cs typeface="Times New Roman"/>
            </a:endParaRPr>
          </a:p>
          <a:p>
            <a:pPr algn="just">
              <a:lnSpc>
                <a:spcPts val="2300"/>
              </a:lnSpc>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b="1" kern="100" dirty="0">
                <a:solidFill>
                  <a:srgbClr val="000099"/>
                </a:solidFill>
                <a:latin typeface="Meiryo UI" panose="020B0604030504040204" pitchFamily="50" charset="-128"/>
                <a:ea typeface="Meiryo UI" panose="020B0604030504040204" pitchFamily="50" charset="-128"/>
                <a:cs typeface="Times New Roman" panose="02020603050405020304" pitchFamily="18" charset="0"/>
              </a:rPr>
              <a:t>海外エキスパートがご案内する、添乗員同行海外旅行</a:t>
            </a:r>
            <a:endParaRPr lang="en-US" altLang="ja-JP" sz="2000" b="1" kern="100" dirty="0">
              <a:solidFill>
                <a:srgbClr val="000099"/>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月以降のフランス・イタリア・スペインの各国周遊コース、クリスマスやオーロラなど</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Aft>
                <a:spcPts val="0"/>
              </a:spcAft>
            </a:pPr>
            <a:r>
              <a:rPr lang="en-US" altLang="ja-JP" sz="1400" kern="100" dirty="0">
                <a:latin typeface="Meiryo UI"/>
                <a:ea typeface="Meiryo UI"/>
                <a:cs typeface="Times New Roman"/>
              </a:rPr>
              <a:t>	</a:t>
            </a:r>
            <a:r>
              <a:rPr lang="ja-JP" altLang="en-US" sz="1400" kern="100" dirty="0">
                <a:latin typeface="Meiryo UI"/>
                <a:ea typeface="Meiryo UI"/>
                <a:cs typeface="Times New Roman"/>
              </a:rPr>
              <a:t>これからの季節だからこそ行っていただきたい魅力をご案内いたします。</a:t>
            </a:r>
            <a:r>
              <a:rPr lang="en-US" altLang="ja-JP" sz="1400" kern="100" dirty="0">
                <a:effectLst/>
                <a:latin typeface="Meiryo UI"/>
                <a:ea typeface="Meiryo UI"/>
                <a:cs typeface="Times New Roman"/>
              </a:rPr>
              <a:t>	</a:t>
            </a:r>
          </a:p>
          <a:p>
            <a:pPr algn="just">
              <a:lnSpc>
                <a:spcPts val="1700"/>
              </a:lnSpc>
              <a:spcAft>
                <a:spcPts val="0"/>
              </a:spcAft>
            </a:pPr>
            <a:r>
              <a:rPr lang="en-US" altLang="ja-JP" sz="1400" kern="100" dirty="0">
                <a:latin typeface="Meiryo UI"/>
                <a:ea typeface="Meiryo UI"/>
                <a:cs typeface="Times New Roman"/>
              </a:rPr>
              <a:t>	JTB</a:t>
            </a:r>
            <a:r>
              <a:rPr lang="ja-JP" altLang="en-US" sz="1400" kern="100" dirty="0">
                <a:latin typeface="Meiryo UI"/>
                <a:ea typeface="Meiryo UI"/>
                <a:cs typeface="Times New Roman"/>
              </a:rPr>
              <a:t>山形支店の海外エキスパートが</a:t>
            </a:r>
            <a:r>
              <a:rPr lang="ja-JP" altLang="en-US" sz="1400" kern="100" dirty="0" smtClean="0">
                <a:latin typeface="Meiryo UI"/>
                <a:ea typeface="Meiryo UI"/>
                <a:cs typeface="Times New Roman"/>
              </a:rPr>
              <a:t>おすすめコースや観光ポイント</a:t>
            </a:r>
            <a:r>
              <a:rPr lang="ja-JP" altLang="en-US" sz="1400" kern="100" dirty="0">
                <a:latin typeface="Meiryo UI"/>
                <a:ea typeface="Meiryo UI"/>
                <a:cs typeface="Times New Roman"/>
              </a:rPr>
              <a:t>をご紹介します。</a:t>
            </a:r>
            <a:endParaRPr lang="en-US" altLang="ja-JP" sz="1400" kern="100" dirty="0">
              <a:latin typeface="Meiryo UI"/>
              <a:ea typeface="Meiryo UI"/>
              <a:cs typeface="Times New Roman"/>
            </a:endParaRPr>
          </a:p>
          <a:p>
            <a:pPr algn="just">
              <a:lnSpc>
                <a:spcPts val="1300"/>
              </a:lnSpc>
              <a:spcAft>
                <a:spcPts val="0"/>
              </a:spcAft>
            </a:pP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p>
          <a:p>
            <a:pPr algn="just">
              <a:lnSpc>
                <a:spcPts val="1800"/>
              </a:lnSpc>
            </a:pPr>
            <a:r>
              <a:rPr lang="ja-JP" altLang="en-US" sz="1400" kern="100" dirty="0">
                <a:latin typeface="Meiryo UI"/>
                <a:ea typeface="Meiryo UI"/>
                <a:cs typeface="Times New Roman"/>
              </a:rPr>
              <a:t>　　　　　　　 </a:t>
            </a:r>
            <a:r>
              <a:rPr lang="ja-JP" altLang="en-US" sz="1600" b="1" kern="100" dirty="0">
                <a:effectLst/>
                <a:latin typeface="Meiryo UI"/>
                <a:ea typeface="Meiryo UI"/>
                <a:cs typeface="Times New Roman"/>
              </a:rPr>
              <a:t>＜第２部＞　</a:t>
            </a:r>
            <a:r>
              <a:rPr lang="en-US" altLang="ja-JP" sz="2000" b="1" kern="100" dirty="0">
                <a:latin typeface="Meiryo UI"/>
                <a:ea typeface="Meiryo UI"/>
                <a:cs typeface="Times New Roman"/>
              </a:rPr>
              <a:t>14</a:t>
            </a:r>
            <a:r>
              <a:rPr lang="ja-JP" altLang="en-US" sz="2000" b="1" kern="100" dirty="0">
                <a:effectLst/>
                <a:latin typeface="Meiryo UI"/>
                <a:ea typeface="Meiryo UI"/>
                <a:cs typeface="Times New Roman"/>
              </a:rPr>
              <a:t>：</a:t>
            </a:r>
            <a:r>
              <a:rPr lang="en-US" altLang="ja-JP" sz="2000" b="1" kern="100" dirty="0">
                <a:effectLst/>
                <a:latin typeface="Meiryo UI"/>
                <a:ea typeface="Meiryo UI"/>
                <a:cs typeface="Times New Roman"/>
              </a:rPr>
              <a:t>30</a:t>
            </a:r>
            <a:r>
              <a:rPr lang="ja-JP" altLang="en-US" sz="2000" b="1" kern="100" dirty="0">
                <a:effectLst/>
                <a:latin typeface="Meiryo UI"/>
                <a:ea typeface="Meiryo UI"/>
                <a:cs typeface="Times New Roman"/>
              </a:rPr>
              <a:t>～</a:t>
            </a:r>
            <a:r>
              <a:rPr lang="en-US" altLang="ja-JP" sz="2000" b="1" kern="100" dirty="0">
                <a:effectLst/>
                <a:latin typeface="Meiryo UI"/>
                <a:ea typeface="Meiryo UI"/>
                <a:cs typeface="Times New Roman"/>
              </a:rPr>
              <a:t>16</a:t>
            </a:r>
            <a:r>
              <a:rPr lang="ja-JP" altLang="en-US" sz="2000" b="1" kern="100" dirty="0">
                <a:effectLst/>
                <a:latin typeface="Meiryo UI"/>
                <a:ea typeface="Meiryo UI"/>
                <a:cs typeface="Times New Roman"/>
              </a:rPr>
              <a:t>：</a:t>
            </a:r>
            <a:r>
              <a:rPr lang="ja-JP" altLang="en-US" sz="2000" b="1" kern="100" dirty="0">
                <a:latin typeface="Meiryo UI"/>
                <a:ea typeface="Meiryo UI"/>
                <a:cs typeface="Times New Roman"/>
              </a:rPr>
              <a:t>0</a:t>
            </a:r>
            <a:r>
              <a:rPr lang="en-US" altLang="ja-JP" sz="2000" b="1" kern="100" dirty="0">
                <a:latin typeface="Meiryo UI"/>
                <a:ea typeface="Meiryo UI"/>
                <a:cs typeface="Times New Roman"/>
              </a:rPr>
              <a:t>0</a:t>
            </a:r>
            <a:r>
              <a:rPr lang="ja-JP" altLang="en-US" sz="1400" kern="100" dirty="0">
                <a:effectLst/>
                <a:latin typeface="Meiryo UI"/>
                <a:ea typeface="Meiryo UI"/>
                <a:cs typeface="Times New Roman"/>
              </a:rPr>
              <a:t>（受付開始</a:t>
            </a:r>
            <a:r>
              <a:rPr lang="en-US" altLang="ja-JP" sz="1400" kern="100" dirty="0">
                <a:latin typeface="Meiryo UI"/>
                <a:ea typeface="Meiryo UI"/>
                <a:cs typeface="Times New Roman"/>
              </a:rPr>
              <a:t>14</a:t>
            </a:r>
            <a:r>
              <a:rPr lang="ja-JP" altLang="en-US" sz="1400" kern="100" dirty="0">
                <a:effectLst/>
                <a:latin typeface="Meiryo UI"/>
                <a:ea typeface="Meiryo UI"/>
                <a:cs typeface="Times New Roman"/>
              </a:rPr>
              <a:t>：</a:t>
            </a:r>
            <a:r>
              <a:rPr lang="en-US" altLang="ja-JP" sz="1400" kern="100" dirty="0">
                <a:effectLst/>
                <a:latin typeface="Meiryo UI"/>
                <a:ea typeface="Meiryo UI"/>
                <a:cs typeface="Times New Roman"/>
              </a:rPr>
              <a:t>15</a:t>
            </a:r>
            <a:r>
              <a:rPr lang="ja-JP" altLang="en-US" sz="1400" kern="100" dirty="0">
                <a:effectLst/>
                <a:latin typeface="Meiryo UI"/>
                <a:ea typeface="Meiryo UI"/>
                <a:cs typeface="Times New Roman"/>
              </a:rPr>
              <a:t>）</a:t>
            </a:r>
            <a:endParaRPr lang="en-US" altLang="ja-JP" sz="1400" kern="100" dirty="0">
              <a:effectLst/>
              <a:latin typeface="Meiryo UI"/>
              <a:ea typeface="Meiryo UI"/>
              <a:cs typeface="Times New Roman"/>
            </a:endParaRPr>
          </a:p>
          <a:p>
            <a:pPr algn="just">
              <a:lnSpc>
                <a:spcPts val="2300"/>
              </a:lnSpc>
              <a:spcAft>
                <a:spcPts val="0"/>
              </a:spcAft>
            </a:pPr>
            <a:r>
              <a:rPr lang="ja-JP" altLang="en-US" sz="1400" kern="100" dirty="0">
                <a:latin typeface="Meiryo UI"/>
                <a:ea typeface="Meiryo UI"/>
                <a:cs typeface="Times New Roman"/>
              </a:rPr>
              <a:t>　　　　　　　　</a:t>
            </a:r>
            <a:r>
              <a:rPr lang="ja-JP" altLang="en-US" sz="2000" b="1" kern="100" dirty="0">
                <a:solidFill>
                  <a:srgbClr val="000099"/>
                </a:solidFill>
                <a:latin typeface="Meiryo UI"/>
                <a:ea typeface="Meiryo UI"/>
                <a:cs typeface="Times New Roman"/>
              </a:rPr>
              <a:t>クルーズコンサルタントがご案内するクルーズ旅行の魅力</a:t>
            </a:r>
            <a:endParaRPr lang="en-US" altLang="ja-JP" sz="2000" b="1" kern="100" dirty="0">
              <a:solidFill>
                <a:srgbClr val="000099"/>
              </a:solidFill>
              <a:latin typeface="Meiryo UI"/>
              <a:ea typeface="Meiryo UI"/>
              <a:cs typeface="Times New Roman"/>
            </a:endParaRPr>
          </a:p>
          <a:p>
            <a:pPr algn="just">
              <a:lnSpc>
                <a:spcPts val="2300"/>
              </a:lnSpc>
            </a:pPr>
            <a:r>
              <a:rPr lang="en-US" altLang="ja-JP" sz="2000" b="1" kern="100" dirty="0">
                <a:solidFill>
                  <a:srgbClr val="000099"/>
                </a:solidFill>
                <a:latin typeface="Meiryo UI"/>
                <a:ea typeface="Meiryo UI"/>
                <a:cs typeface="Times New Roman"/>
              </a:rPr>
              <a:t>　　　　　 </a:t>
            </a:r>
            <a:r>
              <a:rPr lang="en-US" altLang="ja-JP" sz="2000" b="1" kern="100" dirty="0" err="1">
                <a:solidFill>
                  <a:srgbClr val="000099"/>
                </a:solidFill>
                <a:latin typeface="Meiryo UI"/>
                <a:ea typeface="Meiryo UI"/>
                <a:cs typeface="Times New Roman"/>
              </a:rPr>
              <a:t>日本船</a:t>
            </a:r>
            <a:r>
              <a:rPr lang="en-US" altLang="ja-JP" sz="2000" b="1" kern="100" dirty="0">
                <a:solidFill>
                  <a:srgbClr val="000099"/>
                </a:solidFill>
                <a:latin typeface="Meiryo UI"/>
                <a:ea typeface="Meiryo UI"/>
                <a:cs typeface="Times New Roman"/>
              </a:rPr>
              <a:t>・</a:t>
            </a:r>
            <a:r>
              <a:rPr lang="ja-JP" altLang="en-US" sz="2000" b="1" kern="100" dirty="0">
                <a:solidFill>
                  <a:srgbClr val="000099"/>
                </a:solidFill>
                <a:latin typeface="Meiryo UI"/>
                <a:ea typeface="Meiryo UI"/>
                <a:cs typeface="Times New Roman"/>
              </a:rPr>
              <a:t>日本発着外国船クルーズ「ダイヤモンドプリンセス」</a:t>
            </a:r>
            <a:endParaRPr lang="en-US" altLang="ja-JP" sz="2000" b="1" kern="100" dirty="0">
              <a:solidFill>
                <a:srgbClr val="000099"/>
              </a:solidFill>
              <a:latin typeface="Meiryo UI"/>
              <a:ea typeface="Meiryo UI"/>
              <a:cs typeface="Times New Roman"/>
            </a:endParaRPr>
          </a:p>
          <a:p>
            <a:pPr algn="just">
              <a:lnSpc>
                <a:spcPts val="1700"/>
              </a:lnSpc>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クルーズ旅行ってどんなの？揺れない？など疑問や船内での過ごし方クルーズ船の選び方</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Aft>
                <a:spcPts val="0"/>
              </a:spcAft>
            </a:pP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などをもご案内致します。また、</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2026</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年出発のダイヤモンドプリンセスの人気コースを</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Aft>
                <a:spcPts val="0"/>
              </a:spcAft>
            </a:pPr>
            <a:r>
              <a:rPr lang="en-US" altLang="ja-JP" sz="1400" kern="100" dirty="0">
                <a:latin typeface="Meiryo UI"/>
                <a:ea typeface="Meiryo UI"/>
                <a:cs typeface="Times New Roman"/>
              </a:rPr>
              <a:t>	</a:t>
            </a:r>
            <a:r>
              <a:rPr lang="ja-JP" altLang="en-US" sz="1400" kern="100" dirty="0">
                <a:effectLst/>
                <a:latin typeface="Meiryo UI"/>
                <a:ea typeface="Meiryo UI"/>
                <a:cs typeface="Times New Roman"/>
              </a:rPr>
              <a:t>中心に、クルーズ船での旅についてクルーズ</a:t>
            </a:r>
            <a:r>
              <a:rPr lang="ja-JP" altLang="en-US" sz="1400" kern="100" dirty="0">
                <a:latin typeface="Meiryo UI"/>
                <a:ea typeface="Meiryo UI"/>
                <a:cs typeface="Times New Roman"/>
              </a:rPr>
              <a:t>コンサルタント</a:t>
            </a:r>
            <a:r>
              <a:rPr lang="ja-JP" altLang="en-US" sz="1400" kern="100" dirty="0">
                <a:effectLst/>
                <a:latin typeface="Meiryo UI"/>
                <a:ea typeface="Meiryo UI"/>
                <a:cs typeface="Times New Roman"/>
              </a:rPr>
              <a:t>がご案内いたします。</a:t>
            </a:r>
            <a:endParaRPr lang="en-US" altLang="ja-JP" sz="1400" kern="100" dirty="0">
              <a:effectLst/>
              <a:latin typeface="Meiryo UI"/>
              <a:ea typeface="Meiryo UI"/>
              <a:cs typeface="Times New Roman"/>
            </a:endParaRPr>
          </a:p>
          <a:p>
            <a:pPr algn="just">
              <a:lnSpc>
                <a:spcPts val="1700"/>
              </a:lnSpc>
              <a:spcAft>
                <a:spcPts val="0"/>
              </a:spcAft>
            </a:pPr>
            <a:endPar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会　場</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山形テルサ　研修室</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300"/>
              </a:lnSpc>
            </a:pPr>
            <a:r>
              <a:rPr lang="ja-JP" sz="1400" kern="100" dirty="0">
                <a:effectLst/>
                <a:latin typeface="Meiryo UI"/>
                <a:ea typeface="Meiryo UI"/>
                <a:cs typeface="Times New Roman"/>
              </a:rPr>
              <a:t>定　員</a:t>
            </a:r>
            <a:r>
              <a:rPr lang="en-US" altLang="ja-JP" sz="1400" kern="100" dirty="0">
                <a:effectLst/>
                <a:latin typeface="Meiryo UI"/>
                <a:ea typeface="Meiryo UI"/>
                <a:cs typeface="Times New Roman"/>
              </a:rPr>
              <a:t>  </a:t>
            </a:r>
            <a:r>
              <a:rPr lang="ja-JP" sz="1400" kern="100" dirty="0">
                <a:effectLst/>
                <a:latin typeface="Meiryo UI"/>
                <a:ea typeface="Meiryo UI"/>
                <a:cs typeface="Times New Roman"/>
              </a:rPr>
              <a:t>：</a:t>
            </a:r>
            <a:r>
              <a:rPr lang="en-US" altLang="ja-JP" sz="1400" kern="100" dirty="0">
                <a:effectLst/>
                <a:latin typeface="Meiryo UI"/>
                <a:ea typeface="Meiryo UI"/>
                <a:cs typeface="Times New Roman"/>
              </a:rPr>
              <a:t> </a:t>
            </a:r>
            <a:r>
              <a:rPr lang="ja-JP" altLang="en-US" b="1" kern="100" dirty="0">
                <a:latin typeface="Meiryo UI"/>
                <a:ea typeface="Meiryo UI"/>
                <a:cs typeface="Times New Roman"/>
              </a:rPr>
              <a:t>各回</a:t>
            </a:r>
            <a:r>
              <a:rPr lang="en-US" altLang="ja-JP" b="1" kern="100" dirty="0">
                <a:latin typeface="Meiryo UI"/>
                <a:ea typeface="Meiryo UI"/>
                <a:cs typeface="Times New Roman"/>
              </a:rPr>
              <a:t>30</a:t>
            </a:r>
            <a:r>
              <a:rPr lang="ja-JP" b="1" kern="100" dirty="0">
                <a:effectLst/>
                <a:latin typeface="Meiryo UI"/>
                <a:ea typeface="Meiryo UI"/>
                <a:cs typeface="Times New Roman"/>
              </a:rPr>
              <a:t>名様</a:t>
            </a:r>
            <a:r>
              <a:rPr lang="ja-JP" b="1" kern="100" dirty="0">
                <a:latin typeface="Meiryo UI"/>
                <a:ea typeface="Meiryo UI"/>
                <a:cs typeface="Times New Roman"/>
              </a:rPr>
              <a:t>　</a:t>
            </a:r>
            <a:r>
              <a:rPr lang="ja-JP" altLang="en-US" sz="1400" kern="100" dirty="0">
                <a:latin typeface="Meiryo UI"/>
                <a:ea typeface="Meiryo UI"/>
                <a:cs typeface="Times New Roman"/>
              </a:rPr>
              <a:t> </a:t>
            </a:r>
            <a:r>
              <a:rPr lang="en-US" altLang="ja-JP" b="1" kern="100" dirty="0">
                <a:latin typeface="Meiryo UI"/>
                <a:ea typeface="Meiryo UI"/>
                <a:cs typeface="Times New Roman"/>
              </a:rPr>
              <a:t>※</a:t>
            </a:r>
            <a:r>
              <a:rPr lang="ja-JP" altLang="en-US" b="1" kern="100" dirty="0">
                <a:latin typeface="Meiryo UI"/>
                <a:ea typeface="Meiryo UI"/>
                <a:cs typeface="Times New Roman"/>
              </a:rPr>
              <a:t>事前予約制・参加無料</a:t>
            </a:r>
            <a:endParaRPr lang="ja-JP" kern="100" dirty="0">
              <a:effectLst/>
              <a:latin typeface="Meiryo UI"/>
              <a:ea typeface="Meiryo UI"/>
              <a:cs typeface="Times New Roman"/>
            </a:endParaRPr>
          </a:p>
          <a:p>
            <a:pPr marL="892175" indent="-892175" algn="just">
              <a:spcAft>
                <a:spcPts val="0"/>
              </a:spcAft>
            </a:pP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spc="-5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8" name="下矢印 77"/>
          <p:cNvSpPr/>
          <p:nvPr/>
        </p:nvSpPr>
        <p:spPr>
          <a:xfrm>
            <a:off x="6370013" y="9031166"/>
            <a:ext cx="1070870" cy="422256"/>
          </a:xfrm>
          <a:prstGeom prst="downArrow">
            <a:avLst>
              <a:gd name="adj1" fmla="val 100000"/>
              <a:gd name="adj2" fmla="val 52051"/>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EB66F781-A955-591A-A48E-CCE0D533117B}"/>
              </a:ext>
            </a:extLst>
          </p:cNvPr>
          <p:cNvSpPr/>
          <p:nvPr/>
        </p:nvSpPr>
        <p:spPr>
          <a:xfrm>
            <a:off x="6186134" y="9008637"/>
            <a:ext cx="1396629" cy="438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Meiryo UI" panose="020B0604030504040204" pitchFamily="50" charset="-128"/>
                <a:ea typeface="Meiryo UI" panose="020B0604030504040204" pitchFamily="50" charset="-128"/>
              </a:rPr>
              <a:t>説明会の予約は</a:t>
            </a:r>
            <a:endParaRPr lang="en-US" altLang="ja-JP" sz="1100" b="1" dirty="0">
              <a:solidFill>
                <a:schemeClr val="bg1"/>
              </a:solidFill>
              <a:latin typeface="Meiryo UI" panose="020B0604030504040204" pitchFamily="50" charset="-128"/>
              <a:ea typeface="Meiryo UI" panose="020B0604030504040204" pitchFamily="50" charset="-128"/>
            </a:endParaRPr>
          </a:p>
          <a:p>
            <a:pPr algn="ctr"/>
            <a:r>
              <a:rPr lang="ja-JP" altLang="en-US" sz="1100" b="1" dirty="0">
                <a:solidFill>
                  <a:schemeClr val="bg1"/>
                </a:solidFill>
                <a:latin typeface="Meiryo UI" panose="020B0604030504040204" pitchFamily="50" charset="-128"/>
                <a:ea typeface="Meiryo UI" panose="020B0604030504040204" pitchFamily="50" charset="-128"/>
              </a:rPr>
              <a:t>こちら</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35" name="object 27"/>
          <p:cNvSpPr txBox="1"/>
          <p:nvPr/>
        </p:nvSpPr>
        <p:spPr>
          <a:xfrm>
            <a:off x="3563578" y="4198523"/>
            <a:ext cx="5437320" cy="320601"/>
          </a:xfrm>
          <a:prstGeom prst="rect">
            <a:avLst/>
          </a:prstGeom>
        </p:spPr>
        <p:txBody>
          <a:bodyPr vert="horz" wrap="square" lIns="0" tIns="12700" rIns="0" bIns="0" rtlCol="0">
            <a:spAutoFit/>
          </a:bodyPr>
          <a:lstStyle/>
          <a:p>
            <a:pPr marL="12700">
              <a:lnSpc>
                <a:spcPct val="100000"/>
              </a:lnSpc>
              <a:spcBef>
                <a:spcPts val="100"/>
              </a:spcBef>
            </a:pPr>
            <a:r>
              <a:rPr lang="ja-JP" altLang="en-US" sz="2000" b="1" dirty="0">
                <a:ln>
                  <a:solidFill>
                    <a:srgbClr val="000099"/>
                  </a:solidFill>
                </a:ln>
                <a:solidFill>
                  <a:srgbClr val="000099"/>
                </a:solidFill>
                <a:latin typeface="BIZ UDPゴシック" panose="020B0400000000000000" pitchFamily="50" charset="-128"/>
                <a:ea typeface="BIZ UDPゴシック" panose="020B0400000000000000" pitchFamily="50" charset="-128"/>
                <a:cs typeface="ヒラギノ明朝 ProN W6"/>
              </a:rPr>
              <a:t>～まずは説明会にお越しください～</a:t>
            </a:r>
            <a:endParaRPr sz="2000" b="1" dirty="0">
              <a:ln>
                <a:solidFill>
                  <a:srgbClr val="000099"/>
                </a:solidFill>
              </a:ln>
              <a:solidFill>
                <a:srgbClr val="000099"/>
              </a:solidFill>
              <a:latin typeface="BIZ UDPゴシック" panose="020B0400000000000000" pitchFamily="50" charset="-128"/>
              <a:ea typeface="BIZ UDPゴシック" panose="020B0400000000000000" pitchFamily="50" charset="-128"/>
              <a:cs typeface="ヒラギノ明朝 ProN W6"/>
            </a:endParaRPr>
          </a:p>
        </p:txBody>
      </p:sp>
      <p:sp>
        <p:nvSpPr>
          <p:cNvPr id="22" name="object 27"/>
          <p:cNvSpPr txBox="1"/>
          <p:nvPr/>
        </p:nvSpPr>
        <p:spPr>
          <a:xfrm>
            <a:off x="192515" y="-10871"/>
            <a:ext cx="7142065" cy="2421176"/>
          </a:xfrm>
          <a:prstGeom prst="rect">
            <a:avLst/>
          </a:prstGeom>
        </p:spPr>
        <p:txBody>
          <a:bodyPr vert="horz" wrap="square" lIns="0" tIns="12700" rIns="0" bIns="0" rtlCol="0" anchor="t">
            <a:spAutoFit/>
          </a:bodyPr>
          <a:lstStyle/>
          <a:p>
            <a:pPr marL="12700">
              <a:lnSpc>
                <a:spcPct val="100000"/>
              </a:lnSpc>
              <a:spcBef>
                <a:spcPts val="100"/>
              </a:spcBef>
            </a:pPr>
            <a:r>
              <a:rPr lang="ja-JP" altLang="en-US" sz="2600" b="1" dirty="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ヒラギノ明朝 ProN W6"/>
              </a:rPr>
              <a:t>　　 </a:t>
            </a:r>
            <a:endParaRPr lang="en-US" altLang="ja-JP" sz="2600" b="1" dirty="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ヒラギノ明朝 ProN W6"/>
            </a:endParaRPr>
          </a:p>
          <a:p>
            <a:pPr marL="12700">
              <a:spcBef>
                <a:spcPts val="100"/>
              </a:spcBef>
            </a:pPr>
            <a:r>
              <a:rPr lang="ja-JP" altLang="en-US" sz="4000" b="1" dirty="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rPr>
              <a:t>旅の計画の参考に！</a:t>
            </a:r>
            <a:endParaRPr lang="ja-JP" sz="4000" dirty="0">
              <a:ln w="12700">
                <a:solidFill>
                  <a:prstClr val="white"/>
                </a:solidFill>
              </a:ln>
              <a:solidFill>
                <a:srgbClr val="000000"/>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endParaRPr>
          </a:p>
          <a:p>
            <a:pPr marL="12700">
              <a:spcBef>
                <a:spcPts val="100"/>
              </a:spcBef>
            </a:pPr>
            <a:r>
              <a:rPr lang="ja-JP" altLang="en-US" sz="4400" b="1" dirty="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rPr>
              <a:t>ヨーロッパ説明会＆</a:t>
            </a:r>
            <a:endParaRPr lang="ja-JP" altLang="en-US" sz="4400" b="1" dirty="0">
              <a:ln w="12700">
                <a:solidFill>
                  <a:prstClr val="white"/>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endParaRPr>
          </a:p>
          <a:p>
            <a:pPr marL="12700">
              <a:spcBef>
                <a:spcPts val="100"/>
              </a:spcBef>
            </a:pPr>
            <a:r>
              <a:rPr lang="ja-JP" altLang="en-US" sz="4400" b="1" dirty="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rPr>
              <a:t>　　　</a:t>
            </a:r>
            <a:r>
              <a:rPr lang="ja-JP" altLang="en-US" sz="4400" b="1" dirty="0" smtClean="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rPr>
              <a:t>　　クルーズ</a:t>
            </a:r>
            <a:r>
              <a:rPr lang="ja-JP" altLang="en-US" sz="4400" b="1" dirty="0">
                <a:ln w="12700">
                  <a:solidFill>
                    <a:schemeClr val="bg1"/>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rPr>
              <a:t>説明会開催</a:t>
            </a:r>
            <a:endParaRPr lang="ja-JP" altLang="en-US" sz="4400" b="1" dirty="0">
              <a:ln w="12700">
                <a:solidFill>
                  <a:prstClr val="white"/>
                </a:solidFill>
              </a:ln>
              <a:solidFill>
                <a:srgbClr val="FFFFFF"/>
              </a:solidFill>
              <a:effectLst>
                <a:outerShdw blurRad="38100" dist="38100" dir="2700000" algn="tl">
                  <a:srgbClr val="000000">
                    <a:alpha val="43137"/>
                  </a:srgbClr>
                </a:outerShdw>
              </a:effectLst>
              <a:latin typeface="BIZ UDPゴシック" panose="020B0400000000000000" pitchFamily="50" charset="-128"/>
              <a:ea typeface="BIZ UDPゴシック"/>
              <a:cs typeface="ヒラギノ明朝 ProN W6"/>
            </a:endParaRPr>
          </a:p>
        </p:txBody>
      </p:sp>
      <p:sp>
        <p:nvSpPr>
          <p:cNvPr id="25" name="object 5"/>
          <p:cNvSpPr/>
          <p:nvPr/>
        </p:nvSpPr>
        <p:spPr>
          <a:xfrm>
            <a:off x="6399218" y="241300"/>
            <a:ext cx="945515" cy="560070"/>
          </a:xfrm>
          <a:custGeom>
            <a:avLst/>
            <a:gdLst/>
            <a:ahLst/>
            <a:cxnLst/>
            <a:rect l="l" t="t" r="r" b="b"/>
            <a:pathLst>
              <a:path w="945515" h="560069">
                <a:moveTo>
                  <a:pt x="346468" y="116839"/>
                </a:moveTo>
                <a:lnTo>
                  <a:pt x="282659" y="147888"/>
                </a:lnTo>
                <a:lnTo>
                  <a:pt x="230606" y="174422"/>
                </a:lnTo>
                <a:lnTo>
                  <a:pt x="187350" y="198539"/>
                </a:lnTo>
                <a:lnTo>
                  <a:pt x="159689" y="308851"/>
                </a:lnTo>
                <a:lnTo>
                  <a:pt x="144304" y="350200"/>
                </a:lnTo>
                <a:lnTo>
                  <a:pt x="118789" y="386626"/>
                </a:lnTo>
                <a:lnTo>
                  <a:pt x="82301" y="412992"/>
                </a:lnTo>
                <a:lnTo>
                  <a:pt x="33997" y="424167"/>
                </a:lnTo>
                <a:lnTo>
                  <a:pt x="0" y="559663"/>
                </a:lnTo>
                <a:lnTo>
                  <a:pt x="46434" y="553880"/>
                </a:lnTo>
                <a:lnTo>
                  <a:pt x="122681" y="532714"/>
                </a:lnTo>
                <a:lnTo>
                  <a:pt x="169331" y="509011"/>
                </a:lnTo>
                <a:lnTo>
                  <a:pt x="210374" y="478570"/>
                </a:lnTo>
                <a:lnTo>
                  <a:pt x="244813" y="440925"/>
                </a:lnTo>
                <a:lnTo>
                  <a:pt x="271647" y="395608"/>
                </a:lnTo>
                <a:lnTo>
                  <a:pt x="289877" y="342150"/>
                </a:lnTo>
                <a:lnTo>
                  <a:pt x="346468" y="116839"/>
                </a:lnTo>
                <a:close/>
              </a:path>
              <a:path w="945515" h="560069">
                <a:moveTo>
                  <a:pt x="559190" y="200990"/>
                </a:moveTo>
                <a:lnTo>
                  <a:pt x="431876" y="200990"/>
                </a:lnTo>
                <a:lnTo>
                  <a:pt x="364083" y="471284"/>
                </a:lnTo>
                <a:lnTo>
                  <a:pt x="491312" y="471284"/>
                </a:lnTo>
                <a:lnTo>
                  <a:pt x="559190" y="200990"/>
                </a:lnTo>
                <a:close/>
              </a:path>
              <a:path w="945515" h="560069">
                <a:moveTo>
                  <a:pt x="786681" y="110072"/>
                </a:moveTo>
                <a:lnTo>
                  <a:pt x="653516" y="155981"/>
                </a:lnTo>
                <a:lnTo>
                  <a:pt x="574268" y="471284"/>
                </a:lnTo>
                <a:lnTo>
                  <a:pt x="740879" y="471284"/>
                </a:lnTo>
                <a:lnTo>
                  <a:pt x="789293" y="466687"/>
                </a:lnTo>
                <a:lnTo>
                  <a:pt x="839585" y="450200"/>
                </a:lnTo>
                <a:lnTo>
                  <a:pt x="875826" y="424722"/>
                </a:lnTo>
                <a:lnTo>
                  <a:pt x="903262" y="390124"/>
                </a:lnTo>
                <a:lnTo>
                  <a:pt x="909337" y="374078"/>
                </a:lnTo>
                <a:lnTo>
                  <a:pt x="721105" y="374078"/>
                </a:lnTo>
                <a:lnTo>
                  <a:pt x="787279" y="110261"/>
                </a:lnTo>
                <a:lnTo>
                  <a:pt x="786681" y="110072"/>
                </a:lnTo>
                <a:close/>
              </a:path>
              <a:path w="945515" h="560069">
                <a:moveTo>
                  <a:pt x="939374" y="109829"/>
                </a:moveTo>
                <a:lnTo>
                  <a:pt x="787387" y="109829"/>
                </a:lnTo>
                <a:lnTo>
                  <a:pt x="787279" y="110261"/>
                </a:lnTo>
                <a:lnTo>
                  <a:pt x="802021" y="114904"/>
                </a:lnTo>
                <a:lnTo>
                  <a:pt x="823506" y="141744"/>
                </a:lnTo>
                <a:lnTo>
                  <a:pt x="820798" y="177007"/>
                </a:lnTo>
                <a:lnTo>
                  <a:pt x="799558" y="207622"/>
                </a:lnTo>
                <a:lnTo>
                  <a:pt x="774487" y="229527"/>
                </a:lnTo>
                <a:lnTo>
                  <a:pt x="760285" y="238658"/>
                </a:lnTo>
                <a:lnTo>
                  <a:pt x="775617" y="247738"/>
                </a:lnTo>
                <a:lnTo>
                  <a:pt x="788169" y="260638"/>
                </a:lnTo>
                <a:lnTo>
                  <a:pt x="797124" y="278163"/>
                </a:lnTo>
                <a:lnTo>
                  <a:pt x="801662" y="301117"/>
                </a:lnTo>
                <a:lnTo>
                  <a:pt x="797240" y="327008"/>
                </a:lnTo>
                <a:lnTo>
                  <a:pt x="781100" y="350313"/>
                </a:lnTo>
                <a:lnTo>
                  <a:pt x="755102" y="367260"/>
                </a:lnTo>
                <a:lnTo>
                  <a:pt x="721105" y="374078"/>
                </a:lnTo>
                <a:lnTo>
                  <a:pt x="909337" y="374078"/>
                </a:lnTo>
                <a:lnTo>
                  <a:pt x="919327" y="347687"/>
                </a:lnTo>
                <a:lnTo>
                  <a:pt x="919792" y="318649"/>
                </a:lnTo>
                <a:lnTo>
                  <a:pt x="912148" y="291606"/>
                </a:lnTo>
                <a:lnTo>
                  <a:pt x="898271" y="267108"/>
                </a:lnTo>
                <a:lnTo>
                  <a:pt x="880033" y="245706"/>
                </a:lnTo>
                <a:lnTo>
                  <a:pt x="912021" y="221484"/>
                </a:lnTo>
                <a:lnTo>
                  <a:pt x="935416" y="187571"/>
                </a:lnTo>
                <a:lnTo>
                  <a:pt x="945350" y="145178"/>
                </a:lnTo>
                <a:lnTo>
                  <a:pt x="939374" y="109829"/>
                </a:lnTo>
                <a:close/>
              </a:path>
              <a:path w="945515" h="560069">
                <a:moveTo>
                  <a:pt x="744213" y="817"/>
                </a:moveTo>
                <a:lnTo>
                  <a:pt x="676833" y="7340"/>
                </a:lnTo>
                <a:lnTo>
                  <a:pt x="628019" y="17569"/>
                </a:lnTo>
                <a:lnTo>
                  <a:pt x="575172" y="32151"/>
                </a:lnTo>
                <a:lnTo>
                  <a:pt x="521557" y="49352"/>
                </a:lnTo>
                <a:lnTo>
                  <a:pt x="470439" y="67434"/>
                </a:lnTo>
                <a:lnTo>
                  <a:pt x="425083" y="84662"/>
                </a:lnTo>
                <a:lnTo>
                  <a:pt x="388755" y="99301"/>
                </a:lnTo>
                <a:lnTo>
                  <a:pt x="330720" y="246113"/>
                </a:lnTo>
                <a:lnTo>
                  <a:pt x="415390" y="207960"/>
                </a:lnTo>
                <a:lnTo>
                  <a:pt x="431876" y="200990"/>
                </a:lnTo>
                <a:lnTo>
                  <a:pt x="559190" y="200990"/>
                </a:lnTo>
                <a:lnTo>
                  <a:pt x="572744" y="147015"/>
                </a:lnTo>
                <a:lnTo>
                  <a:pt x="595735" y="138396"/>
                </a:lnTo>
                <a:lnTo>
                  <a:pt x="661971" y="118116"/>
                </a:lnTo>
                <a:lnTo>
                  <a:pt x="727535" y="104206"/>
                </a:lnTo>
                <a:lnTo>
                  <a:pt x="938382" y="103960"/>
                </a:lnTo>
                <a:lnTo>
                  <a:pt x="936955" y="95516"/>
                </a:lnTo>
                <a:lnTo>
                  <a:pt x="918783" y="62870"/>
                </a:lnTo>
                <a:lnTo>
                  <a:pt x="890076" y="36097"/>
                </a:lnTo>
                <a:lnTo>
                  <a:pt x="851180" y="16176"/>
                </a:lnTo>
                <a:lnTo>
                  <a:pt x="802444" y="4089"/>
                </a:lnTo>
                <a:lnTo>
                  <a:pt x="744213" y="817"/>
                </a:lnTo>
                <a:close/>
              </a:path>
              <a:path w="945515" h="560069">
                <a:moveTo>
                  <a:pt x="375818" y="0"/>
                </a:moveTo>
                <a:lnTo>
                  <a:pt x="237134" y="0"/>
                </a:lnTo>
                <a:lnTo>
                  <a:pt x="191439" y="182118"/>
                </a:lnTo>
                <a:lnTo>
                  <a:pt x="229873" y="161697"/>
                </a:lnTo>
                <a:lnTo>
                  <a:pt x="270503" y="140752"/>
                </a:lnTo>
                <a:lnTo>
                  <a:pt x="350481" y="100749"/>
                </a:lnTo>
                <a:lnTo>
                  <a:pt x="375818" y="0"/>
                </a:lnTo>
                <a:close/>
              </a:path>
              <a:path w="945515" h="560069">
                <a:moveTo>
                  <a:pt x="787387" y="109829"/>
                </a:moveTo>
                <a:lnTo>
                  <a:pt x="786681" y="110072"/>
                </a:lnTo>
                <a:lnTo>
                  <a:pt x="787279" y="110261"/>
                </a:lnTo>
                <a:lnTo>
                  <a:pt x="787387" y="109829"/>
                </a:lnTo>
                <a:close/>
              </a:path>
              <a:path w="945515" h="560069">
                <a:moveTo>
                  <a:pt x="938382" y="103960"/>
                </a:moveTo>
                <a:lnTo>
                  <a:pt x="767275" y="103960"/>
                </a:lnTo>
                <a:lnTo>
                  <a:pt x="786681" y="110072"/>
                </a:lnTo>
                <a:lnTo>
                  <a:pt x="787387" y="109829"/>
                </a:lnTo>
                <a:lnTo>
                  <a:pt x="939374" y="109829"/>
                </a:lnTo>
                <a:lnTo>
                  <a:pt x="938382" y="103960"/>
                </a:lnTo>
                <a:close/>
              </a:path>
            </a:pathLst>
          </a:custGeom>
          <a:solidFill>
            <a:srgbClr val="FFFFFF"/>
          </a:solidFill>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sp>
        <p:nvSpPr>
          <p:cNvPr id="28" name="object 9"/>
          <p:cNvSpPr txBox="1"/>
          <p:nvPr/>
        </p:nvSpPr>
        <p:spPr>
          <a:xfrm>
            <a:off x="359187" y="9178684"/>
            <a:ext cx="5756954" cy="700192"/>
          </a:xfrm>
          <a:prstGeom prst="rect">
            <a:avLst/>
          </a:prstGeom>
        </p:spPr>
        <p:txBody>
          <a:bodyPr vert="horz" wrap="square" lIns="0" tIns="12700" rIns="0" bIns="0" rtlCol="0" anchor="t">
            <a:spAutoFit/>
          </a:bodyPr>
          <a:lstStyle/>
          <a:p>
            <a:pPr marL="12700" algn="l" defTabSz="540000">
              <a:lnSpc>
                <a:spcPct val="100000"/>
              </a:lnSpc>
              <a:spcBef>
                <a:spcPts val="100"/>
              </a:spcBef>
            </a:pPr>
            <a:r>
              <a:rPr sz="1900" b="1" spc="-110" dirty="0">
                <a:solidFill>
                  <a:srgbClr val="FFFFFF"/>
                </a:solidFill>
                <a:latin typeface="BIZ UDPゴシック" panose="020B0400000000000000" pitchFamily="50" charset="-128"/>
                <a:ea typeface="BIZ UDPゴシック"/>
                <a:cs typeface="ヒラギノ明朝 ProN W6"/>
              </a:rPr>
              <a:t>JTB</a:t>
            </a:r>
            <a:r>
              <a:rPr lang="ja-JP" altLang="en-US" sz="1900" b="1" spc="-110" dirty="0">
                <a:solidFill>
                  <a:srgbClr val="FFFFFF"/>
                </a:solidFill>
                <a:latin typeface="BIZ UDPゴシック" panose="020B0400000000000000" pitchFamily="50" charset="-128"/>
                <a:ea typeface="BIZ UDPゴシック"/>
                <a:cs typeface="ヒラギノ明朝 ProN W6"/>
              </a:rPr>
              <a:t>イオンモール山形南店</a:t>
            </a:r>
            <a:r>
              <a:rPr lang="ja-JP" altLang="en-US" b="1" spc="-110" dirty="0">
                <a:solidFill>
                  <a:srgbClr val="FFFFFF"/>
                </a:solidFill>
                <a:latin typeface="BIZ UDPゴシック" panose="020B0400000000000000" pitchFamily="50" charset="-128"/>
                <a:ea typeface="BIZ UDPゴシック"/>
                <a:cs typeface="ヒラギノ明朝 ProN W6"/>
              </a:rPr>
              <a:t>　　　</a:t>
            </a:r>
            <a:r>
              <a:rPr lang="en-US" altLang="ja-JP" sz="1600" b="1" dirty="0">
                <a:solidFill>
                  <a:srgbClr val="FFFFFF"/>
                </a:solidFill>
                <a:latin typeface="BIZ UDPゴシック" panose="020B0400000000000000" pitchFamily="50" charset="-128"/>
                <a:ea typeface="BIZ UDPゴシック"/>
                <a:cs typeface="ヒラギノ明朝 ProN W6"/>
              </a:rPr>
              <a:t>TEL</a:t>
            </a:r>
            <a:r>
              <a:rPr lang="ja-JP" altLang="en-US" b="1" dirty="0">
                <a:solidFill>
                  <a:srgbClr val="FFFFFF"/>
                </a:solidFill>
                <a:latin typeface="BIZ UDPゴシック" panose="020B0400000000000000" pitchFamily="50" charset="-128"/>
                <a:ea typeface="BIZ UDPゴシック"/>
                <a:cs typeface="ヒラギノ明朝 ProN W6"/>
              </a:rPr>
              <a:t>：</a:t>
            </a:r>
            <a:r>
              <a:rPr lang="en-US" altLang="ja-JP" b="1" dirty="0">
                <a:solidFill>
                  <a:srgbClr val="FFFFFF"/>
                </a:solidFill>
                <a:latin typeface="BIZ UDPゴシック" panose="020B0400000000000000" pitchFamily="50" charset="-128"/>
                <a:ea typeface="BIZ UDPゴシック"/>
                <a:cs typeface="ヒラギノ明朝 ProN W6"/>
              </a:rPr>
              <a:t>023-647-3450</a:t>
            </a:r>
          </a:p>
          <a:p>
            <a:pPr marL="12700" algn="l" defTabSz="540000">
              <a:lnSpc>
                <a:spcPct val="100000"/>
              </a:lnSpc>
              <a:spcBef>
                <a:spcPts val="100"/>
              </a:spcBef>
            </a:pP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a:t>
            </a:r>
            <a:r>
              <a:rPr lang="en-US" altLang="ja-JP"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990-2453</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　</a:t>
            </a: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山形県山形市若宮</a:t>
            </a:r>
            <a:r>
              <a:rPr lang="en-US" altLang="ja-JP"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3-7-8</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　</a:t>
            </a: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イオンモール山形南</a:t>
            </a:r>
            <a:r>
              <a:rPr lang="en-US" altLang="ja-JP"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2</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階　　</a:t>
            </a:r>
            <a:endParaRPr lang="en-US" altLang="ja-JP" sz="1200" b="1" dirty="0">
              <a:solidFill>
                <a:srgbClr val="FFFFFF"/>
              </a:solidFill>
              <a:latin typeface="BIZ UDPゴシック" panose="020B0400000000000000" pitchFamily="50" charset="-128"/>
              <a:ea typeface="BIZ UDPゴシック" panose="020B0400000000000000" pitchFamily="50" charset="-128"/>
              <a:cs typeface="ヒラギノ明朝 ProN W6"/>
            </a:endParaRPr>
          </a:p>
          <a:p>
            <a:pPr marL="12700" algn="l" defTabSz="540000">
              <a:lnSpc>
                <a:spcPct val="100000"/>
              </a:lnSpc>
              <a:spcBef>
                <a:spcPts val="100"/>
              </a:spcBef>
            </a:pP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店頭・電話対応時間　１</a:t>
            </a:r>
            <a:r>
              <a:rPr lang="en-US" altLang="ja-JP"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0</a:t>
            </a:r>
            <a:r>
              <a:rPr lang="ja-JP" altLang="en-US" sz="1200" b="1" dirty="0" smtClean="0">
                <a:solidFill>
                  <a:srgbClr val="FFFFFF"/>
                </a:solidFill>
                <a:latin typeface="BIZ UDPゴシック" panose="020B0400000000000000" pitchFamily="50" charset="-128"/>
                <a:ea typeface="BIZ UDPゴシック" panose="020B0400000000000000" pitchFamily="50" charset="-128"/>
                <a:cs typeface="ヒラギノ明朝 ProN W6"/>
              </a:rPr>
              <a:t>：００</a:t>
            </a:r>
            <a:r>
              <a:rPr lang="ja-JP" altLang="en-US" sz="1200" b="1" dirty="0">
                <a:solidFill>
                  <a:srgbClr val="FFFFFF"/>
                </a:solidFill>
                <a:latin typeface="BIZ UDPゴシック" panose="020B0400000000000000" pitchFamily="50" charset="-128"/>
                <a:ea typeface="BIZ UDPゴシック" panose="020B0400000000000000" pitchFamily="50" charset="-128"/>
                <a:cs typeface="ヒラギノ明朝 ProN W6"/>
              </a:rPr>
              <a:t>～１９：００　</a:t>
            </a:r>
            <a:endParaRPr sz="1200" dirty="0">
              <a:latin typeface="BIZ UDPゴシック" panose="020B0400000000000000" pitchFamily="50" charset="-128"/>
              <a:ea typeface="BIZ UDPゴシック" panose="020B0400000000000000" pitchFamily="50" charset="-128"/>
              <a:cs typeface="ヒラギノ明朝 ProN W6"/>
            </a:endParaRPr>
          </a:p>
        </p:txBody>
      </p:sp>
      <p:pic>
        <p:nvPicPr>
          <p:cNvPr id="5" name="図 4" descr="QR コード&#10;&#10;AI 生成コンテンツは間違っている可能性があります。">
            <a:extLst>
              <a:ext uri="{FF2B5EF4-FFF2-40B4-BE49-F238E27FC236}">
                <a16:creationId xmlns:a16="http://schemas.microsoft.com/office/drawing/2014/main" id="{008DBC1F-D62A-F67F-73F6-106A866EA128}"/>
              </a:ext>
            </a:extLst>
          </p:cNvPr>
          <p:cNvPicPr>
            <a:picLocks noChangeAspect="1"/>
          </p:cNvPicPr>
          <p:nvPr/>
        </p:nvPicPr>
        <p:blipFill>
          <a:blip r:embed="rId5"/>
          <a:stretch>
            <a:fillRect/>
          </a:stretch>
        </p:blipFill>
        <p:spPr>
          <a:xfrm>
            <a:off x="6367524" y="9465882"/>
            <a:ext cx="1061881" cy="1136582"/>
          </a:xfrm>
          <a:prstGeom prst="rect">
            <a:avLst/>
          </a:prstGeom>
        </p:spPr>
      </p:pic>
      <p:pic>
        <p:nvPicPr>
          <p:cNvPr id="10" name="図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38411" y="4691093"/>
            <a:ext cx="549789" cy="812801"/>
          </a:xfrm>
          <a:prstGeom prst="rect">
            <a:avLst/>
          </a:prstGeom>
        </p:spPr>
      </p:pic>
      <p:pic>
        <p:nvPicPr>
          <p:cNvPr id="11" name="図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98704" y="8165248"/>
            <a:ext cx="1542179" cy="6294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310ACE436C98E41A0405FE5461314FD" ma:contentTypeVersion="18" ma:contentTypeDescription="新しいドキュメントを作成します。" ma:contentTypeScope="" ma:versionID="4200621909916b47fa28522a1ff78aa7">
  <xsd:schema xmlns:xsd="http://www.w3.org/2001/XMLSchema" xmlns:xs="http://www.w3.org/2001/XMLSchema" xmlns:p="http://schemas.microsoft.com/office/2006/metadata/properties" xmlns:ns3="1b09ccc9-8777-43e8-8627-d8fa02fb8af9" xmlns:ns4="e839ed11-74ea-402a-8aef-48f6234b408f" targetNamespace="http://schemas.microsoft.com/office/2006/metadata/properties" ma:root="true" ma:fieldsID="6c8760f8692ac4437d0c3cff3ee92f7c" ns3:_="" ns4:_="">
    <xsd:import namespace="1b09ccc9-8777-43e8-8627-d8fa02fb8af9"/>
    <xsd:import namespace="e839ed11-74ea-402a-8aef-48f6234b408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09ccc9-8777-43e8-8627-d8fa02fb8af9"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39ed11-74ea-402a-8aef-48f6234b408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839ed11-74ea-402a-8aef-48f6234b408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E93CE7-D727-4010-BC2C-C5E07FACCC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09ccc9-8777-43e8-8627-d8fa02fb8af9"/>
    <ds:schemaRef ds:uri="e839ed11-74ea-402a-8aef-48f6234b40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061D1B-B31E-4773-91AB-31F82CE70493}">
  <ds:schemaRefs>
    <ds:schemaRef ds:uri="http://schemas.openxmlformats.org/package/2006/metadata/core-properties"/>
    <ds:schemaRef ds:uri="http://schemas.microsoft.com/office/2006/documentManagement/types"/>
    <ds:schemaRef ds:uri="http://purl.org/dc/terms/"/>
    <ds:schemaRef ds:uri="1b09ccc9-8777-43e8-8627-d8fa02fb8af9"/>
    <ds:schemaRef ds:uri="http://purl.org/dc/dcmitype/"/>
    <ds:schemaRef ds:uri="http://purl.org/dc/elements/1.1/"/>
    <ds:schemaRef ds:uri="http://schemas.microsoft.com/office/2006/metadata/properties"/>
    <ds:schemaRef ds:uri="http://schemas.microsoft.com/office/infopath/2007/PartnerControls"/>
    <ds:schemaRef ds:uri="e839ed11-74ea-402a-8aef-48f6234b408f"/>
    <ds:schemaRef ds:uri="http://www.w3.org/XML/1998/namespace"/>
  </ds:schemaRefs>
</ds:datastoreItem>
</file>

<file path=customXml/itemProps3.xml><?xml version="1.0" encoding="utf-8"?>
<ds:datastoreItem xmlns:ds="http://schemas.openxmlformats.org/officeDocument/2006/customXml" ds:itemID="{4173F8CC-A398-4022-AFA5-374252EAE9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995</TotalTime>
  <Words>395</Words>
  <Application>Microsoft Office PowerPoint</Application>
  <PresentationFormat>ユーザー設定</PresentationFormat>
  <Paragraphs>38</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BIZ UDPゴシック</vt:lpstr>
      <vt:lpstr>HGS創英ﾌﾟﾚｾﾞﾝｽEB</vt:lpstr>
      <vt:lpstr>HG丸ｺﾞｼｯｸM-PRO</vt:lpstr>
      <vt:lpstr>Meiryo UI</vt:lpstr>
      <vt:lpstr>ＭＳ Ｐゴシック</vt:lpstr>
      <vt:lpstr>ヒラギノ明朝 ProN W6</vt:lpstr>
      <vt:lpstr>游ゴシック</vt:lpstr>
      <vt:lpstr>Arial Black</vt:lpstr>
      <vt:lpstr>Calibri</vt:lpstr>
      <vt:lpstr>Century</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_販促技チラシA案（ターコイズ</dc:title>
  <dc:creator>1637-M1</dc:creator>
  <cp:lastModifiedBy>イオンモール天童店 店長(JTB)</cp:lastModifiedBy>
  <cp:revision>122</cp:revision>
  <cp:lastPrinted>2025-05-21T00:49:50Z</cp:lastPrinted>
  <dcterms:created xsi:type="dcterms:W3CDTF">2024-02-23T04:38:37Z</dcterms:created>
  <dcterms:modified xsi:type="dcterms:W3CDTF">2025-06-20T03:05:51Z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2024-02-07T00:00:00Z</vt:filetime>
  </property>
  <property fmtid="{D5CDD505-2E9C-101B-9397-08002B2CF9AE}" pid="3" name="Creator">
    <vt:lpwstr>Adobe Illustrator 26.5 (Macintosh)</vt:lpwstr>
  </property>
  <property fmtid="{D5CDD505-2E9C-101B-9397-08002B2CF9AE}" pid="4" name="GTS_PDFXVersion">
    <vt:lpwstr>PDF/X-4</vt:lpwstr>
  </property>
  <property fmtid="{D5CDD505-2E9C-101B-9397-08002B2CF9AE}" pid="5" name="LastSaved">
    <vt:filetime>2024-02-23T00:00:00Z</vt:filetime>
  </property>
  <property fmtid="{D5CDD505-2E9C-101B-9397-08002B2CF9AE}" pid="6" name="Producer">
    <vt:lpwstr>Adobe PDF library 16.07</vt:lpwstr>
  </property>
  <property fmtid="{D5CDD505-2E9C-101B-9397-08002B2CF9AE}" pid="7" name="ContentTypeId">
    <vt:lpwstr>0x0101005310ACE436C98E41A0405FE5461314FD</vt:lpwstr>
  </property>
</Properties>
</file>