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>
        <p:scale>
          <a:sx n="60" d="100"/>
          <a:sy n="60" d="100"/>
        </p:scale>
        <p:origin x="1478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44EBC0-27E2-73E6-B5F4-5634A16FB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C228EB-67F3-04D9-00EB-67540A2C3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78C356-9A84-DFD8-D99E-3D99ACD6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370-8ACD-46FE-8A45-27B53FAD59AB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E08653-B0AC-9A03-E698-5791C637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B54113-803F-2D52-5258-CD9197F1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AE63-63AA-4DCA-8C1F-A8B873EAD0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86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34947-AB97-6223-BB6B-FC84C010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55459F-6D2B-BE01-AE3A-6B8021F69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0370AC-9BBF-00B6-F7BC-7683CBC2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370-8ACD-46FE-8A45-27B53FAD59AB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EF3B82-D371-F6CE-1C63-31F82C86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D17927-781A-D717-D7E4-AA9D97E7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AE63-63AA-4DCA-8C1F-A8B873EAD0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16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1E57B43-4F77-73DC-EE88-F5CD2A92D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C08CF5-5168-CE7A-146B-16EAD9BC5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82C0FF-3129-04DE-2BBA-E9AF82A5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370-8ACD-46FE-8A45-27B53FAD59AB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0B65A6-AD12-BE76-A634-8B6A347A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C1B7E9-D486-5CE0-151C-9A8A8ED7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AE63-63AA-4DCA-8C1F-A8B873EAD0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4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1BBDDA-12F7-ACE5-E47E-3433EC3A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049E43-A9D2-FC0C-D70B-33945C2D2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57BF4D-8F38-44CA-D191-9B12AE1D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370-8ACD-46FE-8A45-27B53FAD59AB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31026F-E329-397D-C117-41B35CB0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9129A4-26B7-7084-585B-D3EDEA06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AE63-63AA-4DCA-8C1F-A8B873EAD0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34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04ECF-0B8D-CDEB-85B0-7DEA7EA6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08FD3B-93FD-6233-8848-852865128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542C27-51CB-9889-F7BD-91550F56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370-8ACD-46FE-8A45-27B53FAD59AB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0EE40E-EE71-3AF4-899E-1B5B7473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122CE5-F9E1-4A08-5710-03A508E6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AE63-63AA-4DCA-8C1F-A8B873EAD0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04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09B417-099C-6D4A-15F8-BC9C803E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3D4424-AA70-2CA4-C24A-E7D117C99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CB11BA-534E-6EEC-E4D2-B56063A64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A40E31-E9A8-75E8-CC34-E5EBEE31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370-8ACD-46FE-8A45-27B53FAD59AB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AC62D0-7704-56EA-E642-C8738AF8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7435FB-E3BE-571C-2353-C390038EB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AE63-63AA-4DCA-8C1F-A8B873EAD0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24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63ACC-F09C-4D0D-9F4E-638E82EB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956C22-064B-355E-E8E0-5BB41808F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720209-4DB5-04A6-FD9D-870180349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CBED290-8C27-F523-6DF4-41FE9EB78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D30BF10-E3CF-6BB6-C085-CA7A68F87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2D3FBC7-8EED-ED65-2058-350C4997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370-8ACD-46FE-8A45-27B53FAD59AB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8ABD88-A8A1-04CC-ED2F-635B6E95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A05A6D-C2BE-D0E8-B1B5-DB683F5A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AE63-63AA-4DCA-8C1F-A8B873EAD0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65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8BC2C4-B6FE-B281-1A3A-3B1AADF7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F4E9BE-791E-DBE1-3549-958A2561A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370-8ACD-46FE-8A45-27B53FAD59AB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C73784-D5E4-5B55-F5E7-DADDB37B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B3708B-2085-0E56-017E-276E2F41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AE63-63AA-4DCA-8C1F-A8B873EAD0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97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50310F-BF02-A771-A3FB-8873B6BE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370-8ACD-46FE-8A45-27B53FAD59AB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2060651-F898-FA18-3310-0A0C1F92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1EEDBB-3CAE-BC23-9086-18C8F133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AE63-63AA-4DCA-8C1F-A8B873EAD0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00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E1BB96-A8B4-970F-37B2-983DC407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B83BD6-8B3C-E006-071E-4FA5522B1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8E2FFB-705B-F222-DC78-DEEFD4738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976E3F-1CCC-1D51-CCC4-541F78E4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370-8ACD-46FE-8A45-27B53FAD59AB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10FDD5-03F7-5091-3EDF-68C7F682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15B94A-E583-382A-6594-4DBC45EB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AE63-63AA-4DCA-8C1F-A8B873EAD0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67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20B6BC-10A6-F92F-9CA7-31956975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599DE13-7DE8-1661-AD62-BD94FABDF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DADD147-7149-7CFC-1FE2-B7116F497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94F624-8784-BF67-B0FD-CCB24C0D5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B370-8ACD-46FE-8A45-27B53FAD59AB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88DE83-C89B-D7F0-1F98-41ED7ADE2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A3E3A9-12F0-7F97-16DE-525033EA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AE63-63AA-4DCA-8C1F-A8B873EAD0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2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DEF9FC4-9F0B-58A9-6C91-A0CB10F9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22D9-1BFA-4D56-4595-AF1A6F57A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9E5D9F-C8AE-6267-6F7D-58A1C282F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CEB370-8ACD-46FE-8A45-27B53FAD59AB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38F04E-9074-50BA-D585-0082C0D50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2DCEBC-6856-3904-A808-0F1D134D9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FAE63-63AA-4DCA-8C1F-A8B873EAD0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02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27AA1017-8401-FC27-3189-2AF2C1822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r="227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BAC6C62-8D81-2DB1-D2C6-BFFE6C94C4F4}"/>
              </a:ext>
            </a:extLst>
          </p:cNvPr>
          <p:cNvSpPr/>
          <p:nvPr/>
        </p:nvSpPr>
        <p:spPr>
          <a:xfrm>
            <a:off x="5881990" y="3431289"/>
            <a:ext cx="6310010" cy="1313706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当店でご旅行（★）お申し込み</a:t>
            </a:r>
            <a:r>
              <a:rPr lang="ja-JP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時に</a:t>
            </a:r>
            <a:endParaRPr lang="en-US" altLang="ja-JP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スタッフに</a:t>
            </a:r>
            <a:r>
              <a:rPr lang="en-US" altLang="ja-JP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お年玉</a:t>
            </a:r>
            <a:r>
              <a:rPr lang="en-US" altLang="ja-JP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とお伝えください。</a:t>
            </a:r>
            <a:endParaRPr lang="en-US" altLang="ja-JP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ささやかなプレゼントをご用意しております。</a:t>
            </a:r>
            <a:endParaRPr lang="en-US" altLang="ja-JP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C070701-DD35-82F7-CBB3-D2FEC19EC9A9}"/>
              </a:ext>
            </a:extLst>
          </p:cNvPr>
          <p:cNvSpPr/>
          <p:nvPr/>
        </p:nvSpPr>
        <p:spPr>
          <a:xfrm>
            <a:off x="1043677" y="445648"/>
            <a:ext cx="10338487" cy="1103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j-cs"/>
              </a:rPr>
              <a:t>お年玉キャンペーン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D6BBDFB-5CE3-A4C9-EDCF-0F0B2C13BA6B}"/>
              </a:ext>
            </a:extLst>
          </p:cNvPr>
          <p:cNvSpPr/>
          <p:nvPr/>
        </p:nvSpPr>
        <p:spPr>
          <a:xfrm>
            <a:off x="4272525" y="1592067"/>
            <a:ext cx="71096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2025</a:t>
            </a:r>
            <a:r>
              <a:rPr lang="ja-JP" alt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en-US" altLang="ja-JP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日（土）～</a:t>
            </a:r>
            <a:endParaRPr lang="en-US" altLang="ja-JP" sz="36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6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ホームページをご覧のお客様限定</a:t>
            </a:r>
            <a:endParaRPr lang="en-US" altLang="ja-JP" sz="36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6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先着</a:t>
            </a:r>
            <a:r>
              <a:rPr lang="en-US" altLang="ja-JP" sz="36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</a:t>
            </a:r>
            <a:r>
              <a:rPr lang="ja-JP" altLang="en-US" sz="36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組様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0014F30-67BA-2F54-47B8-201AC2C661F3}"/>
              </a:ext>
            </a:extLst>
          </p:cNvPr>
          <p:cNvSpPr/>
          <p:nvPr/>
        </p:nvSpPr>
        <p:spPr>
          <a:xfrm>
            <a:off x="7138868" y="4809457"/>
            <a:ext cx="4146970" cy="10772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★対象となるご旅行と条件</a:t>
            </a:r>
            <a:endParaRPr lang="en-US" altLang="ja-JP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・宿泊を伴うご旅行（国内・海外）</a:t>
            </a:r>
            <a:endParaRPr lang="en-US" altLang="ja-JP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・ご旅行代金をその場でお支払い</a:t>
            </a:r>
            <a:endParaRPr lang="en-US" altLang="ja-JP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・後日のお申し出には対応できません</a:t>
            </a:r>
            <a:endParaRPr lang="en-US" altLang="ja-JP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990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09ea14-88ab-4ee5-8816-bccb8d12ea6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71D35A1EF92B047A5A655885AD6E489" ma:contentTypeVersion="15" ma:contentTypeDescription="新しいドキュメントを作成します。" ma:contentTypeScope="" ma:versionID="84eb074182500054a13c776fe916b3cb">
  <xsd:schema xmlns:xsd="http://www.w3.org/2001/XMLSchema" xmlns:xs="http://www.w3.org/2001/XMLSchema" xmlns:p="http://schemas.microsoft.com/office/2006/metadata/properties" xmlns:ns3="38419a23-f2a7-47d2-8dc5-43ef3ff2a613" xmlns:ns4="0809ea14-88ab-4ee5-8816-bccb8d12ea64" targetNamespace="http://schemas.microsoft.com/office/2006/metadata/properties" ma:root="true" ma:fieldsID="cc71965354a703bf2508547464611b2f" ns3:_="" ns4:_="">
    <xsd:import namespace="38419a23-f2a7-47d2-8dc5-43ef3ff2a613"/>
    <xsd:import namespace="0809ea14-88ab-4ee5-8816-bccb8d12ea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_activity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19a23-f2a7-47d2-8dc5-43ef3ff2a6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9ea14-88ab-4ee5-8816-bccb8d12ea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0A019F-12D0-4D17-AF33-5305C4A001CF}">
  <ds:schemaRefs>
    <ds:schemaRef ds:uri="38419a23-f2a7-47d2-8dc5-43ef3ff2a61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0809ea14-88ab-4ee5-8816-bccb8d12ea64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40AD6D9-0A80-42BE-A5CD-C36138DF0C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1606B5-75A9-4C5E-B78E-71A089AA39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19a23-f2a7-47d2-8dc5-43ef3ff2a613"/>
    <ds:schemaRef ds:uri="0809ea14-88ab-4ee5-8816-bccb8d12ea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87</Words>
  <Application>Microsoft Office PowerPoint</Application>
  <PresentationFormat>ワイド画面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HGS創英角ﾎﾟｯﾌﾟ体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株式会社JTB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九郷 洋一(JTB)</dc:creator>
  <cp:lastModifiedBy>九郷 洋一(JTB)</cp:lastModifiedBy>
  <cp:revision>13</cp:revision>
  <cp:lastPrinted>2024-12-18T07:19:45Z</cp:lastPrinted>
  <dcterms:created xsi:type="dcterms:W3CDTF">2024-11-23T04:02:10Z</dcterms:created>
  <dcterms:modified xsi:type="dcterms:W3CDTF">2024-12-19T08:58:02Z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0x010100171D35A1EF92B047A5A655885AD6E489</vt:lpwstr>
  </property>
</Properties>
</file>