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9E063-E805-402C-A9B4-B4FBD6D1AF9A}" v="85" dt="2025-10-12T05:38:58.530"/>
    <p1510:client id="{0EBA852F-8614-4A0C-91CE-6E65C20A79A8}" v="33" dt="2025-10-12T05:45:33.017"/>
    <p1510:client id="{4AEA86D9-5393-4F8A-B21C-579CC083764D}" v="128" dt="2025-10-10T07:05:11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0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増田 怜子(JTB)" userId="3IzYj/C5kwcnRlwIczQZaUs0ESNIPXgzS8JLPAubMds=" providerId="None" clId="Web-{4AEA86D9-5393-4F8A-B21C-579CC083764D}"/>
    <pc:docChg chg="modSld">
      <pc:chgData name="増田 怜子(JTB)" userId="3IzYj/C5kwcnRlwIczQZaUs0ESNIPXgzS8JLPAubMds=" providerId="None" clId="Web-{4AEA86D9-5393-4F8A-B21C-579CC083764D}" dt="2025-10-10T07:04:52.758" v="66" actId="20577"/>
      <pc:docMkLst>
        <pc:docMk/>
      </pc:docMkLst>
      <pc:sldChg chg="addSp delSp modSp">
        <pc:chgData name="増田 怜子(JTB)" userId="3IzYj/C5kwcnRlwIczQZaUs0ESNIPXgzS8JLPAubMds=" providerId="None" clId="Web-{4AEA86D9-5393-4F8A-B21C-579CC083764D}" dt="2025-10-10T07:04:52.758" v="66" actId="20577"/>
        <pc:sldMkLst>
          <pc:docMk/>
          <pc:sldMk cId="4093926472" sldId="256"/>
        </pc:sldMkLst>
        <pc:spChg chg="add mod">
          <ac:chgData name="増田 怜子(JTB)" userId="3IzYj/C5kwcnRlwIczQZaUs0ESNIPXgzS8JLPAubMds=" providerId="None" clId="Web-{4AEA86D9-5393-4F8A-B21C-579CC083764D}" dt="2025-10-10T07:04:52.758" v="66" actId="20577"/>
          <ac:spMkLst>
            <pc:docMk/>
            <pc:sldMk cId="4093926472" sldId="256"/>
            <ac:spMk id="4" creationId="{89F832A4-0CF3-8B7A-13DB-4D739B9CDEBB}"/>
          </ac:spMkLst>
        </pc:spChg>
      </pc:sldChg>
    </pc:docChg>
  </pc:docChgLst>
  <pc:docChgLst>
    <pc:chgData name="内田 沙織(JTB)" userId="p30MrYWYp3ogO82QglhipcnZSl2hnswdXHFmzBfcZ8Q=" providerId="None" clId="Web-{02D9E063-E805-402C-A9B4-B4FBD6D1AF9A}"/>
    <pc:docChg chg="modSld">
      <pc:chgData name="内田 沙織(JTB)" userId="p30MrYWYp3ogO82QglhipcnZSl2hnswdXHFmzBfcZ8Q=" providerId="None" clId="Web-{02D9E063-E805-402C-A9B4-B4FBD6D1AF9A}" dt="2025-10-12T05:38:58.530" v="50"/>
      <pc:docMkLst>
        <pc:docMk/>
      </pc:docMkLst>
      <pc:sldChg chg="delSp modSp">
        <pc:chgData name="内田 沙織(JTB)" userId="p30MrYWYp3ogO82QglhipcnZSl2hnswdXHFmzBfcZ8Q=" providerId="None" clId="Web-{02D9E063-E805-402C-A9B4-B4FBD6D1AF9A}" dt="2025-10-12T05:38:58.530" v="50"/>
        <pc:sldMkLst>
          <pc:docMk/>
          <pc:sldMk cId="4093926472" sldId="256"/>
        </pc:sldMkLst>
        <pc:spChg chg="mod">
          <ac:chgData name="内田 沙織(JTB)" userId="p30MrYWYp3ogO82QglhipcnZSl2hnswdXHFmzBfcZ8Q=" providerId="None" clId="Web-{02D9E063-E805-402C-A9B4-B4FBD6D1AF9A}" dt="2025-10-12T05:38:53.905" v="49" actId="20577"/>
          <ac:spMkLst>
            <pc:docMk/>
            <pc:sldMk cId="4093926472" sldId="256"/>
            <ac:spMk id="4" creationId="{89F832A4-0CF3-8B7A-13DB-4D739B9CDEBB}"/>
          </ac:spMkLst>
        </pc:spChg>
        <pc:picChg chg="del">
          <ac:chgData name="内田 沙織(JTB)" userId="p30MrYWYp3ogO82QglhipcnZSl2hnswdXHFmzBfcZ8Q=" providerId="None" clId="Web-{02D9E063-E805-402C-A9B4-B4FBD6D1AF9A}" dt="2025-10-12T05:38:58.530" v="50"/>
          <ac:picMkLst>
            <pc:docMk/>
            <pc:sldMk cId="4093926472" sldId="256"/>
            <ac:picMk id="3" creationId="{C9CC2300-C42E-B4DD-AD2E-75304D6F167C}"/>
          </ac:picMkLst>
        </pc:picChg>
      </pc:sldChg>
    </pc:docChg>
  </pc:docChgLst>
  <pc:docChgLst>
    <pc:chgData name="内田 沙織(JTB)" userId="p30MrYWYp3ogO82QglhipcnZSl2hnswdXHFmzBfcZ8Q=" providerId="None" clId="Web-{0EBA852F-8614-4A0C-91CE-6E65C20A79A8}"/>
    <pc:docChg chg="modSld">
      <pc:chgData name="内田 沙織(JTB)" userId="p30MrYWYp3ogO82QglhipcnZSl2hnswdXHFmzBfcZ8Q=" providerId="None" clId="Web-{0EBA852F-8614-4A0C-91CE-6E65C20A79A8}" dt="2025-10-12T05:45:33.017" v="15" actId="20577"/>
      <pc:docMkLst>
        <pc:docMk/>
      </pc:docMkLst>
      <pc:sldChg chg="modSp">
        <pc:chgData name="内田 沙織(JTB)" userId="p30MrYWYp3ogO82QglhipcnZSl2hnswdXHFmzBfcZ8Q=" providerId="None" clId="Web-{0EBA852F-8614-4A0C-91CE-6E65C20A79A8}" dt="2025-10-12T05:45:33.017" v="15" actId="20577"/>
        <pc:sldMkLst>
          <pc:docMk/>
          <pc:sldMk cId="4093926472" sldId="256"/>
        </pc:sldMkLst>
        <pc:spChg chg="mod">
          <ac:chgData name="内田 沙織(JTB)" userId="p30MrYWYp3ogO82QglhipcnZSl2hnswdXHFmzBfcZ8Q=" providerId="None" clId="Web-{0EBA852F-8614-4A0C-91CE-6E65C20A79A8}" dt="2025-10-12T05:45:33.017" v="15" actId="20577"/>
          <ac:spMkLst>
            <pc:docMk/>
            <pc:sldMk cId="4093926472" sldId="256"/>
            <ac:spMk id="4" creationId="{89F832A4-0CF3-8B7A-13DB-4D739B9CDEB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36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04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24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67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94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84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21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434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157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49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19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476E7-C428-4393-9982-F2FA2B745BEC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DBBF1-8E4A-464F-B0DF-45837C9E66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28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カレンダー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8679D2D-F79F-BEF4-79EC-4EAD5FBBE7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559675" cy="1068897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9F832A4-0CF3-8B7A-13DB-4D739B9CDEBB}"/>
              </a:ext>
            </a:extLst>
          </p:cNvPr>
          <p:cNvSpPr txBox="1"/>
          <p:nvPr/>
        </p:nvSpPr>
        <p:spPr>
          <a:xfrm>
            <a:off x="297192" y="9760154"/>
            <a:ext cx="43823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400" b="1">
                <a:ea typeface="游ゴシック"/>
              </a:rPr>
              <a:t>     </a:t>
            </a:r>
            <a:endParaRPr lang="ja-JP" altLang="en-US">
              <a:ea typeface="游ゴシック" panose="020B0400000000000000" pitchFamily="34" charset="-128"/>
            </a:endParaRPr>
          </a:p>
        </p:txBody>
      </p:sp>
      <p:pic>
        <p:nvPicPr>
          <p:cNvPr id="6" name="図 5" descr="C:\Users\U4490N0003\Downloads\qrcode_202406131956.png">
            <a:extLst>
              <a:ext uri="{FF2B5EF4-FFF2-40B4-BE49-F238E27FC236}">
                <a16:creationId xmlns:a16="http://schemas.microsoft.com/office/drawing/2014/main" id="{54EE50C1-7556-103D-F8E6-2AA92E0C6F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67" y="9778730"/>
            <a:ext cx="650671" cy="6375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468C1C1-36DB-656B-0434-95AD4576D9DE}"/>
              </a:ext>
            </a:extLst>
          </p:cNvPr>
          <p:cNvGrpSpPr/>
          <p:nvPr/>
        </p:nvGrpSpPr>
        <p:grpSpPr>
          <a:xfrm>
            <a:off x="620421" y="9820672"/>
            <a:ext cx="3315000" cy="595641"/>
            <a:chOff x="534762" y="9093248"/>
            <a:chExt cx="2985721" cy="554717"/>
          </a:xfrm>
        </p:grpSpPr>
        <p:sp>
          <p:nvSpPr>
            <p:cNvPr id="8" name="object 9"/>
            <p:cNvSpPr txBox="1"/>
            <p:nvPr/>
          </p:nvSpPr>
          <p:spPr>
            <a:xfrm>
              <a:off x="534762" y="9093248"/>
              <a:ext cx="2985721" cy="29857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JTB</a:t>
              </a:r>
              <a:r>
                <a:rPr lang="ja-JP" altLang="en-US" sz="20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宇都宮アピタ店</a:t>
              </a:r>
              <a:endParaRPr sz="2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endParaRPr>
            </a:p>
          </p:txBody>
        </p:sp>
        <p:sp>
          <p:nvSpPr>
            <p:cNvPr id="9" name="object 10"/>
            <p:cNvSpPr txBox="1"/>
            <p:nvPr/>
          </p:nvSpPr>
          <p:spPr>
            <a:xfrm>
              <a:off x="550976" y="9360738"/>
              <a:ext cx="2395131" cy="287227"/>
            </a:xfrm>
            <a:prstGeom prst="rect">
              <a:avLst/>
            </a:prstGeom>
          </p:spPr>
          <p:txBody>
            <a:bodyPr vert="horz" wrap="square" lIns="0" tIns="6159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84"/>
                </a:spcBef>
              </a:pPr>
              <a:r>
                <a:rPr sz="16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TEL:0</a:t>
              </a:r>
              <a:r>
                <a:rPr lang="en-US" altLang="ja-JP" sz="16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29-</a:t>
              </a:r>
              <a:r>
                <a:rPr lang="ja-JP" altLang="en-US" sz="16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６８４</a:t>
              </a:r>
              <a:r>
                <a:rPr lang="en-US" altLang="ja-JP" sz="16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-</a:t>
              </a:r>
              <a:r>
                <a:rPr lang="ja-JP" altLang="en-US" sz="1600" b="1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  <a:cs typeface="ヒラギノ明朝 ProN W6"/>
                </a:rPr>
                <a:t>２１８１</a:t>
              </a:r>
              <a:endParaRPr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endParaRPr>
            </a:p>
          </p:txBody>
        </p:sp>
      </p:grpSp>
      <p:sp>
        <p:nvSpPr>
          <p:cNvPr id="11" name="object 13"/>
          <p:cNvSpPr txBox="1"/>
          <p:nvPr/>
        </p:nvSpPr>
        <p:spPr>
          <a:xfrm>
            <a:off x="2792604" y="10200413"/>
            <a:ext cx="3713663" cy="3161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en-US" altLang="ja-JP" sz="1100" kern="100" dirty="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8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お電話の方は</a:t>
            </a:r>
            <a:r>
              <a:rPr lang="en-US" altLang="ja-JP" sz="8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800" kern="1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番の選択肢をお選び下さい</a:t>
            </a:r>
            <a:endParaRPr lang="en-US" altLang="ja-JP" sz="800" kern="100" dirty="0"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18100"/>
              </a:lnSpc>
              <a:spcBef>
                <a:spcPts val="100"/>
              </a:spcBef>
            </a:pPr>
            <a:r>
              <a:rPr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　　</a:t>
            </a:r>
            <a:endParaRPr sz="5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</p:spTree>
    <p:extLst>
      <p:ext uri="{BB962C8B-B14F-4D97-AF65-F5344CB8AC3E}">
        <p14:creationId xmlns:p14="http://schemas.microsoft.com/office/powerpoint/2010/main" val="409392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22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Aptos</vt:lpstr>
      <vt:lpstr>Aptos Display</vt:lpstr>
      <vt:lpstr>BIZ UDPゴシック</vt:lpstr>
      <vt:lpstr>ヒラギノ明朝 ProN W3</vt:lpstr>
      <vt:lpstr>ヒラギノ明朝 ProN W6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下野 里美</dc:creator>
  <cp:lastModifiedBy>株式会社JTB</cp:lastModifiedBy>
  <cp:revision>3</cp:revision>
  <cp:lastPrinted>2025-10-18T06:51:38Z</cp:lastPrinted>
  <dcterms:created xsi:type="dcterms:W3CDTF">2025-10-06T09:04:45Z</dcterms:created>
  <dcterms:modified xsi:type="dcterms:W3CDTF">2025-10-20T04:11:48Z</dcterms:modified>
</cp:coreProperties>
</file>