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C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C04673-B1D6-43AB-B056-D82AC0411E30}" v="2" dt="2024-09-09T03:15:18.510"/>
    <p1510:client id="{D1A696F5-0F11-493B-BDF8-BEC835342891}" v="1" dt="2024-09-09T03:16:19.257"/>
    <p1510:client id="{E89B9695-E7C0-468D-A624-6DC4E69143FE}" v="3" dt="2024-09-09T03:17:02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井 寛美(JTB)" userId="iUvJItRK2mSRIsxVrElD/0W/J3owFBuhLn9DZkWumU0=" providerId="None" clId="Web-{D1A696F5-0F11-493B-BDF8-BEC835342891}"/>
    <pc:docChg chg="modSld">
      <pc:chgData name="石井 寛美(JTB)" userId="iUvJItRK2mSRIsxVrElD/0W/J3owFBuhLn9DZkWumU0=" providerId="None" clId="Web-{D1A696F5-0F11-493B-BDF8-BEC835342891}" dt="2024-09-09T03:16:19.257" v="0" actId="1076"/>
      <pc:docMkLst>
        <pc:docMk/>
      </pc:docMkLst>
      <pc:sldChg chg="modSp">
        <pc:chgData name="石井 寛美(JTB)" userId="iUvJItRK2mSRIsxVrElD/0W/J3owFBuhLn9DZkWumU0=" providerId="None" clId="Web-{D1A696F5-0F11-493B-BDF8-BEC835342891}" dt="2024-09-09T03:16:19.257" v="0" actId="1076"/>
        <pc:sldMkLst>
          <pc:docMk/>
          <pc:sldMk cId="653455482" sldId="256"/>
        </pc:sldMkLst>
        <pc:spChg chg="mod">
          <ac:chgData name="石井 寛美(JTB)" userId="iUvJItRK2mSRIsxVrElD/0W/J3owFBuhLn9DZkWumU0=" providerId="None" clId="Web-{D1A696F5-0F11-493B-BDF8-BEC835342891}" dt="2024-09-09T03:16:19.257" v="0" actId="1076"/>
          <ac:spMkLst>
            <pc:docMk/>
            <pc:sldMk cId="653455482" sldId="256"/>
            <ac:spMk id="22" creationId="{FE37E20F-12D9-FB48-51AF-7782ACD4905E}"/>
          </ac:spMkLst>
        </pc:spChg>
      </pc:sldChg>
    </pc:docChg>
  </pc:docChgLst>
  <pc:docChgLst>
    <pc:chgData name="石井 寛美(JTB)" userId="iUvJItRK2mSRIsxVrElD/0W/J3owFBuhLn9DZkWumU0=" providerId="None" clId="Web-{05C04673-B1D6-43AB-B056-D82AC0411E30}"/>
    <pc:docChg chg="modSld">
      <pc:chgData name="石井 寛美(JTB)" userId="iUvJItRK2mSRIsxVrElD/0W/J3owFBuhLn9DZkWumU0=" providerId="None" clId="Web-{05C04673-B1D6-43AB-B056-D82AC0411E30}" dt="2024-09-09T03:15:18.510" v="1" actId="20577"/>
      <pc:docMkLst>
        <pc:docMk/>
      </pc:docMkLst>
      <pc:sldChg chg="modSp">
        <pc:chgData name="石井 寛美(JTB)" userId="iUvJItRK2mSRIsxVrElD/0W/J3owFBuhLn9DZkWumU0=" providerId="None" clId="Web-{05C04673-B1D6-43AB-B056-D82AC0411E30}" dt="2024-09-09T03:15:18.510" v="1" actId="20577"/>
        <pc:sldMkLst>
          <pc:docMk/>
          <pc:sldMk cId="653455482" sldId="256"/>
        </pc:sldMkLst>
        <pc:spChg chg="mod">
          <ac:chgData name="石井 寛美(JTB)" userId="iUvJItRK2mSRIsxVrElD/0W/J3owFBuhLn9DZkWumU0=" providerId="None" clId="Web-{05C04673-B1D6-43AB-B056-D82AC0411E30}" dt="2024-09-09T03:15:18.510" v="1" actId="20577"/>
          <ac:spMkLst>
            <pc:docMk/>
            <pc:sldMk cId="653455482" sldId="256"/>
            <ac:spMk id="16" creationId="{B96D9900-9B5F-EE88-17E1-AB4F81C530C7}"/>
          </ac:spMkLst>
        </pc:spChg>
      </pc:sldChg>
    </pc:docChg>
  </pc:docChgLst>
  <pc:docChgLst>
    <pc:chgData name="石井 寛美(JTB)" userId="iUvJItRK2mSRIsxVrElD/0W/J3owFBuhLn9DZkWumU0=" providerId="None" clId="Web-{E89B9695-E7C0-468D-A624-6DC4E69143FE}"/>
    <pc:docChg chg="modSld">
      <pc:chgData name="石井 寛美(JTB)" userId="iUvJItRK2mSRIsxVrElD/0W/J3owFBuhLn9DZkWumU0=" providerId="None" clId="Web-{E89B9695-E7C0-468D-A624-6DC4E69143FE}" dt="2024-09-09T03:17:02.469" v="1" actId="20577"/>
      <pc:docMkLst>
        <pc:docMk/>
      </pc:docMkLst>
      <pc:sldChg chg="modSp">
        <pc:chgData name="石井 寛美(JTB)" userId="iUvJItRK2mSRIsxVrElD/0W/J3owFBuhLn9DZkWumU0=" providerId="None" clId="Web-{E89B9695-E7C0-468D-A624-6DC4E69143FE}" dt="2024-09-09T03:17:02.469" v="1" actId="20577"/>
        <pc:sldMkLst>
          <pc:docMk/>
          <pc:sldMk cId="653455482" sldId="256"/>
        </pc:sldMkLst>
        <pc:spChg chg="mod">
          <ac:chgData name="石井 寛美(JTB)" userId="iUvJItRK2mSRIsxVrElD/0W/J3owFBuhLn9DZkWumU0=" providerId="None" clId="Web-{E89B9695-E7C0-468D-A624-6DC4E69143FE}" dt="2024-09-09T03:17:02.469" v="1" actId="20577"/>
          <ac:spMkLst>
            <pc:docMk/>
            <pc:sldMk cId="653455482" sldId="256"/>
            <ac:spMk id="16" creationId="{B96D9900-9B5F-EE88-17E1-AB4F81C530C7}"/>
          </ac:spMkLst>
        </pc:spChg>
        <pc:spChg chg="mod">
          <ac:chgData name="石井 寛美(JTB)" userId="iUvJItRK2mSRIsxVrElD/0W/J3owFBuhLn9DZkWumU0=" providerId="None" clId="Web-{E89B9695-E7C0-468D-A624-6DC4E69143FE}" dt="2024-09-09T03:16:57.376" v="0" actId="1076"/>
          <ac:spMkLst>
            <pc:docMk/>
            <pc:sldMk cId="653455482" sldId="256"/>
            <ac:spMk id="22" creationId="{FE37E20F-12D9-FB48-51AF-7782ACD490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230E2F-482B-54CE-6B47-9F573596F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DE9DC-B67A-7C39-2096-CE8162A04E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8D4363-853C-B13C-6D2B-9209AA953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EBDC55-0D9B-481A-A6EE-BF2477D9C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1522CE-E611-1BC8-ADB8-0B22055B1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59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2D0882-0846-2CAC-D01B-2E571FCFB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C98546-8CB9-31B9-A234-6085EAF0B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868849-A62C-6EBE-4F32-FDFB3EA0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1B1F8A-8FF5-1BE2-73BB-658E33BC5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17D603-111D-B269-D77C-C90EADF41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81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2F2649-6621-FC2E-CA75-5B6F88A73B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FB316B-45EE-FEE5-5E2D-F84E3C21B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8E366-5E01-3834-DA08-F68AF1B8C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35E431-25AA-1A8B-59A9-83682C47B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B66D1A-477D-1805-4035-CFB266DC1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18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AF5B5C-4F48-9688-E758-A21C5346E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C11899-4008-C375-6626-44FAC293D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07A78D-AD3A-F872-4B31-C8C9CE00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C2CBEE-9A60-6AA6-4C81-8543A4A0C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0466FB-3ACF-88D7-09BA-C9C2050D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68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71EB2-B68D-4579-F653-5174231B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AC1A84-971F-47BD-305A-0C7B67EC9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8D886C-EFC4-E3F3-073D-02E0AA48D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E3FB06-E755-8C89-F9A2-39179A07A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9D86ED-06F0-DCF6-185E-907F18BBB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60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2D9B11-CF61-A502-1218-DECC0D66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FD37AC-D28D-8DB4-9CF1-D854BEB457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3EED7F-9090-F7C9-1862-4BB00382F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E3CC77-3047-C2B7-A8D6-B42638424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C8F296-D63D-B37E-AD83-53686939C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FCD88A-E656-C182-1835-26250AB3D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523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202797-E775-DFF1-EC48-E5A63B253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7B05AA-3155-23A7-48E2-CBA16073E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BF895E-50E3-A64F-067E-2F53745D6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AFEECA6-9AB3-5C6A-279A-2622952E69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911A18-1E35-721A-31FF-4A0076E4E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74B5DE1-B100-D126-B943-A4C8B28F1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B7F015-48AF-E85D-4C21-4DB4114BA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445B5C7-A2E3-78BA-85B2-9346624CB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5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ADD145-6A6F-D50F-77B1-0F4D0FC53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0DD2A5-9309-31F2-06C3-9D2EB3569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6761B6-A70D-FBD2-3910-4842A19A4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B9A32F3-1740-347D-ECD2-7F80233AB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46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D86DC95-2066-AEAE-F3C2-2CA11FF51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51514D8-0D6C-3B1B-41D7-33FD94F56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BC766A-E5FD-3A67-ACD1-E8C4C4F07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89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08D2B8-87FB-8FDD-F576-3788266B3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E63889-51E0-64BF-BCC5-DAC9058B2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4500CA-4FE5-26EF-D035-1104FD254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84BD41-9AC3-CB04-9977-3BF58EEA8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FC5AB7-470D-CE20-7B4F-A77FA7CEB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025523-845F-7816-8471-0F94F66F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76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C6F45A-CC3A-9275-F3B2-2EA7485BB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E4171B9-5D6E-3E83-4478-771AC12F03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218DEB-2C5B-C4A9-6576-B9AF524D0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73D7AD-1926-BA29-27C7-38CF13861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67C62F-9F2E-E48D-BD79-56E40E6B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2FF231-227C-705A-09E3-A9607681F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4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B6C5A9-10C7-10C0-61AA-D79ADB205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6AE936-7F51-A28A-98BD-A1C5D98C0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EC0A48-D19B-AEAD-9DDB-E1DCD6A7F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BDF71D-BAD9-4DE5-9E4C-A4DD80A1A0AF}" type="datetimeFigureOut">
              <a:rPr kumimoji="1" lang="ja-JP" altLang="en-US" smtClean="0"/>
              <a:t>2024/9/8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EC8BF6-8AC2-42C6-6D09-AA50C1CBE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15B122-AD26-7624-4094-BEDF023B68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52D37F-BE19-4057-A737-919ED2F0E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02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雲 10">
            <a:extLst>
              <a:ext uri="{FF2B5EF4-FFF2-40B4-BE49-F238E27FC236}">
                <a16:creationId xmlns:a16="http://schemas.microsoft.com/office/drawing/2014/main" id="{B6D52019-CECE-D820-98DC-92240BCCCB2B}"/>
              </a:ext>
            </a:extLst>
          </p:cNvPr>
          <p:cNvSpPr/>
          <p:nvPr/>
        </p:nvSpPr>
        <p:spPr>
          <a:xfrm>
            <a:off x="8157818" y="1698953"/>
            <a:ext cx="3477134" cy="704723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096A507-CB2C-3E2B-93F2-98C9AC2D2B96}"/>
              </a:ext>
            </a:extLst>
          </p:cNvPr>
          <p:cNvSpPr/>
          <p:nvPr/>
        </p:nvSpPr>
        <p:spPr>
          <a:xfrm>
            <a:off x="0" y="-40097"/>
            <a:ext cx="12192000" cy="6917635"/>
          </a:xfrm>
          <a:prstGeom prst="rect">
            <a:avLst/>
          </a:prstGeom>
          <a:blipFill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8F2A661-6428-9CB3-FA55-FD7EC39F1B8C}"/>
              </a:ext>
            </a:extLst>
          </p:cNvPr>
          <p:cNvSpPr/>
          <p:nvPr/>
        </p:nvSpPr>
        <p:spPr>
          <a:xfrm>
            <a:off x="460972" y="171152"/>
            <a:ext cx="11270055" cy="6468568"/>
          </a:xfrm>
          <a:prstGeom prst="roundRect">
            <a:avLst>
              <a:gd name="adj" fmla="val 11170"/>
            </a:avLst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CFBBA56-C354-723F-0592-B20D2015664F}"/>
              </a:ext>
            </a:extLst>
          </p:cNvPr>
          <p:cNvSpPr txBox="1"/>
          <p:nvPr/>
        </p:nvSpPr>
        <p:spPr>
          <a:xfrm>
            <a:off x="562923" y="2646295"/>
            <a:ext cx="10756718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ja-JP" altLang="en-US" sz="3200" b="1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/>
              </a:rPr>
              <a:t>事前に、平日</a:t>
            </a:r>
            <a:r>
              <a:rPr lang="en-US" altLang="ja-JP" sz="3200" b="1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/>
              </a:rPr>
              <a:t>13</a:t>
            </a:r>
            <a:r>
              <a:rPr lang="ja-JP" altLang="en-US" sz="3200" b="1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/>
              </a:rPr>
              <a:t>時以降の時間帯の来店予約をして、</a:t>
            </a:r>
            <a:endParaRPr kumimoji="1" lang="en-US" altLang="ja-JP" sz="3200" b="1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3200" b="1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海外パッケージツアー</a:t>
            </a:r>
            <a:r>
              <a:rPr kumimoji="1" lang="ja-JP" altLang="en-US" sz="3200" b="1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を新規でお申込みいただくと、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C43CE3-C505-6697-E0EF-E37E42ACBA63}"/>
              </a:ext>
            </a:extLst>
          </p:cNvPr>
          <p:cNvSpPr txBox="1"/>
          <p:nvPr/>
        </p:nvSpPr>
        <p:spPr>
          <a:xfrm>
            <a:off x="460972" y="3667671"/>
            <a:ext cx="11202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ご旅行代金より</a:t>
            </a:r>
            <a:r>
              <a:rPr kumimoji="1"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en-US" altLang="ja-JP" sz="1600" b="1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組様につき）</a:t>
            </a:r>
            <a:r>
              <a:rPr kumimoji="1" lang="en-US" altLang="ja-JP" sz="4000" b="1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5,000</a:t>
            </a:r>
            <a:r>
              <a:rPr kumimoji="1" lang="ja-JP" altLang="en-US" sz="4000" b="1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r>
              <a:rPr kumimoji="1" lang="ja-JP" alt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を割引いた</a:t>
            </a:r>
            <a:r>
              <a:rPr kumimoji="1" lang="ja-JP" altLang="en-US" sz="3200" b="1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します！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3267334-11D2-95CC-CEA0-A62F6111E82F}"/>
              </a:ext>
            </a:extLst>
          </p:cNvPr>
          <p:cNvCxnSpPr>
            <a:cxnSpLocks/>
          </p:cNvCxnSpPr>
          <p:nvPr/>
        </p:nvCxnSpPr>
        <p:spPr>
          <a:xfrm flipV="1">
            <a:off x="867825" y="4413537"/>
            <a:ext cx="10339437" cy="40055"/>
          </a:xfrm>
          <a:prstGeom prst="lin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96D9900-9B5F-EE88-17E1-AB4F81C530C7}"/>
              </a:ext>
            </a:extLst>
          </p:cNvPr>
          <p:cNvSpPr txBox="1"/>
          <p:nvPr/>
        </p:nvSpPr>
        <p:spPr>
          <a:xfrm>
            <a:off x="867825" y="5159047"/>
            <a:ext cx="10436086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キャンペーン期間</a:t>
            </a:r>
            <a:endParaRPr kumimoji="1" lang="en-US" altLang="ja-JP" sz="3200" b="1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対象出発期間：</a:t>
            </a:r>
            <a:r>
              <a:rPr lang="en-US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2024</a:t>
            </a:r>
            <a:r>
              <a:rPr lang="ja-JP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年</a:t>
            </a:r>
            <a:r>
              <a:rPr lang="en-US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8</a:t>
            </a:r>
            <a:r>
              <a:rPr lang="ja-JP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月</a:t>
            </a:r>
            <a:r>
              <a:rPr lang="ja-JP" altLang="ja-JP" sz="2000" b="1" kern="100" dirty="0">
                <a:solidFill>
                  <a:schemeClr val="accent4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/>
                <a:cs typeface="Times New Roman"/>
              </a:rPr>
              <a:t>9</a:t>
            </a:r>
            <a:r>
              <a:rPr lang="ja-JP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日</a:t>
            </a:r>
            <a:r>
              <a:rPr lang="ja-JP" altLang="en-US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（金</a:t>
            </a:r>
            <a:r>
              <a:rPr lang="ja-JP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）～</a:t>
            </a:r>
            <a:r>
              <a:rPr lang="en-US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2025</a:t>
            </a:r>
            <a:r>
              <a:rPr lang="ja-JP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年</a:t>
            </a:r>
            <a:r>
              <a:rPr lang="ja-JP" altLang="en-US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１</a:t>
            </a:r>
            <a:r>
              <a:rPr lang="ja-JP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月</a:t>
            </a:r>
            <a:r>
              <a:rPr lang="ja-JP" altLang="en-US" sz="2000" b="1" kern="100" dirty="0">
                <a:solidFill>
                  <a:schemeClr val="accent4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/>
                <a:cs typeface="Times New Roman"/>
              </a:rPr>
              <a:t>５</a:t>
            </a:r>
            <a:r>
              <a:rPr lang="ja-JP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日（</a:t>
            </a:r>
            <a:r>
              <a:rPr lang="ja-JP" altLang="en-US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日</a:t>
            </a:r>
            <a:r>
              <a:rPr lang="ja-JP" altLang="ja-JP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）</a:t>
            </a:r>
            <a:endParaRPr lang="en-US" altLang="ja-JP" sz="2000" b="1" kern="100" dirty="0">
              <a:solidFill>
                <a:schemeClr val="accent4">
                  <a:lumMod val="50000"/>
                </a:schemeClr>
              </a:solidFill>
              <a:latin typeface="BIZ UDPゴシック" panose="020B0400000000000000" pitchFamily="50" charset="-128"/>
              <a:ea typeface="BIZ UDPゴシック"/>
              <a:cs typeface="Times New Roman"/>
            </a:endParaRPr>
          </a:p>
          <a:p>
            <a:pPr algn="ctr"/>
            <a:r>
              <a:rPr lang="ja-JP" altLang="en-US" sz="2000" b="1" kern="100" dirty="0">
                <a:solidFill>
                  <a:schemeClr val="accent4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　　　　　　　　</a:t>
            </a:r>
            <a:r>
              <a:rPr lang="ja-JP" altLang="en-US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来店予約</a:t>
            </a:r>
            <a:r>
              <a:rPr lang="ja-JP" altLang="en-US" sz="2000" b="1" kern="10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/>
                <a:cs typeface="Times New Roman"/>
              </a:rPr>
              <a:t>日</a:t>
            </a:r>
            <a:r>
              <a:rPr lang="ja-JP" altLang="en-US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＆</a:t>
            </a:r>
            <a:r>
              <a:rPr lang="ja-JP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旅行申込期間：</a:t>
            </a:r>
            <a:r>
              <a:rPr lang="en-US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2024</a:t>
            </a:r>
            <a:r>
              <a:rPr lang="ja-JP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年</a:t>
            </a:r>
            <a:r>
              <a:rPr lang="en-US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8</a:t>
            </a:r>
            <a:r>
              <a:rPr lang="ja-JP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月</a:t>
            </a:r>
            <a:r>
              <a:rPr lang="ja-JP" altLang="en-US" sz="2000" b="1" kern="10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/>
                <a:cs typeface="Times New Roman"/>
              </a:rPr>
              <a:t>９</a:t>
            </a:r>
            <a:r>
              <a:rPr lang="ja-JP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日（</a:t>
            </a:r>
            <a:r>
              <a:rPr lang="ja-JP" altLang="en-US" sz="2000" b="1" kern="10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/>
                <a:cs typeface="Times New Roman"/>
              </a:rPr>
              <a:t>金</a:t>
            </a:r>
            <a:r>
              <a:rPr lang="ja-JP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）～</a:t>
            </a:r>
            <a:r>
              <a:rPr lang="en-US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2024</a:t>
            </a:r>
            <a:r>
              <a:rPr lang="ja-JP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年</a:t>
            </a:r>
            <a:r>
              <a:rPr lang="en-US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10</a:t>
            </a:r>
            <a:r>
              <a:rPr lang="ja-JP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月</a:t>
            </a:r>
            <a:r>
              <a:rPr lang="en-US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31</a:t>
            </a:r>
            <a:r>
              <a:rPr lang="ja-JP" altLang="ja-JP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日（</a:t>
            </a:r>
            <a:r>
              <a:rPr lang="ja-JP" altLang="en-US" sz="2000" b="1" kern="10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木</a:t>
            </a:r>
            <a:r>
              <a:rPr lang="ja-JP" altLang="ja-JP" sz="20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BIZ UDPゴシック" panose="020B0400000000000000" pitchFamily="50" charset="-128"/>
                <a:ea typeface="BIZ UDPゴシック"/>
                <a:cs typeface="Times New Roman"/>
              </a:rPr>
              <a:t>）</a:t>
            </a:r>
          </a:p>
        </p:txBody>
      </p:sp>
      <p:pic>
        <p:nvPicPr>
          <p:cNvPr id="20" name="図 19" descr="アイコン&#10;&#10;低い精度で自動的に生成された説明">
            <a:extLst>
              <a:ext uri="{FF2B5EF4-FFF2-40B4-BE49-F238E27FC236}">
                <a16:creationId xmlns:a16="http://schemas.microsoft.com/office/drawing/2014/main" id="{B0C97B6D-419C-47EE-DC4E-4A099E9CE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55" y="5133124"/>
            <a:ext cx="1454601" cy="1283705"/>
          </a:xfrm>
          <a:prstGeom prst="rect">
            <a:avLst/>
          </a:prstGeom>
        </p:spPr>
      </p:pic>
      <p:sp>
        <p:nvSpPr>
          <p:cNvPr id="21" name="吹き出し: 円形 20">
            <a:extLst>
              <a:ext uri="{FF2B5EF4-FFF2-40B4-BE49-F238E27FC236}">
                <a16:creationId xmlns:a16="http://schemas.microsoft.com/office/drawing/2014/main" id="{FCDD37A0-26EF-62F0-C668-59E7FD6A780D}"/>
              </a:ext>
            </a:extLst>
          </p:cNvPr>
          <p:cNvSpPr/>
          <p:nvPr/>
        </p:nvSpPr>
        <p:spPr>
          <a:xfrm>
            <a:off x="1439031" y="4590345"/>
            <a:ext cx="2922954" cy="661768"/>
          </a:xfrm>
          <a:prstGeom prst="wedgeEllipseCallout">
            <a:avLst>
              <a:gd name="adj1" fmla="val -31503"/>
              <a:gd name="adj2" fmla="val 10880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E37E20F-12D9-FB48-51AF-7782ACD4905E}"/>
              </a:ext>
            </a:extLst>
          </p:cNvPr>
          <p:cNvSpPr txBox="1"/>
          <p:nvPr/>
        </p:nvSpPr>
        <p:spPr>
          <a:xfrm>
            <a:off x="1633412" y="4688692"/>
            <a:ext cx="2728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割引条件や詳細は、店舗スタッフまで</a:t>
            </a:r>
            <a:endParaRPr kumimoji="1" lang="en-US" altLang="ja-JP" sz="1200" b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お問い合わせください！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197F978-63D0-1A12-0B60-60044FA63EBF}"/>
              </a:ext>
            </a:extLst>
          </p:cNvPr>
          <p:cNvSpPr/>
          <p:nvPr/>
        </p:nvSpPr>
        <p:spPr>
          <a:xfrm>
            <a:off x="489446" y="363433"/>
            <a:ext cx="11202106" cy="1538883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ja-JP" altLang="en-US" sz="4000" b="1">
                <a:ln/>
                <a:solidFill>
                  <a:schemeClr val="accent3"/>
                </a:solidFill>
                <a:latin typeface="HGP創英角ｺﾞｼｯｸUB"/>
                <a:ea typeface="HGP創英角ｺﾞｼｯｸUB"/>
              </a:rPr>
              <a:t>★神奈川県内</a:t>
            </a:r>
            <a:r>
              <a:rPr lang="ja-JP" altLang="en-US" sz="2400" b="1">
                <a:ln/>
                <a:solidFill>
                  <a:schemeClr val="accent3"/>
                </a:solidFill>
                <a:latin typeface="HGP創英角ｺﾞｼｯｸUB"/>
                <a:ea typeface="HGP創英角ｺﾞｼｯｸUB"/>
              </a:rPr>
              <a:t>（東京都町田市含む）、</a:t>
            </a:r>
            <a:r>
              <a:rPr lang="ja-JP" altLang="en-US" sz="4000" b="1">
                <a:ln/>
                <a:solidFill>
                  <a:schemeClr val="accent3"/>
                </a:solidFill>
                <a:latin typeface="HGP創英角ｺﾞｼｯｸUB"/>
                <a:ea typeface="HGP創英角ｺﾞｼｯｸUB"/>
              </a:rPr>
              <a:t>対象のJTB店舗限定★</a:t>
            </a:r>
            <a:endParaRPr lang="en-US" altLang="ja-JP" sz="4000" b="1">
              <a:ln/>
              <a:solidFill>
                <a:schemeClr val="accent3"/>
              </a:solidFill>
              <a:latin typeface="HGP創英角ｺﾞｼｯｸUB"/>
              <a:ea typeface="HGP創英角ｺﾞｼｯｸUB"/>
            </a:endParaRPr>
          </a:p>
          <a:p>
            <a:pPr algn="ctr"/>
            <a:r>
              <a:rPr lang="ja-JP" altLang="en-US" sz="5400" b="1">
                <a:ln/>
                <a:solidFill>
                  <a:schemeClr val="accent3"/>
                </a:solidFill>
                <a:latin typeface="HGP創英角ｺﾞｼｯｸUB"/>
                <a:ea typeface="HGP創英角ｺﾞｼｯｸUB"/>
              </a:rPr>
              <a:t>平日</a:t>
            </a:r>
            <a:r>
              <a:rPr lang="en-US" altLang="ja-JP" sz="5400" b="1">
                <a:ln/>
                <a:solidFill>
                  <a:schemeClr val="accent3"/>
                </a:solidFill>
                <a:latin typeface="HGP創英角ｺﾞｼｯｸUB"/>
                <a:ea typeface="HGP創英角ｺﾞｼｯｸUB"/>
              </a:rPr>
              <a:t>13</a:t>
            </a:r>
            <a:r>
              <a:rPr lang="ja-JP" altLang="en-US" sz="5400" b="1">
                <a:ln/>
                <a:solidFill>
                  <a:schemeClr val="accent3"/>
                </a:solidFill>
                <a:latin typeface="HGP創英角ｺﾞｼｯｸUB"/>
                <a:ea typeface="HGP創英角ｺﾞｼｯｸUB"/>
              </a:rPr>
              <a:t>時以降の来店予約が◎！</a:t>
            </a:r>
          </a:p>
        </p:txBody>
      </p:sp>
      <p:sp>
        <p:nvSpPr>
          <p:cNvPr id="15" name="雲 14">
            <a:extLst>
              <a:ext uri="{FF2B5EF4-FFF2-40B4-BE49-F238E27FC236}">
                <a16:creationId xmlns:a16="http://schemas.microsoft.com/office/drawing/2014/main" id="{84DAEFD1-40FA-71C7-3B4D-57A971A2FBE2}"/>
              </a:ext>
            </a:extLst>
          </p:cNvPr>
          <p:cNvSpPr/>
          <p:nvPr/>
        </p:nvSpPr>
        <p:spPr>
          <a:xfrm>
            <a:off x="8261086" y="1852946"/>
            <a:ext cx="3289976" cy="801921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B85355D-B4DC-E4E0-AAC3-65A911B567CB}"/>
              </a:ext>
            </a:extLst>
          </p:cNvPr>
          <p:cNvSpPr txBox="1"/>
          <p:nvPr/>
        </p:nvSpPr>
        <p:spPr>
          <a:xfrm>
            <a:off x="8595244" y="1939459"/>
            <a:ext cx="349837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ja-JP" altLang="en-US" sz="2800" b="1">
                <a:ln/>
                <a:solidFill>
                  <a:schemeClr val="accent3"/>
                </a:solidFill>
                <a:latin typeface="HGP創英角ｺﾞｼｯｸUB"/>
                <a:ea typeface="HGP創英角ｺﾞｼｯｸUB"/>
              </a:rPr>
              <a:t>先着４００組様</a:t>
            </a:r>
            <a:endParaRPr kumimoji="1" lang="ja-JP" altLang="en-US" sz="2800" b="1">
              <a:ln/>
              <a:solidFill>
                <a:schemeClr val="accent3"/>
              </a:solidFill>
              <a:latin typeface="HGP創英角ｺﾞｼｯｸUB"/>
              <a:ea typeface="HGP創英角ｺﾞｼｯｸUB"/>
            </a:endParaRPr>
          </a:p>
        </p:txBody>
      </p:sp>
    </p:spTree>
    <p:extLst>
      <p:ext uri="{BB962C8B-B14F-4D97-AF65-F5344CB8AC3E}">
        <p14:creationId xmlns:p14="http://schemas.microsoft.com/office/powerpoint/2010/main" val="653455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2311A28C0792443B3F031D2DF4DFC4B" ma:contentTypeVersion="19" ma:contentTypeDescription="新しいドキュメントを作成します。" ma:contentTypeScope="" ma:versionID="6412b310607354c6bf6ec38bcb296ec9">
  <xsd:schema xmlns:xsd="http://www.w3.org/2001/XMLSchema" xmlns:xs="http://www.w3.org/2001/XMLSchema" xmlns:p="http://schemas.microsoft.com/office/2006/metadata/properties" xmlns:ns2="c779b3a8-6cc9-4592-b6f0-35bc4fe603b4" xmlns:ns3="2e8dc2c4-2daa-486b-97ea-3f315057ee38" xmlns:ns4="b36b396b-ce71-4894-a1f2-4205d8faa0e3" targetNamespace="http://schemas.microsoft.com/office/2006/metadata/properties" ma:root="true" ma:fieldsID="bc5358f6791cc51b8236c0ac18379bd4" ns2:_="" ns3:_="" ns4:_="">
    <xsd:import namespace="c779b3a8-6cc9-4592-b6f0-35bc4fe603b4"/>
    <xsd:import namespace="2e8dc2c4-2daa-486b-97ea-3f315057ee38"/>
    <xsd:import namespace="b36b396b-ce71-4894-a1f2-4205d8faa0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79b3a8-6cc9-4592-b6f0-35bc4fe603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08c8fdf5-0e4d-4d1b-afea-4d142c4803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8dc2c4-2daa-486b-97ea-3f315057ee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6b396b-ce71-4894-a1f2-4205d8faa0e3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776EDE5-6E2D-49B0-A13A-C19A67820FA8}" ma:internalName="TaxCatchAll" ma:showField="CatchAllData" ma:web="{2e8dc2c4-2daa-486b-97ea-3f315057ee38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c779b3a8-6cc9-4592-b6f0-35bc4fe603b4" xsi:nil="true"/>
    <TaxCatchAll xmlns="b36b396b-ce71-4894-a1f2-4205d8faa0e3" xsi:nil="true"/>
    <lcf76f155ced4ddcb4097134ff3c332f xmlns="c779b3a8-6cc9-4592-b6f0-35bc4fe603b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6670E0-A639-40D1-817B-575FBC471794}">
  <ds:schemaRefs>
    <ds:schemaRef ds:uri="2e8dc2c4-2daa-486b-97ea-3f315057ee38"/>
    <ds:schemaRef ds:uri="b36b396b-ce71-4894-a1f2-4205d8faa0e3"/>
    <ds:schemaRef ds:uri="c779b3a8-6cc9-4592-b6f0-35bc4fe603b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17FA3E5-F5AF-42FA-9DF5-C33E972E5E8B}">
  <ds:schemaRefs>
    <ds:schemaRef ds:uri="2e8dc2c4-2daa-486b-97ea-3f315057ee38"/>
    <ds:schemaRef ds:uri="b36b396b-ce71-4894-a1f2-4205d8faa0e3"/>
    <ds:schemaRef ds:uri="c779b3a8-6cc9-4592-b6f0-35bc4fe603b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93C4E22-A0CD-48BB-85F8-878A535989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129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佐久間 美南(JTB)</dc:creator>
  <cp:lastModifiedBy>石井 寛美(JTB)</cp:lastModifiedBy>
  <cp:revision>10</cp:revision>
  <dcterms:created xsi:type="dcterms:W3CDTF">2024-07-30T10:50:32Z</dcterms:created>
  <dcterms:modified xsi:type="dcterms:W3CDTF">2024-09-09T03:17:07Z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0x010100E2311A28C0792443B3F031D2DF4DFC4B</vt:lpwstr>
  </property>
  <property fmtid="{D5CDD505-2E9C-101B-9397-08002B2CF9AE}" pid="3" name="MediaServiceImageTags">
    <vt:lpwstr/>
  </property>
</Properties>
</file>