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大阪駅内店 店長(JTB)" initials="新大阪駅内店" lastIdx="0" clrIdx="0">
    <p:extLst>
      <p:ext uri="{19B8F6BF-5375-455C-9EA6-DF929625EA0E}">
        <p15:presenceInfo xmlns:p15="http://schemas.microsoft.com/office/powerpoint/2012/main" userId="新大阪駅内店 店長(JTB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28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16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91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93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2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71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0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23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66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0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30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9686FB9-9623-471D-A10A-F36BFA9B897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C2D455C-E4A5-4E53-9623-4275C6B11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84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09"/>
          <a:stretch/>
        </p:blipFill>
        <p:spPr>
          <a:xfrm>
            <a:off x="302013" y="1447729"/>
            <a:ext cx="11654443" cy="5198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ホームベース 2"/>
          <p:cNvSpPr/>
          <p:nvPr/>
        </p:nvSpPr>
        <p:spPr>
          <a:xfrm>
            <a:off x="690448" y="370511"/>
            <a:ext cx="3072348" cy="971044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000" b="1" u="sng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JTB</a:t>
            </a:r>
            <a:r>
              <a:rPr kumimoji="1" lang="ja-JP" altLang="en-US" sz="3000" b="1" u="sng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全船貸切！</a:t>
            </a:r>
            <a:endParaRPr kumimoji="1" lang="ja-JP" altLang="en-US" sz="3000" b="1" u="sng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山形 8"/>
          <p:cNvSpPr/>
          <p:nvPr/>
        </p:nvSpPr>
        <p:spPr>
          <a:xfrm>
            <a:off x="3714244" y="370511"/>
            <a:ext cx="7833091" cy="971043"/>
          </a:xfrm>
          <a:custGeom>
            <a:avLst/>
            <a:gdLst>
              <a:gd name="connsiteX0" fmla="*/ 0 w 7477041"/>
              <a:gd name="connsiteY0" fmla="*/ 0 h 971043"/>
              <a:gd name="connsiteX1" fmla="*/ 6991520 w 7477041"/>
              <a:gd name="connsiteY1" fmla="*/ 0 h 971043"/>
              <a:gd name="connsiteX2" fmla="*/ 7477041 w 7477041"/>
              <a:gd name="connsiteY2" fmla="*/ 485522 h 971043"/>
              <a:gd name="connsiteX3" fmla="*/ 6991520 w 7477041"/>
              <a:gd name="connsiteY3" fmla="*/ 971043 h 971043"/>
              <a:gd name="connsiteX4" fmla="*/ 0 w 7477041"/>
              <a:gd name="connsiteY4" fmla="*/ 971043 h 971043"/>
              <a:gd name="connsiteX5" fmla="*/ 485522 w 7477041"/>
              <a:gd name="connsiteY5" fmla="*/ 485522 h 971043"/>
              <a:gd name="connsiteX6" fmla="*/ 0 w 7477041"/>
              <a:gd name="connsiteY6" fmla="*/ 0 h 971043"/>
              <a:gd name="connsiteX0" fmla="*/ 0 w 7007703"/>
              <a:gd name="connsiteY0" fmla="*/ 0 h 971043"/>
              <a:gd name="connsiteX1" fmla="*/ 6991520 w 7007703"/>
              <a:gd name="connsiteY1" fmla="*/ 0 h 971043"/>
              <a:gd name="connsiteX2" fmla="*/ 7007703 w 7007703"/>
              <a:gd name="connsiteY2" fmla="*/ 525982 h 971043"/>
              <a:gd name="connsiteX3" fmla="*/ 6991520 w 7007703"/>
              <a:gd name="connsiteY3" fmla="*/ 971043 h 971043"/>
              <a:gd name="connsiteX4" fmla="*/ 0 w 7007703"/>
              <a:gd name="connsiteY4" fmla="*/ 971043 h 971043"/>
              <a:gd name="connsiteX5" fmla="*/ 485522 w 7007703"/>
              <a:gd name="connsiteY5" fmla="*/ 485522 h 971043"/>
              <a:gd name="connsiteX6" fmla="*/ 0 w 7007703"/>
              <a:gd name="connsiteY6" fmla="*/ 0 h 971043"/>
              <a:gd name="connsiteX0" fmla="*/ 0 w 6991520"/>
              <a:gd name="connsiteY0" fmla="*/ 0 h 971043"/>
              <a:gd name="connsiteX1" fmla="*/ 6991520 w 6991520"/>
              <a:gd name="connsiteY1" fmla="*/ 0 h 971043"/>
              <a:gd name="connsiteX2" fmla="*/ 6975335 w 6991520"/>
              <a:gd name="connsiteY2" fmla="*/ 550258 h 971043"/>
              <a:gd name="connsiteX3" fmla="*/ 6991520 w 6991520"/>
              <a:gd name="connsiteY3" fmla="*/ 971043 h 971043"/>
              <a:gd name="connsiteX4" fmla="*/ 0 w 6991520"/>
              <a:gd name="connsiteY4" fmla="*/ 971043 h 971043"/>
              <a:gd name="connsiteX5" fmla="*/ 485522 w 6991520"/>
              <a:gd name="connsiteY5" fmla="*/ 485522 h 971043"/>
              <a:gd name="connsiteX6" fmla="*/ 0 w 6991520"/>
              <a:gd name="connsiteY6" fmla="*/ 0 h 971043"/>
              <a:gd name="connsiteX0" fmla="*/ 0 w 7015795"/>
              <a:gd name="connsiteY0" fmla="*/ 0 h 971043"/>
              <a:gd name="connsiteX1" fmla="*/ 6991520 w 7015795"/>
              <a:gd name="connsiteY1" fmla="*/ 0 h 971043"/>
              <a:gd name="connsiteX2" fmla="*/ 7015795 w 7015795"/>
              <a:gd name="connsiteY2" fmla="*/ 525982 h 971043"/>
              <a:gd name="connsiteX3" fmla="*/ 6991520 w 7015795"/>
              <a:gd name="connsiteY3" fmla="*/ 971043 h 971043"/>
              <a:gd name="connsiteX4" fmla="*/ 0 w 7015795"/>
              <a:gd name="connsiteY4" fmla="*/ 971043 h 971043"/>
              <a:gd name="connsiteX5" fmla="*/ 485522 w 7015795"/>
              <a:gd name="connsiteY5" fmla="*/ 485522 h 971043"/>
              <a:gd name="connsiteX6" fmla="*/ 0 w 7015795"/>
              <a:gd name="connsiteY6" fmla="*/ 0 h 971043"/>
              <a:gd name="connsiteX0" fmla="*/ 0 w 6999611"/>
              <a:gd name="connsiteY0" fmla="*/ 0 h 971043"/>
              <a:gd name="connsiteX1" fmla="*/ 6991520 w 6999611"/>
              <a:gd name="connsiteY1" fmla="*/ 0 h 971043"/>
              <a:gd name="connsiteX2" fmla="*/ 6999611 w 6999611"/>
              <a:gd name="connsiteY2" fmla="*/ 525982 h 971043"/>
              <a:gd name="connsiteX3" fmla="*/ 6991520 w 6999611"/>
              <a:gd name="connsiteY3" fmla="*/ 971043 h 971043"/>
              <a:gd name="connsiteX4" fmla="*/ 0 w 6999611"/>
              <a:gd name="connsiteY4" fmla="*/ 971043 h 971043"/>
              <a:gd name="connsiteX5" fmla="*/ 485522 w 6999611"/>
              <a:gd name="connsiteY5" fmla="*/ 485522 h 971043"/>
              <a:gd name="connsiteX6" fmla="*/ 0 w 6999611"/>
              <a:gd name="connsiteY6" fmla="*/ 0 h 971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99611" h="971043">
                <a:moveTo>
                  <a:pt x="0" y="0"/>
                </a:moveTo>
                <a:lnTo>
                  <a:pt x="6991520" y="0"/>
                </a:lnTo>
                <a:lnTo>
                  <a:pt x="6999611" y="525982"/>
                </a:lnTo>
                <a:lnTo>
                  <a:pt x="6991520" y="971043"/>
                </a:lnTo>
                <a:lnTo>
                  <a:pt x="0" y="971043"/>
                </a:lnTo>
                <a:lnTo>
                  <a:pt x="485522" y="4855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70096" y="316188"/>
            <a:ext cx="7458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2025</a:t>
            </a:r>
            <a:r>
              <a:rPr lang="ja-JP" altLang="en-US" sz="28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年ダイヤモンド</a:t>
            </a:r>
            <a:r>
              <a:rPr lang="ja-JP" altLang="en-US" sz="28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・プリンセスで航</a:t>
            </a:r>
            <a:r>
              <a:rPr lang="ja-JP" altLang="en-US" sz="2800" b="1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く</a:t>
            </a:r>
            <a:endParaRPr lang="en-US" altLang="ja-JP" sz="2800" b="1" dirty="0" smtClean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ja-JP" altLang="en-US" sz="3200" b="1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「</a:t>
            </a:r>
            <a:r>
              <a:rPr lang="ja-JP" altLang="en-US" sz="32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彩りの九州と韓国クルーズ</a:t>
            </a:r>
            <a:r>
              <a:rPr lang="en-US" altLang="ja-JP" sz="32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8</a:t>
            </a:r>
            <a:r>
              <a:rPr lang="ja-JP" altLang="en-US" sz="32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ea"/>
                <a:ea typeface="+mj-ea"/>
              </a:rPr>
              <a:t>日間」</a:t>
            </a:r>
            <a:endParaRPr kumimoji="1" lang="ja-JP" altLang="en-US" sz="3200" b="1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65116" y="1395877"/>
            <a:ext cx="6515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u="sng" dirty="0" smtClean="0">
                <a:latin typeface="+mn-ea"/>
              </a:rPr>
              <a:t>≪横浜発着≫</a:t>
            </a:r>
            <a:r>
              <a:rPr kumimoji="1" lang="en-US" altLang="ja-JP" sz="2200" b="1" u="sng" dirty="0" smtClean="0">
                <a:latin typeface="+mn-ea"/>
              </a:rPr>
              <a:t>2025</a:t>
            </a:r>
            <a:r>
              <a:rPr kumimoji="1" lang="ja-JP" altLang="en-US" sz="2200" b="1" u="sng" dirty="0" smtClean="0">
                <a:latin typeface="+mn-ea"/>
              </a:rPr>
              <a:t>年</a:t>
            </a:r>
            <a:r>
              <a:rPr kumimoji="1" lang="en-US" altLang="ja-JP" sz="2200" b="1" u="sng" dirty="0" smtClean="0">
                <a:latin typeface="+mn-ea"/>
              </a:rPr>
              <a:t>10</a:t>
            </a:r>
            <a:r>
              <a:rPr kumimoji="1" lang="ja-JP" altLang="en-US" sz="2200" b="1" u="sng" dirty="0" smtClean="0">
                <a:latin typeface="+mn-ea"/>
              </a:rPr>
              <a:t>月</a:t>
            </a:r>
            <a:r>
              <a:rPr kumimoji="1" lang="en-US" altLang="ja-JP" sz="2200" b="1" u="sng" dirty="0" smtClean="0">
                <a:latin typeface="+mn-ea"/>
              </a:rPr>
              <a:t>18</a:t>
            </a:r>
            <a:r>
              <a:rPr kumimoji="1" lang="ja-JP" altLang="en-US" sz="2200" b="1" u="sng" dirty="0" smtClean="0">
                <a:latin typeface="+mn-ea"/>
              </a:rPr>
              <a:t>日</a:t>
            </a:r>
            <a:r>
              <a:rPr kumimoji="1" lang="en-US" altLang="ja-JP" sz="2200" b="1" u="sng" dirty="0" smtClean="0">
                <a:latin typeface="+mn-ea"/>
              </a:rPr>
              <a:t>(</a:t>
            </a:r>
            <a:r>
              <a:rPr kumimoji="1" lang="ja-JP" altLang="en-US" sz="2200" b="1" u="sng" dirty="0" smtClean="0">
                <a:latin typeface="+mn-ea"/>
              </a:rPr>
              <a:t>土</a:t>
            </a:r>
            <a:r>
              <a:rPr kumimoji="1" lang="en-US" altLang="ja-JP" sz="2200" b="1" u="sng" dirty="0" smtClean="0">
                <a:latin typeface="+mn-ea"/>
              </a:rPr>
              <a:t>)</a:t>
            </a:r>
            <a:r>
              <a:rPr kumimoji="1" lang="ja-JP" altLang="en-US" sz="2200" b="1" u="sng" dirty="0" smtClean="0">
                <a:latin typeface="+mn-ea"/>
              </a:rPr>
              <a:t>～</a:t>
            </a:r>
            <a:r>
              <a:rPr kumimoji="1" lang="en-US" altLang="ja-JP" sz="2200" b="1" u="sng" dirty="0" smtClean="0">
                <a:latin typeface="+mn-ea"/>
              </a:rPr>
              <a:t>10</a:t>
            </a:r>
            <a:r>
              <a:rPr kumimoji="1" lang="ja-JP" altLang="en-US" sz="2200" b="1" u="sng" dirty="0" smtClean="0">
                <a:latin typeface="+mn-ea"/>
              </a:rPr>
              <a:t>月</a:t>
            </a:r>
            <a:r>
              <a:rPr kumimoji="1" lang="en-US" altLang="ja-JP" sz="2200" b="1" u="sng" dirty="0" smtClean="0">
                <a:latin typeface="+mn-ea"/>
              </a:rPr>
              <a:t>25</a:t>
            </a:r>
            <a:r>
              <a:rPr kumimoji="1" lang="ja-JP" altLang="en-US" sz="2200" b="1" u="sng" dirty="0" smtClean="0">
                <a:latin typeface="+mn-ea"/>
              </a:rPr>
              <a:t>日</a:t>
            </a:r>
            <a:r>
              <a:rPr kumimoji="1" lang="en-US" altLang="ja-JP" sz="2200" b="1" u="sng" dirty="0" smtClean="0">
                <a:latin typeface="+mn-ea"/>
              </a:rPr>
              <a:t>(</a:t>
            </a:r>
            <a:r>
              <a:rPr kumimoji="1" lang="ja-JP" altLang="en-US" sz="2200" b="1" u="sng" dirty="0" smtClean="0">
                <a:latin typeface="+mn-ea"/>
              </a:rPr>
              <a:t>土</a:t>
            </a:r>
            <a:r>
              <a:rPr kumimoji="1" lang="en-US" altLang="ja-JP" sz="2200" b="1" u="sng" dirty="0" smtClean="0">
                <a:latin typeface="+mn-ea"/>
              </a:rPr>
              <a:t>)</a:t>
            </a:r>
            <a:endParaRPr kumimoji="1" lang="ja-JP" altLang="en-US" sz="2200" b="1" u="sng" dirty="0">
              <a:latin typeface="+mn-ea"/>
            </a:endParaRPr>
          </a:p>
        </p:txBody>
      </p:sp>
      <p:sp>
        <p:nvSpPr>
          <p:cNvPr id="12" name="小波 11"/>
          <p:cNvSpPr/>
          <p:nvPr/>
        </p:nvSpPr>
        <p:spPr>
          <a:xfrm rot="307737">
            <a:off x="7940123" y="2126880"/>
            <a:ext cx="3799141" cy="1086239"/>
          </a:xfrm>
          <a:prstGeom prst="doubleWav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JTB</a:t>
            </a:r>
            <a:r>
              <a:rPr kumimoji="1" lang="ja-JP" altLang="en-US" dirty="0" smtClean="0"/>
              <a:t>初のダイヤモンド・プリンセス全船貸切クルーズ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8447" y="1674946"/>
            <a:ext cx="6512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JTB</a:t>
            </a:r>
            <a:r>
              <a:rPr kumimoji="1" lang="ja-JP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チャータークルーズ</a:t>
            </a:r>
            <a:r>
              <a:rPr kumimoji="1" lang="ja-JP" altLang="en-US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ならでは</a:t>
            </a:r>
            <a:r>
              <a:rPr kumimoji="1" lang="ja-JP" alt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のサービス</a:t>
            </a:r>
            <a:endParaRPr kumimoji="1" lang="en-US" altLang="ja-JP" sz="2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7899175" y="2051227"/>
            <a:ext cx="27663" cy="150192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フローチャート: 結合子 17"/>
          <p:cNvSpPr/>
          <p:nvPr/>
        </p:nvSpPr>
        <p:spPr>
          <a:xfrm>
            <a:off x="7828384" y="1959236"/>
            <a:ext cx="196907" cy="230832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0445" y="2292073"/>
            <a:ext cx="571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船内生活を快適にお過ごしいただくためのサービスは全て旅行代金込み！</a:t>
            </a:r>
            <a:endParaRPr kumimoji="1" lang="ja-JP" alt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1491" y="2988319"/>
            <a:ext cx="3628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JTB</a:t>
            </a:r>
            <a:r>
              <a:rPr kumimoji="1" lang="ja-JP" altLang="en-US" b="1" dirty="0" smtClean="0"/>
              <a:t>オリジナル！嬉しい特典つきの客室カテゴリーをご用意！</a:t>
            </a:r>
            <a:endParaRPr kumimoji="1" lang="ja-JP" altLang="en-US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0445" y="3659182"/>
            <a:ext cx="2775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JTB</a:t>
            </a:r>
            <a:r>
              <a:rPr kumimoji="1" lang="ja-JP" altLang="en-US" b="1" dirty="0" smtClean="0"/>
              <a:t>クルーズオリジナル船内イベント目白押し！</a:t>
            </a:r>
            <a:endParaRPr kumimoji="1" lang="ja-JP" altLang="en-US" b="1" dirty="0"/>
          </a:p>
        </p:txBody>
      </p:sp>
      <p:sp>
        <p:nvSpPr>
          <p:cNvPr id="23" name="フローチャート: 結合子 22"/>
          <p:cNvSpPr/>
          <p:nvPr/>
        </p:nvSpPr>
        <p:spPr>
          <a:xfrm>
            <a:off x="329989" y="2328998"/>
            <a:ext cx="388432" cy="360627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✓</a:t>
            </a:r>
          </a:p>
        </p:txBody>
      </p:sp>
      <p:sp>
        <p:nvSpPr>
          <p:cNvPr id="25" name="フローチャート: 結合子 24"/>
          <p:cNvSpPr/>
          <p:nvPr/>
        </p:nvSpPr>
        <p:spPr>
          <a:xfrm>
            <a:off x="328201" y="3016004"/>
            <a:ext cx="388432" cy="360627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✓</a:t>
            </a:r>
          </a:p>
        </p:txBody>
      </p:sp>
      <p:sp>
        <p:nvSpPr>
          <p:cNvPr id="26" name="フローチャート: 結合子 25"/>
          <p:cNvSpPr/>
          <p:nvPr/>
        </p:nvSpPr>
        <p:spPr>
          <a:xfrm>
            <a:off x="328201" y="3668762"/>
            <a:ext cx="388432" cy="360627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✓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488620" y="5234183"/>
            <a:ext cx="49661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ご旅行のお申込みご相談</a:t>
            </a:r>
            <a:endParaRPr lang="en-US" altLang="ja-JP" sz="2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ja-JP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お待ちしております</a:t>
            </a:r>
            <a:endParaRPr lang="ja-JP" altLang="en-US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94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297</TotalTime>
  <Words>99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ゴシック</vt:lpstr>
      <vt:lpstr>Corbel</vt:lpstr>
      <vt:lpstr>基礎</vt:lpstr>
      <vt:lpstr>PowerPoint プレゼンテーション</vt:lpstr>
    </vt:vector>
  </TitlesOfParts>
  <Company>株式会社JTB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新大阪駅内店 店長(JTB)</dc:creator>
  <cp:lastModifiedBy>大丸梅田店(JTB)</cp:lastModifiedBy>
  <cp:revision>24</cp:revision>
  <dcterms:created xsi:type="dcterms:W3CDTF">2025-01-08T09:02:44Z</dcterms:created>
  <dcterms:modified xsi:type="dcterms:W3CDTF">2025-01-20T01:44:06Z</dcterms:modified>
</cp:coreProperties>
</file>