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7556500" cy="10693400"/>
  <p:notesSz cx="6735763" cy="9866313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C0EDBE-277E-49F5-93DF-52D9209862BE}" v="78" dt="2026-10-02T10:11:26.27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66" d="100"/>
          <a:sy n="66" d="100"/>
        </p:scale>
        <p:origin x="2261" y="-19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清原 久子(JTB)" userId="d4tRwDpMM4ijEpKEES5bjQhemkpLD2Yd3UeZWNogFkI=" providerId="None" clId="Web-{5F30BCB7-B317-4E34-A790-6FC93420F79B}"/>
    <pc:docChg chg="modSld">
      <pc:chgData name="清原 久子(JTB)" userId="d4tRwDpMM4ijEpKEES5bjQhemkpLD2Yd3UeZWNogFkI=" providerId="None" clId="Web-{5F30BCB7-B317-4E34-A790-6FC93420F79B}" dt="2026-09-26T09:35:09.439" v="5" actId="20577"/>
      <pc:docMkLst>
        <pc:docMk/>
      </pc:docMkLst>
      <pc:sldChg chg="modSp">
        <pc:chgData name="清原 久子(JTB)" userId="d4tRwDpMM4ijEpKEES5bjQhemkpLD2Yd3UeZWNogFkI=" providerId="None" clId="Web-{5F30BCB7-B317-4E34-A790-6FC93420F79B}" dt="2026-09-26T09:35:09.439" v="5" actId="20577"/>
        <pc:sldMkLst>
          <pc:docMk/>
          <pc:sldMk cId="0" sldId="256"/>
        </pc:sldMkLst>
        <pc:spChg chg="mod">
          <ac:chgData name="清原 久子(JTB)" userId="d4tRwDpMM4ijEpKEES5bjQhemkpLD2Yd3UeZWNogFkI=" providerId="None" clId="Web-{5F30BCB7-B317-4E34-A790-6FC93420F79B}" dt="2026-09-26T09:35:09.439" v="5" actId="20577"/>
          <ac:spMkLst>
            <pc:docMk/>
            <pc:sldMk cId="0" sldId="256"/>
            <ac:spMk id="9" creationId="{00000000-0000-0000-0000-000000000000}"/>
          </ac:spMkLst>
        </pc:spChg>
      </pc:sldChg>
    </pc:docChg>
  </pc:docChgLst>
  <pc:docChgLst>
    <pc:chgData name="伊藤 滋子(JTB)" userId="Wht2lC1j/izs9lJ7RoTYUsKNAjbsMAMdxEQcCvHQIog=" providerId="None" clId="Web-{1D91FB94-3A46-4524-977B-87388E12240F}"/>
    <pc:docChg chg="modSld">
      <pc:chgData name="伊藤 滋子(JTB)" userId="Wht2lC1j/izs9lJ7RoTYUsKNAjbsMAMdxEQcCvHQIog=" providerId="None" clId="Web-{1D91FB94-3A46-4524-977B-87388E12240F}" dt="2026-09-25T06:27:52.152" v="45" actId="1076"/>
      <pc:docMkLst>
        <pc:docMk/>
      </pc:docMkLst>
      <pc:sldChg chg="addSp delSp modSp">
        <pc:chgData name="伊藤 滋子(JTB)" userId="Wht2lC1j/izs9lJ7RoTYUsKNAjbsMAMdxEQcCvHQIog=" providerId="None" clId="Web-{1D91FB94-3A46-4524-977B-87388E12240F}" dt="2026-09-25T06:27:52.152" v="45" actId="1076"/>
        <pc:sldMkLst>
          <pc:docMk/>
          <pc:sldMk cId="0" sldId="256"/>
        </pc:sldMkLst>
        <pc:spChg chg="mod">
          <ac:chgData name="伊藤 滋子(JTB)" userId="Wht2lC1j/izs9lJ7RoTYUsKNAjbsMAMdxEQcCvHQIog=" providerId="None" clId="Web-{1D91FB94-3A46-4524-977B-87388E12240F}" dt="2026-09-25T06:11:01.762" v="40" actId="14100"/>
          <ac:spMkLst>
            <pc:docMk/>
            <pc:sldMk cId="0" sldId="256"/>
            <ac:spMk id="4" creationId="{00000000-0000-0000-0000-000000000000}"/>
          </ac:spMkLst>
        </pc:spChg>
        <pc:spChg chg="mod">
          <ac:chgData name="伊藤 滋子(JTB)" userId="Wht2lC1j/izs9lJ7RoTYUsKNAjbsMAMdxEQcCvHQIog=" providerId="None" clId="Web-{1D91FB94-3A46-4524-977B-87388E12240F}" dt="2026-09-25T05:59:10.988" v="9" actId="1076"/>
          <ac:spMkLst>
            <pc:docMk/>
            <pc:sldMk cId="0" sldId="256"/>
            <ac:spMk id="10" creationId="{00000000-0000-0000-0000-000000000000}"/>
          </ac:spMkLst>
        </pc:spChg>
        <pc:spChg chg="mod">
          <ac:chgData name="伊藤 滋子(JTB)" userId="Wht2lC1j/izs9lJ7RoTYUsKNAjbsMAMdxEQcCvHQIog=" providerId="None" clId="Web-{1D91FB94-3A46-4524-977B-87388E12240F}" dt="2026-09-25T06:02:13.182" v="34" actId="1076"/>
          <ac:spMkLst>
            <pc:docMk/>
            <pc:sldMk cId="0" sldId="256"/>
            <ac:spMk id="11" creationId="{00000000-0000-0000-0000-000000000000}"/>
          </ac:spMkLst>
        </pc:spChg>
        <pc:spChg chg="mod">
          <ac:chgData name="伊藤 滋子(JTB)" userId="Wht2lC1j/izs9lJ7RoTYUsKNAjbsMAMdxEQcCvHQIog=" providerId="None" clId="Web-{1D91FB94-3A46-4524-977B-87388E12240F}" dt="2026-09-25T06:01:41.228" v="29" actId="1076"/>
          <ac:spMkLst>
            <pc:docMk/>
            <pc:sldMk cId="0" sldId="256"/>
            <ac:spMk id="18" creationId="{00000000-0000-0000-0000-000000000000}"/>
          </ac:spMkLst>
        </pc:spChg>
        <pc:spChg chg="mod">
          <ac:chgData name="伊藤 滋子(JTB)" userId="Wht2lC1j/izs9lJ7RoTYUsKNAjbsMAMdxEQcCvHQIog=" providerId="None" clId="Web-{1D91FB94-3A46-4524-977B-87388E12240F}" dt="2026-09-25T06:01:36.571" v="28" actId="1076"/>
          <ac:spMkLst>
            <pc:docMk/>
            <pc:sldMk cId="0" sldId="256"/>
            <ac:spMk id="20" creationId="{00000000-0000-0000-0000-000000000000}"/>
          </ac:spMkLst>
        </pc:spChg>
        <pc:spChg chg="mod">
          <ac:chgData name="伊藤 滋子(JTB)" userId="Wht2lC1j/izs9lJ7RoTYUsKNAjbsMAMdxEQcCvHQIog=" providerId="None" clId="Web-{1D91FB94-3A46-4524-977B-87388E12240F}" dt="2026-09-25T06:11:23.247" v="44" actId="1076"/>
          <ac:spMkLst>
            <pc:docMk/>
            <pc:sldMk cId="0" sldId="256"/>
            <ac:spMk id="21" creationId="{00000000-0000-0000-0000-000000000000}"/>
          </ac:spMkLst>
        </pc:spChg>
        <pc:spChg chg="mod">
          <ac:chgData name="伊藤 滋子(JTB)" userId="Wht2lC1j/izs9lJ7RoTYUsKNAjbsMAMdxEQcCvHQIog=" providerId="None" clId="Web-{1D91FB94-3A46-4524-977B-87388E12240F}" dt="2026-09-25T06:00:52.132" v="22" actId="1076"/>
          <ac:spMkLst>
            <pc:docMk/>
            <pc:sldMk cId="0" sldId="256"/>
            <ac:spMk id="22" creationId="{00000000-0000-0000-0000-000000000000}"/>
          </ac:spMkLst>
        </pc:spChg>
        <pc:spChg chg="mod">
          <ac:chgData name="伊藤 滋子(JTB)" userId="Wht2lC1j/izs9lJ7RoTYUsKNAjbsMAMdxEQcCvHQIog=" providerId="None" clId="Web-{1D91FB94-3A46-4524-977B-87388E12240F}" dt="2026-09-25T06:01:21.305" v="25" actId="20577"/>
          <ac:spMkLst>
            <pc:docMk/>
            <pc:sldMk cId="0" sldId="256"/>
            <ac:spMk id="23" creationId="{00000000-0000-0000-0000-000000000000}"/>
          </ac:spMkLst>
        </pc:spChg>
        <pc:spChg chg="mod">
          <ac:chgData name="伊藤 滋子(JTB)" userId="Wht2lC1j/izs9lJ7RoTYUsKNAjbsMAMdxEQcCvHQIog=" providerId="None" clId="Web-{1D91FB94-3A46-4524-977B-87388E12240F}" dt="2026-09-25T06:01:02.336" v="23" actId="1076"/>
          <ac:spMkLst>
            <pc:docMk/>
            <pc:sldMk cId="0" sldId="256"/>
            <ac:spMk id="24" creationId="{00000000-0000-0000-0000-000000000000}"/>
          </ac:spMkLst>
        </pc:spChg>
        <pc:spChg chg="mod">
          <ac:chgData name="伊藤 滋子(JTB)" userId="Wht2lC1j/izs9lJ7RoTYUsKNAjbsMAMdxEQcCvHQIog=" providerId="None" clId="Web-{1D91FB94-3A46-4524-977B-87388E12240F}" dt="2026-09-25T06:02:09.979" v="33" actId="1076"/>
          <ac:spMkLst>
            <pc:docMk/>
            <pc:sldMk cId="0" sldId="256"/>
            <ac:spMk id="27" creationId="{00000000-0000-0000-0000-000000000000}"/>
          </ac:spMkLst>
        </pc:spChg>
        <pc:spChg chg="mod">
          <ac:chgData name="伊藤 滋子(JTB)" userId="Wht2lC1j/izs9lJ7RoTYUsKNAjbsMAMdxEQcCvHQIog=" providerId="None" clId="Web-{1D91FB94-3A46-4524-977B-87388E12240F}" dt="2026-09-25T06:10:42.808" v="39" actId="20577"/>
          <ac:spMkLst>
            <pc:docMk/>
            <pc:sldMk cId="0" sldId="256"/>
            <ac:spMk id="36" creationId="{00000000-0000-0000-0000-000000000000}"/>
          </ac:spMkLst>
        </pc:spChg>
        <pc:picChg chg="add mod ord">
          <ac:chgData name="伊藤 滋子(JTB)" userId="Wht2lC1j/izs9lJ7RoTYUsKNAjbsMAMdxEQcCvHQIog=" providerId="None" clId="Web-{1D91FB94-3A46-4524-977B-87388E12240F}" dt="2026-09-25T06:00:11.194" v="17"/>
          <ac:picMkLst>
            <pc:docMk/>
            <pc:sldMk cId="0" sldId="256"/>
            <ac:picMk id="12" creationId="{E204863F-15F0-E95E-95AF-D139396CDAE0}"/>
          </ac:picMkLst>
        </pc:picChg>
      </pc:sldChg>
    </pc:docChg>
  </pc:docChgLst>
  <pc:docChgLst>
    <pc:chgData name="山本 千尋(JTB)" userId="+MFEwXt3djJaHhS/aT7gnyqnr35aSGVRsd/F4QxoN78=" providerId="None" clId="Web-{F0C0EDBE-277E-49F5-93DF-52D9209862BE}"/>
    <pc:docChg chg="modSld">
      <pc:chgData name="山本 千尋(JTB)" userId="+MFEwXt3djJaHhS/aT7gnyqnr35aSGVRsd/F4QxoN78=" providerId="None" clId="Web-{F0C0EDBE-277E-49F5-93DF-52D9209862BE}" dt="2026-10-02T10:11:21.949" v="38" actId="20577"/>
      <pc:docMkLst>
        <pc:docMk/>
      </pc:docMkLst>
      <pc:sldChg chg="modSp">
        <pc:chgData name="山本 千尋(JTB)" userId="+MFEwXt3djJaHhS/aT7gnyqnr35aSGVRsd/F4QxoN78=" providerId="None" clId="Web-{F0C0EDBE-277E-49F5-93DF-52D9209862BE}" dt="2026-10-02T10:11:21.949" v="38" actId="20577"/>
        <pc:sldMkLst>
          <pc:docMk/>
          <pc:sldMk cId="0" sldId="256"/>
        </pc:sldMkLst>
        <pc:spChg chg="mod">
          <ac:chgData name="山本 千尋(JTB)" userId="+MFEwXt3djJaHhS/aT7gnyqnr35aSGVRsd/F4QxoN78=" providerId="None" clId="Web-{F0C0EDBE-277E-49F5-93DF-52D9209862BE}" dt="2026-10-02T08:38:43.365" v="36" actId="1076"/>
          <ac:spMkLst>
            <pc:docMk/>
            <pc:sldMk cId="0" sldId="256"/>
            <ac:spMk id="9" creationId="{00000000-0000-0000-0000-000000000000}"/>
          </ac:spMkLst>
        </pc:spChg>
        <pc:spChg chg="mod">
          <ac:chgData name="山本 千尋(JTB)" userId="+MFEwXt3djJaHhS/aT7gnyqnr35aSGVRsd/F4QxoN78=" providerId="None" clId="Web-{F0C0EDBE-277E-49F5-93DF-52D9209862BE}" dt="2026-10-02T10:11:21.949" v="38" actId="20577"/>
          <ac:spMkLst>
            <pc:docMk/>
            <pc:sldMk cId="0" sldId="256"/>
            <ac:spMk id="10" creationId="{00000000-0000-0000-0000-000000000000}"/>
          </ac:spMkLst>
        </pc:spChg>
      </pc:sldChg>
    </pc:docChg>
  </pc:docChgLst>
  <pc:docChgLst>
    <pc:chgData name="山本 千尋(JTB)" userId="+MFEwXt3djJaHhS/aT7gnyqnr35aSGVRsd/F4QxoN78=" providerId="None" clId="Web-{61CDB23F-0D4D-4F32-A706-8BB45115045A}"/>
    <pc:docChg chg="modSld">
      <pc:chgData name="山本 千尋(JTB)" userId="+MFEwXt3djJaHhS/aT7gnyqnr35aSGVRsd/F4QxoN78=" providerId="None" clId="Web-{61CDB23F-0D4D-4F32-A706-8BB45115045A}" dt="2026-09-26T03:14:31.428" v="2" actId="20577"/>
      <pc:docMkLst>
        <pc:docMk/>
      </pc:docMkLst>
      <pc:sldChg chg="modSp">
        <pc:chgData name="山本 千尋(JTB)" userId="+MFEwXt3djJaHhS/aT7gnyqnr35aSGVRsd/F4QxoN78=" providerId="None" clId="Web-{61CDB23F-0D4D-4F32-A706-8BB45115045A}" dt="2026-09-26T03:14:31.428" v="2" actId="20577"/>
        <pc:sldMkLst>
          <pc:docMk/>
          <pc:sldMk cId="0" sldId="256"/>
        </pc:sldMkLst>
        <pc:spChg chg="mod">
          <ac:chgData name="山本 千尋(JTB)" userId="+MFEwXt3djJaHhS/aT7gnyqnr35aSGVRsd/F4QxoN78=" providerId="None" clId="Web-{61CDB23F-0D4D-4F32-A706-8BB45115045A}" dt="2026-09-26T03:14:31.428" v="2" actId="20577"/>
          <ac:spMkLst>
            <pc:docMk/>
            <pc:sldMk cId="0" sldId="256"/>
            <ac:spMk id="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A0683B-5F30-4BED-9F49-EFB7B1084F75}" type="datetimeFigureOut">
              <a:rPr kumimoji="1" lang="ja-JP" altLang="en-US" smtClean="0"/>
              <a:t>2026/10/6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DD4573-C7C8-4445-B82B-AB50BDB91A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603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bg1"/>
                </a:solidFill>
                <a:latin typeface="ヒラギノ明朝 ProN W6"/>
                <a:cs typeface="ヒラギノ明朝 ProN 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ヒラギノ明朝 ProN W6"/>
                <a:cs typeface="ヒラギノ明朝 ProN 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ヒラギノ明朝 ProN W6"/>
                <a:cs typeface="ヒラギノ明朝 ProN 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ヒラギノ明朝 ProN W6"/>
                <a:cs typeface="ヒラギノ明朝 ProN 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8964003"/>
            <a:ext cx="7559992" cy="172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7559992" cy="3544379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12"/>
            <a:ext cx="7559992" cy="354440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0"/>
            <a:ext cx="7559992" cy="8964002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0" y="3544417"/>
            <a:ext cx="7560309" cy="5418455"/>
          </a:xfrm>
          <a:custGeom>
            <a:avLst/>
            <a:gdLst/>
            <a:ahLst/>
            <a:cxnLst/>
            <a:rect l="l" t="t" r="r" b="b"/>
            <a:pathLst>
              <a:path w="7560309" h="5418455">
                <a:moveTo>
                  <a:pt x="0" y="0"/>
                </a:moveTo>
                <a:lnTo>
                  <a:pt x="7560005" y="0"/>
                </a:lnTo>
                <a:lnTo>
                  <a:pt x="7560005" y="5417997"/>
                </a:lnTo>
                <a:lnTo>
                  <a:pt x="0" y="5417997"/>
                </a:lnTo>
                <a:lnTo>
                  <a:pt x="0" y="0"/>
                </a:lnTo>
                <a:close/>
              </a:path>
            </a:pathLst>
          </a:custGeom>
          <a:solidFill>
            <a:srgbClr val="FAA633">
              <a:alpha val="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836" y="1033802"/>
            <a:ext cx="6679565" cy="2197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bg1"/>
                </a:solidFill>
                <a:latin typeface="ヒラギノ明朝 ProN W6"/>
                <a:cs typeface="ヒラギノ明朝 ProN 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E204863F-15F0-E95E-95AF-D139396CD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0" y="-15037"/>
            <a:ext cx="7556830" cy="11378088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6034930" y="401844"/>
            <a:ext cx="945515" cy="560070"/>
          </a:xfrm>
          <a:custGeom>
            <a:avLst/>
            <a:gdLst/>
            <a:ahLst/>
            <a:cxnLst/>
            <a:rect l="l" t="t" r="r" b="b"/>
            <a:pathLst>
              <a:path w="945515" h="560069">
                <a:moveTo>
                  <a:pt x="346468" y="116839"/>
                </a:moveTo>
                <a:lnTo>
                  <a:pt x="282659" y="147888"/>
                </a:lnTo>
                <a:lnTo>
                  <a:pt x="230606" y="174422"/>
                </a:lnTo>
                <a:lnTo>
                  <a:pt x="187350" y="198539"/>
                </a:lnTo>
                <a:lnTo>
                  <a:pt x="159689" y="308851"/>
                </a:lnTo>
                <a:lnTo>
                  <a:pt x="144304" y="350200"/>
                </a:lnTo>
                <a:lnTo>
                  <a:pt x="118789" y="386626"/>
                </a:lnTo>
                <a:lnTo>
                  <a:pt x="82301" y="412992"/>
                </a:lnTo>
                <a:lnTo>
                  <a:pt x="33997" y="424167"/>
                </a:lnTo>
                <a:lnTo>
                  <a:pt x="0" y="559663"/>
                </a:lnTo>
                <a:lnTo>
                  <a:pt x="46434" y="553880"/>
                </a:lnTo>
                <a:lnTo>
                  <a:pt x="122681" y="532714"/>
                </a:lnTo>
                <a:lnTo>
                  <a:pt x="169331" y="509011"/>
                </a:lnTo>
                <a:lnTo>
                  <a:pt x="210374" y="478570"/>
                </a:lnTo>
                <a:lnTo>
                  <a:pt x="244813" y="440925"/>
                </a:lnTo>
                <a:lnTo>
                  <a:pt x="271647" y="395608"/>
                </a:lnTo>
                <a:lnTo>
                  <a:pt x="289877" y="342150"/>
                </a:lnTo>
                <a:lnTo>
                  <a:pt x="346468" y="116839"/>
                </a:lnTo>
                <a:close/>
              </a:path>
              <a:path w="945515" h="560069">
                <a:moveTo>
                  <a:pt x="559190" y="200990"/>
                </a:moveTo>
                <a:lnTo>
                  <a:pt x="431876" y="200990"/>
                </a:lnTo>
                <a:lnTo>
                  <a:pt x="364083" y="471284"/>
                </a:lnTo>
                <a:lnTo>
                  <a:pt x="491312" y="471284"/>
                </a:lnTo>
                <a:lnTo>
                  <a:pt x="559190" y="200990"/>
                </a:lnTo>
                <a:close/>
              </a:path>
              <a:path w="945515" h="560069">
                <a:moveTo>
                  <a:pt x="786681" y="110072"/>
                </a:moveTo>
                <a:lnTo>
                  <a:pt x="653516" y="155981"/>
                </a:lnTo>
                <a:lnTo>
                  <a:pt x="574268" y="471284"/>
                </a:lnTo>
                <a:lnTo>
                  <a:pt x="740879" y="471284"/>
                </a:lnTo>
                <a:lnTo>
                  <a:pt x="789293" y="466687"/>
                </a:lnTo>
                <a:lnTo>
                  <a:pt x="839585" y="450200"/>
                </a:lnTo>
                <a:lnTo>
                  <a:pt x="875826" y="424722"/>
                </a:lnTo>
                <a:lnTo>
                  <a:pt x="903262" y="390124"/>
                </a:lnTo>
                <a:lnTo>
                  <a:pt x="909337" y="374078"/>
                </a:lnTo>
                <a:lnTo>
                  <a:pt x="721105" y="374078"/>
                </a:lnTo>
                <a:lnTo>
                  <a:pt x="787279" y="110261"/>
                </a:lnTo>
                <a:lnTo>
                  <a:pt x="786681" y="110072"/>
                </a:lnTo>
                <a:close/>
              </a:path>
              <a:path w="945515" h="560069">
                <a:moveTo>
                  <a:pt x="939374" y="109829"/>
                </a:moveTo>
                <a:lnTo>
                  <a:pt x="787387" y="109829"/>
                </a:lnTo>
                <a:lnTo>
                  <a:pt x="787279" y="110261"/>
                </a:lnTo>
                <a:lnTo>
                  <a:pt x="802021" y="114904"/>
                </a:lnTo>
                <a:lnTo>
                  <a:pt x="823506" y="141744"/>
                </a:lnTo>
                <a:lnTo>
                  <a:pt x="820798" y="177007"/>
                </a:lnTo>
                <a:lnTo>
                  <a:pt x="799558" y="207622"/>
                </a:lnTo>
                <a:lnTo>
                  <a:pt x="774487" y="229527"/>
                </a:lnTo>
                <a:lnTo>
                  <a:pt x="760285" y="238658"/>
                </a:lnTo>
                <a:lnTo>
                  <a:pt x="775617" y="247738"/>
                </a:lnTo>
                <a:lnTo>
                  <a:pt x="788169" y="260638"/>
                </a:lnTo>
                <a:lnTo>
                  <a:pt x="797124" y="278163"/>
                </a:lnTo>
                <a:lnTo>
                  <a:pt x="801662" y="301117"/>
                </a:lnTo>
                <a:lnTo>
                  <a:pt x="797240" y="327008"/>
                </a:lnTo>
                <a:lnTo>
                  <a:pt x="781100" y="350313"/>
                </a:lnTo>
                <a:lnTo>
                  <a:pt x="755102" y="367260"/>
                </a:lnTo>
                <a:lnTo>
                  <a:pt x="721105" y="374078"/>
                </a:lnTo>
                <a:lnTo>
                  <a:pt x="909337" y="374078"/>
                </a:lnTo>
                <a:lnTo>
                  <a:pt x="919327" y="347687"/>
                </a:lnTo>
                <a:lnTo>
                  <a:pt x="919792" y="318649"/>
                </a:lnTo>
                <a:lnTo>
                  <a:pt x="912148" y="291606"/>
                </a:lnTo>
                <a:lnTo>
                  <a:pt x="898271" y="267108"/>
                </a:lnTo>
                <a:lnTo>
                  <a:pt x="880033" y="245706"/>
                </a:lnTo>
                <a:lnTo>
                  <a:pt x="912021" y="221484"/>
                </a:lnTo>
                <a:lnTo>
                  <a:pt x="935416" y="187571"/>
                </a:lnTo>
                <a:lnTo>
                  <a:pt x="945350" y="145178"/>
                </a:lnTo>
                <a:lnTo>
                  <a:pt x="939374" y="109829"/>
                </a:lnTo>
                <a:close/>
              </a:path>
              <a:path w="945515" h="560069">
                <a:moveTo>
                  <a:pt x="744213" y="817"/>
                </a:moveTo>
                <a:lnTo>
                  <a:pt x="676833" y="7340"/>
                </a:lnTo>
                <a:lnTo>
                  <a:pt x="628019" y="17569"/>
                </a:lnTo>
                <a:lnTo>
                  <a:pt x="575172" y="32151"/>
                </a:lnTo>
                <a:lnTo>
                  <a:pt x="521557" y="49352"/>
                </a:lnTo>
                <a:lnTo>
                  <a:pt x="470439" y="67434"/>
                </a:lnTo>
                <a:lnTo>
                  <a:pt x="425083" y="84662"/>
                </a:lnTo>
                <a:lnTo>
                  <a:pt x="388755" y="99301"/>
                </a:lnTo>
                <a:lnTo>
                  <a:pt x="330720" y="246113"/>
                </a:lnTo>
                <a:lnTo>
                  <a:pt x="415390" y="207960"/>
                </a:lnTo>
                <a:lnTo>
                  <a:pt x="431876" y="200990"/>
                </a:lnTo>
                <a:lnTo>
                  <a:pt x="559190" y="200990"/>
                </a:lnTo>
                <a:lnTo>
                  <a:pt x="572744" y="147015"/>
                </a:lnTo>
                <a:lnTo>
                  <a:pt x="595735" y="138396"/>
                </a:lnTo>
                <a:lnTo>
                  <a:pt x="661971" y="118116"/>
                </a:lnTo>
                <a:lnTo>
                  <a:pt x="727535" y="104206"/>
                </a:lnTo>
                <a:lnTo>
                  <a:pt x="938382" y="103960"/>
                </a:lnTo>
                <a:lnTo>
                  <a:pt x="936955" y="95516"/>
                </a:lnTo>
                <a:lnTo>
                  <a:pt x="918783" y="62870"/>
                </a:lnTo>
                <a:lnTo>
                  <a:pt x="890076" y="36097"/>
                </a:lnTo>
                <a:lnTo>
                  <a:pt x="851180" y="16176"/>
                </a:lnTo>
                <a:lnTo>
                  <a:pt x="802444" y="4089"/>
                </a:lnTo>
                <a:lnTo>
                  <a:pt x="744213" y="817"/>
                </a:lnTo>
                <a:close/>
              </a:path>
              <a:path w="945515" h="560069">
                <a:moveTo>
                  <a:pt x="375818" y="0"/>
                </a:moveTo>
                <a:lnTo>
                  <a:pt x="237134" y="0"/>
                </a:lnTo>
                <a:lnTo>
                  <a:pt x="191439" y="182118"/>
                </a:lnTo>
                <a:lnTo>
                  <a:pt x="229873" y="161697"/>
                </a:lnTo>
                <a:lnTo>
                  <a:pt x="270503" y="140752"/>
                </a:lnTo>
                <a:lnTo>
                  <a:pt x="350481" y="100749"/>
                </a:lnTo>
                <a:lnTo>
                  <a:pt x="375818" y="0"/>
                </a:lnTo>
                <a:close/>
              </a:path>
              <a:path w="945515" h="560069">
                <a:moveTo>
                  <a:pt x="787387" y="109829"/>
                </a:moveTo>
                <a:lnTo>
                  <a:pt x="786681" y="110072"/>
                </a:lnTo>
                <a:lnTo>
                  <a:pt x="787279" y="110261"/>
                </a:lnTo>
                <a:lnTo>
                  <a:pt x="787387" y="109829"/>
                </a:lnTo>
                <a:close/>
              </a:path>
              <a:path w="945515" h="560069">
                <a:moveTo>
                  <a:pt x="938382" y="103960"/>
                </a:moveTo>
                <a:lnTo>
                  <a:pt x="767275" y="103960"/>
                </a:lnTo>
                <a:lnTo>
                  <a:pt x="786681" y="110072"/>
                </a:lnTo>
                <a:lnTo>
                  <a:pt x="787387" y="109829"/>
                </a:lnTo>
                <a:lnTo>
                  <a:pt x="939374" y="109829"/>
                </a:lnTo>
                <a:lnTo>
                  <a:pt x="938382" y="1039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38667" y="1030902"/>
            <a:ext cx="1369476" cy="133833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520609" y="9755380"/>
            <a:ext cx="4410448" cy="45719"/>
          </a:xfrm>
          <a:custGeom>
            <a:avLst/>
            <a:gdLst/>
            <a:ahLst/>
            <a:cxnLst/>
            <a:rect l="l" t="t" r="r" b="b"/>
            <a:pathLst>
              <a:path w="5472430">
                <a:moveTo>
                  <a:pt x="0" y="0"/>
                </a:moveTo>
                <a:lnTo>
                  <a:pt x="5471998" y="0"/>
                </a:lnTo>
              </a:path>
            </a:pathLst>
          </a:custGeom>
          <a:ln w="1426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03912" y="9335551"/>
            <a:ext cx="3647169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 smtClean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JTB</a:t>
            </a:r>
            <a:r>
              <a:rPr lang="ja-JP" altLang="en-US" sz="24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香林坊大和店</a:t>
            </a:r>
            <a:r>
              <a:rPr lang="ja-JP" altLang="en-US" sz="24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　</a:t>
            </a:r>
            <a:endParaRPr sz="2400" b="1" dirty="0">
              <a:solidFill>
                <a:srgbClr val="FFFFFF"/>
              </a:solidFill>
              <a:latin typeface="BIZ UDPゴシック" panose="020B0400000000000000" pitchFamily="50" charset="-128"/>
              <a:ea typeface="BIZ UDPゴシック"/>
              <a:cs typeface="ヒラギノ明朝 ProN W6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0126" y="9762486"/>
            <a:ext cx="4622231" cy="644278"/>
          </a:xfrm>
          <a:prstGeom prst="rect">
            <a:avLst/>
          </a:prstGeom>
        </p:spPr>
        <p:txBody>
          <a:bodyPr vert="horz" wrap="square" lIns="0" tIns="61594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1600" b="1" dirty="0">
                <a:solidFill>
                  <a:schemeClr val="bg1">
                    <a:lumMod val="95000"/>
                  </a:schemeClr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TEL:</a:t>
            </a: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076-</a:t>
            </a:r>
            <a:r>
              <a:rPr lang="ja-JP" altLang="en-US" sz="1600" b="1" dirty="0" smtClean="0">
                <a:solidFill>
                  <a:schemeClr val="bg1">
                    <a:lumMod val="95000"/>
                  </a:schemeClr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２３１</a:t>
            </a:r>
            <a:r>
              <a:rPr lang="en-US" altLang="ja-JP" sz="1600" b="1" dirty="0" smtClean="0">
                <a:solidFill>
                  <a:schemeClr val="bg1">
                    <a:lumMod val="95000"/>
                  </a:schemeClr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-0762</a:t>
            </a:r>
            <a:endParaRPr sz="1600" dirty="0">
              <a:solidFill>
                <a:schemeClr val="bg1">
                  <a:lumMod val="9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ヒラギノ明朝 ProN W6"/>
            </a:endParaRPr>
          </a:p>
          <a:p>
            <a:pPr marL="23495" marR="5080">
              <a:lnSpc>
                <a:spcPct val="111600"/>
              </a:lnSpc>
              <a:spcBef>
                <a:spcPts val="95"/>
              </a:spcBef>
            </a:pPr>
            <a:r>
              <a:rPr sz="900" b="1" dirty="0" smtClean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〒</a:t>
            </a:r>
            <a:r>
              <a:rPr lang="en-US" altLang="ja-JP" sz="900" b="1" dirty="0" smtClean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920</a:t>
            </a:r>
            <a:r>
              <a:rPr lang="en-US" altLang="ja-JP" sz="900" b="1" dirty="0" smtClean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-8550</a:t>
            </a:r>
            <a:r>
              <a:rPr lang="ja-JP" altLang="en-US" sz="9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　</a:t>
            </a:r>
            <a:r>
              <a:rPr lang="ja-JP" altLang="en-US" sz="900" b="1" dirty="0" smtClean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石川県金沢市香林坊</a:t>
            </a:r>
            <a:r>
              <a:rPr lang="en-US" altLang="ja-JP" sz="900" b="1" dirty="0" smtClean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1</a:t>
            </a:r>
            <a:r>
              <a:rPr lang="ja-JP" altLang="en-US" sz="900" b="1" dirty="0" smtClean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－</a:t>
            </a:r>
            <a:r>
              <a:rPr lang="en-US" altLang="ja-JP" sz="900" b="1" dirty="0" smtClean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1</a:t>
            </a:r>
            <a:r>
              <a:rPr lang="ja-JP" altLang="en-US" sz="900" b="1" dirty="0" smtClean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－</a:t>
            </a:r>
            <a:r>
              <a:rPr lang="en-US" altLang="ja-JP" sz="900" b="1" dirty="0" smtClean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1</a:t>
            </a:r>
            <a:r>
              <a:rPr lang="ja-JP" altLang="en-US" sz="900" b="1" dirty="0" smtClean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　香林坊大和店</a:t>
            </a:r>
            <a:r>
              <a:rPr lang="en-US" altLang="ja-JP" sz="900" b="1" dirty="0" smtClean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7</a:t>
            </a:r>
            <a:r>
              <a:rPr lang="ja-JP" altLang="en-US" sz="900" b="1" dirty="0" smtClean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階</a:t>
            </a:r>
            <a:endParaRPr lang="en-US" altLang="ja-JP" sz="900" b="1" dirty="0">
              <a:solidFill>
                <a:srgbClr val="FFFFFF"/>
              </a:solidFill>
              <a:latin typeface="BIZ UDPゴシック" panose="020B0400000000000000" pitchFamily="50" charset="-128"/>
              <a:ea typeface="BIZ UDPゴシック"/>
              <a:cs typeface="ヒラギノ明朝 ProN W6"/>
            </a:endParaRPr>
          </a:p>
          <a:p>
            <a:pPr marL="23495" marR="5080">
              <a:lnSpc>
                <a:spcPct val="111600"/>
              </a:lnSpc>
              <a:spcBef>
                <a:spcPts val="95"/>
              </a:spcBef>
            </a:pPr>
            <a:r>
              <a:rPr lang="ja-JP" altLang="en-US" sz="9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営業</a:t>
            </a:r>
            <a:r>
              <a:rPr sz="900" b="1" dirty="0" err="1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時間</a:t>
            </a:r>
            <a:r>
              <a:rPr sz="9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 10：00～</a:t>
            </a:r>
            <a:r>
              <a:rPr lang="en-US" altLang="ja-JP" sz="9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18</a:t>
            </a:r>
            <a:r>
              <a:rPr sz="9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：00  </a:t>
            </a:r>
            <a:r>
              <a:rPr lang="ja-JP" altLang="en-US" sz="900" b="1" dirty="0" smtClean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定休日　香林坊大和店の休業日</a:t>
            </a:r>
            <a:endParaRPr lang="ja-JP" sz="900" b="1" dirty="0">
              <a:solidFill>
                <a:srgbClr val="FFFFFF"/>
              </a:solidFill>
              <a:latin typeface="BIZ UDPゴシック" panose="020B0400000000000000" pitchFamily="50" charset="-128"/>
              <a:ea typeface="BIZ UDPゴシック"/>
              <a:cs typeface="ヒラギノ明朝 ProN W6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86595" y="782503"/>
            <a:ext cx="6679565" cy="1892826"/>
          </a:xfrm>
          <a:prstGeom prst="rect">
            <a:avLst/>
          </a:prstGeom>
        </p:spPr>
        <p:txBody>
          <a:bodyPr vert="horz" wrap="square" lIns="0" tIns="431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0"/>
              </a:spcBef>
            </a:pPr>
            <a:r>
              <a:rPr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2026</a:t>
            </a:r>
            <a:r>
              <a:rPr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</a:t>
            </a:r>
            <a:r>
              <a:rPr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11</a:t>
            </a:r>
            <a:r>
              <a:rPr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月</a:t>
            </a:r>
            <a:r>
              <a:rPr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7</a:t>
            </a:r>
            <a:r>
              <a:rPr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日（土） </a:t>
            </a:r>
            <a:r>
              <a:rPr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/>
            </a:r>
            <a:br>
              <a:rPr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ja-JP" altLang="en-US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初心者のための</a:t>
            </a:r>
            <a:r>
              <a:rPr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/>
            </a:r>
            <a:br>
              <a:rPr lang="en-US" altLang="ja-JP" sz="2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クルーズ旅行説明会　</a:t>
            </a:r>
            <a:r>
              <a:rPr lang="en-US" altLang="ja-JP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/>
            </a:r>
            <a:br>
              <a:rPr lang="en-US" altLang="ja-JP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endParaRPr sz="2800" baseline="3205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89180" y="725428"/>
            <a:ext cx="5310637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altLang="ja-JP" sz="2400" b="1" dirty="0" err="1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憧れの豪華客船</a:t>
            </a:r>
            <a:r>
              <a:rPr lang="ja-JP" altLang="en-US" sz="24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の迫力</a:t>
            </a:r>
            <a:r>
              <a:rPr lang="en-US" altLang="ja-JP" sz="24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</a:t>
            </a:r>
            <a:r>
              <a:rPr lang="ja-JP" altLang="en-US" sz="24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間近で体感</a:t>
            </a:r>
            <a:r>
              <a:rPr lang="en-US" altLang="ja-JP" sz="24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！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2400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ヒラギノ明朝 ProN W6"/>
            </a:endParaRPr>
          </a:p>
        </p:txBody>
      </p:sp>
      <p:sp>
        <p:nvSpPr>
          <p:cNvPr id="3" name="object 15">
            <a:extLst>
              <a:ext uri="{FF2B5EF4-FFF2-40B4-BE49-F238E27FC236}">
                <a16:creationId xmlns:a16="http://schemas.microsoft.com/office/drawing/2014/main" id="{9C8ECBF3-C540-84AB-3ADD-1E797565536B}"/>
              </a:ext>
            </a:extLst>
          </p:cNvPr>
          <p:cNvSpPr txBox="1"/>
          <p:nvPr/>
        </p:nvSpPr>
        <p:spPr>
          <a:xfrm>
            <a:off x="5659012" y="9336766"/>
            <a:ext cx="1524893" cy="15196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 indent="94615" algn="ctr">
              <a:lnSpc>
                <a:spcPts val="1019"/>
              </a:lnSpc>
              <a:spcBef>
                <a:spcPts val="185"/>
              </a:spcBef>
            </a:pPr>
            <a:r>
              <a:rPr lang="ja-JP" altLang="en-US" sz="900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ヒラギノ明朝 ProN W3"/>
              </a:rPr>
              <a:t>お申込・</a:t>
            </a:r>
            <a:r>
              <a:rPr sz="900" dirty="0" err="1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ヒラギノ明朝 ProN W3"/>
              </a:rPr>
              <a:t>詳細はこちらから</a:t>
            </a:r>
            <a:endParaRPr sz="900" dirty="0">
              <a:latin typeface="BIZ UDPゴシック" panose="020B0400000000000000" pitchFamily="50" charset="-128"/>
              <a:ea typeface="BIZ UDPゴシック" panose="020B0400000000000000" pitchFamily="50" charset="-128"/>
              <a:cs typeface="ヒラギノ明朝 ProN W3"/>
            </a:endParaRPr>
          </a:p>
        </p:txBody>
      </p:sp>
      <p:sp>
        <p:nvSpPr>
          <p:cNvPr id="14" name="object 16">
            <a:extLst>
              <a:ext uri="{FF2B5EF4-FFF2-40B4-BE49-F238E27FC236}">
                <a16:creationId xmlns:a16="http://schemas.microsoft.com/office/drawing/2014/main" id="{8F54F256-C442-696F-3B4E-2BABAEDCA096}"/>
              </a:ext>
            </a:extLst>
          </p:cNvPr>
          <p:cNvSpPr txBox="1">
            <a:spLocks/>
          </p:cNvSpPr>
          <p:nvPr/>
        </p:nvSpPr>
        <p:spPr>
          <a:xfrm>
            <a:off x="6272987" y="9634904"/>
            <a:ext cx="720000" cy="720000"/>
          </a:xfrm>
          <a:prstGeom prst="rect">
            <a:avLst/>
          </a:prstGeom>
          <a:solidFill>
            <a:srgbClr val="D1D3D4"/>
          </a:solidFill>
        </p:spPr>
        <p:txBody>
          <a:bodyPr vert="horz" wrap="none" lIns="0" tIns="0" rIns="0" bIns="0" numCol="1" rtlCol="0" anchor="ctr" anchorCtr="0">
            <a:noAutofit/>
          </a:bodyPr>
          <a:lstStyle/>
          <a:p>
            <a:pPr marL="71755" marR="60325" indent="182245" algn="l">
              <a:lnSpc>
                <a:spcPct val="100000"/>
              </a:lnSpc>
            </a:pPr>
            <a:endParaRPr lang="ja-JP" altLang="en-US" sz="800" dirty="0">
              <a:solidFill>
                <a:srgbClr val="231F20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ヒラギノ明朝 ProN W6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130336" y="6862294"/>
            <a:ext cx="7312313" cy="133113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■開催日時 </a:t>
            </a:r>
            <a:r>
              <a:rPr lang="en-US" altLang="ja-JP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: 2026</a:t>
            </a:r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年</a:t>
            </a:r>
            <a:r>
              <a:rPr lang="en-US" altLang="ja-JP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11</a:t>
            </a:r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月</a:t>
            </a:r>
            <a:r>
              <a:rPr lang="en-US" altLang="ja-JP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7</a:t>
            </a:r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日（土） </a:t>
            </a:r>
            <a:r>
              <a:rPr lang="ja-JP" altLang="en-US" sz="1400" b="1" u="sng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説明会</a:t>
            </a:r>
            <a:r>
              <a:rPr lang="en-US" altLang="ja-JP" sz="1400" b="1" u="sng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10</a:t>
            </a:r>
            <a:r>
              <a:rPr lang="ja-JP" altLang="en-US" sz="1400" b="1" u="sng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：</a:t>
            </a:r>
            <a:r>
              <a:rPr lang="en-US" altLang="ja-JP" sz="1400" b="1" u="sng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00</a:t>
            </a:r>
            <a:r>
              <a:rPr lang="ja-JP" altLang="en-US" sz="1400" b="1" u="sng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～</a:t>
            </a:r>
            <a:r>
              <a:rPr lang="en-US" altLang="ja-JP" sz="1400" b="1" u="sng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11</a:t>
            </a:r>
            <a:r>
              <a:rPr lang="ja-JP" altLang="en-US" sz="1400" b="1" u="sng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：</a:t>
            </a:r>
            <a:r>
              <a:rPr lang="en-US" altLang="ja-JP" sz="1400" b="1" u="sng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30/</a:t>
            </a:r>
            <a:r>
              <a:rPr lang="ja-JP" altLang="en-US" sz="1400" b="1" u="sng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埠頭見学</a:t>
            </a:r>
            <a:r>
              <a:rPr lang="en-US" altLang="ja-JP" sz="1400" b="1" u="sng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12:00</a:t>
            </a:r>
            <a:r>
              <a:rPr lang="ja-JP" altLang="en-US" sz="1400" b="1" u="sng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～</a:t>
            </a:r>
            <a:r>
              <a:rPr lang="en-US" altLang="ja-JP" sz="1400" b="1" u="sng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12</a:t>
            </a:r>
            <a:r>
              <a:rPr lang="ja-JP" altLang="en-US" sz="1400" b="1" u="sng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：</a:t>
            </a:r>
            <a:r>
              <a:rPr lang="en-US" altLang="ja-JP" sz="1400" b="1" u="sng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30</a:t>
            </a:r>
            <a:endParaRPr lang="ja-JP" altLang="en-US" sz="1400" b="1" u="sng" dirty="0">
              <a:solidFill>
                <a:schemeClr val="bg1"/>
              </a:solidFill>
              <a:latin typeface="BIZ UDPゴシック" panose="020B0400000000000000" pitchFamily="50" charset="-128"/>
              <a:ea typeface="BIZ UDPゴシック"/>
            </a:endParaRPr>
          </a:p>
          <a:p>
            <a:pPr algn="l"/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　 受付時間 ： </a:t>
            </a:r>
            <a:r>
              <a:rPr lang="en-US" altLang="ja-JP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9</a:t>
            </a:r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：</a:t>
            </a:r>
            <a:r>
              <a:rPr lang="en-US" altLang="ja-JP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30</a:t>
            </a:r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開場　</a:t>
            </a:r>
            <a:r>
              <a:rPr lang="en-US" altLang="ja-JP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※</a:t>
            </a:r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説明会および見学終了時刻　</a:t>
            </a:r>
            <a:r>
              <a:rPr lang="en-US" altLang="ja-JP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13</a:t>
            </a:r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：</a:t>
            </a:r>
            <a:r>
              <a:rPr lang="en-US" altLang="ja-JP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00</a:t>
            </a:r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頃（予定）</a:t>
            </a:r>
            <a:endParaRPr lang="en-US" altLang="ja-JP" sz="1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/>
            </a:endParaRPr>
          </a:p>
          <a:p>
            <a:pPr algn="l"/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　 会　　　場 ： 金沢港クルーズターミナル</a:t>
            </a:r>
            <a:r>
              <a:rPr lang="en-US" altLang="ja-JP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2</a:t>
            </a:r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階　セミナールーム</a:t>
            </a:r>
            <a:endParaRPr lang="en-US" altLang="ja-JP" sz="105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/>
            </a:endParaRPr>
          </a:p>
          <a:p>
            <a:pPr algn="l"/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■</a:t>
            </a:r>
            <a:r>
              <a:rPr lang="ja-JP" altLang="en-US" sz="1400" b="1" i="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/>
              </a:rPr>
              <a:t>定　　員</a:t>
            </a:r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 </a:t>
            </a:r>
            <a:r>
              <a:rPr lang="en-US" altLang="ja-JP" sz="1400" b="1" i="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/>
              </a:rPr>
              <a:t>:</a:t>
            </a:r>
            <a:r>
              <a:rPr lang="en-US" altLang="ja-JP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 40</a:t>
            </a:r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名様　</a:t>
            </a:r>
            <a:r>
              <a:rPr lang="en-US" altLang="ja-JP" sz="1400" b="1" i="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/>
              </a:rPr>
              <a:t> </a:t>
            </a:r>
            <a:r>
              <a:rPr lang="en-US" altLang="ja-JP" sz="1200" b="1" i="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/>
              </a:rPr>
              <a:t>※</a:t>
            </a:r>
            <a:r>
              <a:rPr lang="ja-JP" altLang="en-US" sz="1200" b="1" i="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/>
              </a:rPr>
              <a:t>定員に達し次第、受付を締め切らせていただきます</a:t>
            </a:r>
            <a:endParaRPr lang="ja-JP" altLang="en-US" sz="1050" b="1" i="0" dirty="0">
              <a:solidFill>
                <a:schemeClr val="bg1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l"/>
            <a:r>
              <a:rPr lang="ja-JP" altLang="en-US" sz="1400" b="1" i="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/>
              </a:rPr>
              <a:t>■参 加 費</a:t>
            </a:r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 ： </a:t>
            </a:r>
            <a:r>
              <a:rPr lang="ja-JP" altLang="en-US" sz="1400" b="1" i="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/>
              </a:rPr>
              <a:t>無料</a:t>
            </a:r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（</a:t>
            </a:r>
            <a:r>
              <a:rPr lang="ja-JP" altLang="en-US" sz="1400" b="1" i="0" dirty="0">
                <a:solidFill>
                  <a:schemeClr val="bg1"/>
                </a:solidFill>
                <a:effectLst/>
                <a:latin typeface="BIZ UDPゴシック" panose="020B0400000000000000" pitchFamily="50" charset="-128"/>
                <a:ea typeface="BIZ UDPゴシック"/>
              </a:rPr>
              <a:t>事前予約制） </a:t>
            </a:r>
            <a:endParaRPr lang="en-US" altLang="ja-JP" sz="1050" b="1" i="0" dirty="0">
              <a:solidFill>
                <a:schemeClr val="bg1"/>
              </a:solidFill>
              <a:effectLst/>
              <a:latin typeface="BIZ UDPゴシック" panose="020B0400000000000000" pitchFamily="50" charset="-128"/>
              <a:ea typeface="BIZ UDPゴシック"/>
            </a:endParaRPr>
          </a:p>
          <a:p>
            <a:pPr algn="l"/>
            <a:endParaRPr lang="ja-JP" altLang="en-US" sz="1050" dirty="0">
              <a:solidFill>
                <a:schemeClr val="tx1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  <p:sp>
        <p:nvSpPr>
          <p:cNvPr id="36" name="正方形/長方形 35"/>
          <p:cNvSpPr/>
          <p:nvPr/>
        </p:nvSpPr>
        <p:spPr>
          <a:xfrm>
            <a:off x="119323" y="8016304"/>
            <a:ext cx="7312313" cy="91563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en-US" altLang="ja-JP" sz="1100" b="1" i="0" dirty="0">
                <a:solidFill>
                  <a:srgbClr val="FF0000"/>
                </a:solidFill>
                <a:effectLst/>
                <a:latin typeface="BIZ UDゴシック" panose="020B0400000000000000" pitchFamily="49" charset="-128"/>
                <a:ea typeface="BIZ UDゴシック"/>
              </a:rPr>
              <a:t>※</a:t>
            </a:r>
            <a:r>
              <a:rPr lang="ja-JP" altLang="en-US" sz="1100" b="1" i="0" dirty="0">
                <a:solidFill>
                  <a:srgbClr val="FF0000"/>
                </a:solidFill>
                <a:effectLst/>
                <a:latin typeface="BIZ UDゴシック" panose="020B0400000000000000" pitchFamily="49" charset="-128"/>
                <a:ea typeface="BIZ UDゴシック"/>
              </a:rPr>
              <a:t>重要</a:t>
            </a:r>
            <a:r>
              <a:rPr lang="ja-JP" altLang="en-US" sz="1100" i="0" dirty="0">
                <a:solidFill>
                  <a:srgbClr val="FF0000"/>
                </a:solidFill>
                <a:effectLst/>
                <a:latin typeface="BIZ UDゴシック" panose="020B0400000000000000" pitchFamily="49" charset="-128"/>
                <a:ea typeface="BIZ UDゴシック"/>
              </a:rPr>
              <a:t>・</a:t>
            </a:r>
            <a:r>
              <a:rPr lang="ja-JP" altLang="en-US" sz="1100" b="1" i="0" dirty="0">
                <a:solidFill>
                  <a:srgbClr val="FF0000"/>
                </a:solidFill>
                <a:effectLst/>
                <a:latin typeface="BIZ UDゴシック" panose="020B0400000000000000" pitchFamily="49" charset="-128"/>
                <a:ea typeface="BIZ UDゴシック"/>
              </a:rPr>
              <a:t>注意事項</a:t>
            </a:r>
            <a:r>
              <a:rPr lang="ja-JP" altLang="en-US" sz="110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/>
              </a:rPr>
              <a:t>※</a:t>
            </a:r>
            <a:endParaRPr lang="en-US" altLang="ja-JP" sz="1100" b="1" dirty="0">
              <a:solidFill>
                <a:srgbClr val="FF0000"/>
              </a:solidFill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pPr algn="l"/>
            <a:r>
              <a:rPr lang="ja-JP" altLang="en-US" sz="1100" b="1" i="0" dirty="0">
                <a:solidFill>
                  <a:srgbClr val="FF0000"/>
                </a:solidFill>
                <a:effectLst/>
                <a:latin typeface="BIZ UDゴシック" panose="020B0400000000000000" pitchFamily="49" charset="-128"/>
                <a:ea typeface="BIZ UDゴシック"/>
              </a:rPr>
              <a:t>　</a:t>
            </a:r>
            <a:r>
              <a:rPr lang="ja-JP" altLang="en-US" sz="1050" i="0" dirty="0">
                <a:solidFill>
                  <a:schemeClr val="bg1"/>
                </a:solidFill>
                <a:effectLst/>
                <a:latin typeface="BIZ UDゴシック" panose="020B0400000000000000" pitchFamily="49" charset="-128"/>
                <a:ea typeface="BIZ UDゴシック"/>
              </a:rPr>
              <a:t>説明会</a:t>
            </a:r>
            <a:r>
              <a:rPr lang="ja-JP" altLang="en-US" sz="105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/>
              </a:rPr>
              <a:t>にご参加ののち、大浜埠頭見学となります</a:t>
            </a:r>
            <a:r>
              <a:rPr lang="ja-JP" altLang="en-US" sz="1050" i="0" dirty="0">
                <a:solidFill>
                  <a:schemeClr val="bg1"/>
                </a:solidFill>
                <a:effectLst/>
                <a:latin typeface="BIZ UDゴシック" panose="020B0400000000000000" pitchFamily="49" charset="-128"/>
                <a:ea typeface="BIZ UDゴシック"/>
              </a:rPr>
              <a:t>。</a:t>
            </a:r>
            <a:r>
              <a:rPr lang="ja-JP" altLang="en-US" sz="105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/>
              </a:rPr>
              <a:t>大浜埠頭</a:t>
            </a:r>
            <a:r>
              <a:rPr lang="ja-JP" altLang="en-US" sz="1050" i="0" dirty="0">
                <a:solidFill>
                  <a:schemeClr val="bg1"/>
                </a:solidFill>
                <a:effectLst/>
                <a:latin typeface="BIZ UDゴシック" panose="020B0400000000000000" pitchFamily="49" charset="-128"/>
                <a:ea typeface="BIZ UDゴシック"/>
              </a:rPr>
              <a:t>見学のみのお申込みは承れません</a:t>
            </a:r>
            <a:endParaRPr lang="en-US" altLang="ja-JP" sz="1050" i="0" dirty="0">
              <a:solidFill>
                <a:schemeClr val="bg1"/>
              </a:solidFill>
              <a:effectLst/>
              <a:latin typeface="BIZ UDゴシック" panose="020B0400000000000000" pitchFamily="49" charset="-128"/>
              <a:ea typeface="BIZ UDゴシック"/>
            </a:endParaRPr>
          </a:p>
          <a:p>
            <a:pPr algn="l"/>
            <a:r>
              <a:rPr lang="ja-JP" altLang="en-US" sz="1050" dirty="0">
                <a:solidFill>
                  <a:schemeClr val="tx1"/>
                </a:solidFill>
                <a:latin typeface="BIZ UDゴシック" panose="020B0400000000000000" pitchFamily="49" charset="-128"/>
                <a:ea typeface="BIZ UDゴシック"/>
              </a:rPr>
              <a:t>　</a:t>
            </a:r>
            <a:r>
              <a:rPr lang="ja-JP" altLang="en-US" sz="1050" b="1" dirty="0">
                <a:solidFill>
                  <a:srgbClr val="FF0000"/>
                </a:solidFill>
                <a:latin typeface="BIZ UDゴシック" panose="020B0400000000000000" pitchFamily="49" charset="-128"/>
                <a:ea typeface="BIZ UDゴシック"/>
              </a:rPr>
              <a:t>ＭＳＣベリッシマに乗船することはできません。埠頭から間近に見学いただきます</a:t>
            </a:r>
            <a:endParaRPr lang="en-US" altLang="ja-JP" sz="1050" b="1" i="0" dirty="0">
              <a:solidFill>
                <a:srgbClr val="FF0000"/>
              </a:solidFill>
              <a:effectLst/>
              <a:latin typeface="BIZ UDゴシック" panose="020B0400000000000000" pitchFamily="49" charset="-128"/>
              <a:ea typeface="BIZ UDゴシック"/>
            </a:endParaRPr>
          </a:p>
          <a:p>
            <a:pPr algn="l"/>
            <a:r>
              <a:rPr lang="ja-JP" altLang="en-US" sz="1050" dirty="0">
                <a:solidFill>
                  <a:schemeClr val="tx1"/>
                </a:solidFill>
                <a:latin typeface="BIZ UDゴシック"/>
                <a:ea typeface="BIZ UDゴシック"/>
              </a:rPr>
              <a:t>　</a:t>
            </a:r>
            <a:r>
              <a:rPr lang="ja-JP" altLang="en-US" sz="1050" dirty="0">
                <a:solidFill>
                  <a:schemeClr val="bg1"/>
                </a:solidFill>
                <a:latin typeface="BIZ UDゴシック"/>
                <a:ea typeface="BIZ UDゴシック"/>
              </a:rPr>
              <a:t>入港諸事情により急遽埠頭見学会が中止となる場合がございます</a:t>
            </a:r>
            <a:endParaRPr lang="en-US" altLang="ja-JP" sz="1050" dirty="0">
              <a:solidFill>
                <a:schemeClr val="bg1"/>
              </a:solidFill>
              <a:latin typeface="BIZ UDゴシック"/>
              <a:ea typeface="BIZ UDゴシック"/>
            </a:endParaRPr>
          </a:p>
          <a:p>
            <a:pPr algn="l"/>
            <a:r>
              <a:rPr lang="ja-JP" altLang="en-US" sz="105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/>
              </a:rPr>
              <a:t>　埠頭への入構申請に際し、参加者全員の氏名・住所等個人情報をご提供いただきます</a:t>
            </a:r>
            <a:endParaRPr lang="en-US" altLang="ja-JP" sz="1050" dirty="0">
              <a:solidFill>
                <a:schemeClr val="bg1"/>
              </a:solidFill>
              <a:latin typeface="BIZ UDゴシック" panose="020B0400000000000000" pitchFamily="49" charset="-128"/>
              <a:ea typeface="BIZ UDゴシック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396546" y="9000200"/>
            <a:ext cx="6086848" cy="338554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🚢</a:t>
            </a:r>
            <a:r>
              <a:rPr lang="en-US" altLang="ja-JP" sz="1600" b="1" dirty="0" err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クルーズの感動を体験する第一歩</a:t>
            </a:r>
            <a:r>
              <a:rPr lang="en-US" altLang="ja-JP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！</a:t>
            </a:r>
            <a:r>
              <a:rPr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お申込・</a:t>
            </a:r>
            <a:r>
              <a:rPr kumimoji="1" lang="ja-JP" altLang="en-US" sz="16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お問い合わせは🚢</a:t>
            </a:r>
          </a:p>
        </p:txBody>
      </p:sp>
      <p:sp>
        <p:nvSpPr>
          <p:cNvPr id="18" name="Text 3"/>
          <p:cNvSpPr/>
          <p:nvPr/>
        </p:nvSpPr>
        <p:spPr>
          <a:xfrm>
            <a:off x="288278" y="2616299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b="1" dirty="0" err="1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夢の船旅をその目で確かめてみませんか</a:t>
            </a:r>
            <a:r>
              <a:rPr lang="en-US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endParaRPr lang="en-US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0" name="Text 6"/>
          <p:cNvSpPr/>
          <p:nvPr/>
        </p:nvSpPr>
        <p:spPr>
          <a:xfrm>
            <a:off x="62756" y="2897978"/>
            <a:ext cx="7437827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 err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金沢港に寄港する超大型客船「MSCベリッシマを</a:t>
            </a:r>
            <a:r>
              <a:rPr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埠頭から</a:t>
            </a:r>
            <a:r>
              <a:rPr lang="en-US" sz="1600" b="1" dirty="0" err="1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見学</a:t>
            </a:r>
            <a:r>
              <a:rPr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します</a:t>
            </a:r>
            <a:endParaRPr lang="en-US" sz="16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楕円 3"/>
          <p:cNvSpPr/>
          <p:nvPr/>
        </p:nvSpPr>
        <p:spPr>
          <a:xfrm>
            <a:off x="396546" y="3638498"/>
            <a:ext cx="1400967" cy="1320717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object 27"/>
          <p:cNvSpPr txBox="1"/>
          <p:nvPr/>
        </p:nvSpPr>
        <p:spPr>
          <a:xfrm>
            <a:off x="341299" y="3972819"/>
            <a:ext cx="1473141" cy="9002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圧倒的な</a:t>
            </a:r>
            <a:endParaRPr lang="en-US" altLang="ja-JP" sz="1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/>
            </a:endParaRPr>
          </a:p>
          <a:p>
            <a:pPr marL="12700" algn="ctr">
              <a:spcBef>
                <a:spcPts val="100"/>
              </a:spcBef>
            </a:pPr>
            <a:r>
              <a:rPr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スケールを体感</a:t>
            </a:r>
            <a:endParaRPr lang="en-US" altLang="ja-JP" sz="16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24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ヒラギノ明朝 ProN W6"/>
            </a:endParaRPr>
          </a:p>
        </p:txBody>
      </p:sp>
      <p:sp>
        <p:nvSpPr>
          <p:cNvPr id="22" name="楕円 21"/>
          <p:cNvSpPr/>
          <p:nvPr/>
        </p:nvSpPr>
        <p:spPr>
          <a:xfrm>
            <a:off x="5943413" y="7305038"/>
            <a:ext cx="1379148" cy="1422532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object 27"/>
          <p:cNvSpPr txBox="1"/>
          <p:nvPr/>
        </p:nvSpPr>
        <p:spPr>
          <a:xfrm>
            <a:off x="6034930" y="7532912"/>
            <a:ext cx="1280147" cy="12952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初めてでも</a:t>
            </a:r>
            <a:endParaRPr lang="en-US" altLang="ja-JP" sz="1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2700" algn="ctr">
              <a:spcBef>
                <a:spcPts val="100"/>
              </a:spcBef>
            </a:pPr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安心✌</a:t>
            </a:r>
            <a:endParaRPr lang="en-US" altLang="ja-JP" sz="1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2700" algn="ctr">
              <a:spcBef>
                <a:spcPts val="100"/>
              </a:spcBef>
            </a:pPr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クルーズ旅行の</a:t>
            </a:r>
            <a:endParaRPr lang="en-US" altLang="ja-JP" sz="1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2700" algn="ctr">
              <a:spcBef>
                <a:spcPts val="100"/>
              </a:spcBef>
            </a:pPr>
            <a:r>
              <a:rPr lang="ja-JP" altLang="en-US" sz="14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疑問を解消</a:t>
            </a:r>
            <a:endParaRPr lang="en-US" altLang="ja-JP" sz="14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24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ヒラギノ明朝 ProN W6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121" y="9573659"/>
            <a:ext cx="885949" cy="88594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</TotalTime>
  <Words>281</Words>
  <Application>Microsoft Office PowerPoint</Application>
  <PresentationFormat>ユーザー設定</PresentationFormat>
  <Paragraphs>26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BIZ UDPゴシック</vt:lpstr>
      <vt:lpstr>BIZ UDゴシック</vt:lpstr>
      <vt:lpstr>ＭＳ Ｐゴシック</vt:lpstr>
      <vt:lpstr>ヒラギノ明朝 ProN W3</vt:lpstr>
      <vt:lpstr>ヒラギノ明朝 ProN W6</vt:lpstr>
      <vt:lpstr>游ゴシック</vt:lpstr>
      <vt:lpstr>Calibri</vt:lpstr>
      <vt:lpstr>Office Theme</vt:lpstr>
      <vt:lpstr>2026年11月7日（土）  初心者のための クルーズ旅行説明会　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_販促技チラシ（ブルー_0130</dc:title>
  <dc:creator>U5567N0001</dc:creator>
  <cp:lastModifiedBy>香林坊大和店(JTB)</cp:lastModifiedBy>
  <cp:revision>127</cp:revision>
  <cp:lastPrinted>2026-09-25T06:55:00Z</cp:lastPrinted>
  <dcterms:created xsi:type="dcterms:W3CDTF">2024-02-23T04:40:57Z</dcterms:created>
  <dcterms:modified xsi:type="dcterms:W3CDTF">2026-10-06T03:11:27Z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2024-02-07T00:00:00Z</vt:filetime>
  </property>
  <property fmtid="{D5CDD505-2E9C-101B-9397-08002B2CF9AE}" pid="3" name="Creator">
    <vt:lpwstr>Adobe Illustrator 26.5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2024-02-23T00:00:00Z</vt:filetime>
  </property>
  <property fmtid="{D5CDD505-2E9C-101B-9397-08002B2CF9AE}" pid="6" name="Producer">
    <vt:lpwstr>Adobe PDF library 16.07</vt:lpwstr>
  </property>
</Properties>
</file>