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</p:sldIdLst>
  <p:sldSz cx="7559675" cy="1069181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6EFA"/>
    <a:srgbClr val="1F1F70"/>
    <a:srgbClr val="CCECFF"/>
    <a:srgbClr val="F6DDC2"/>
    <a:srgbClr val="E862C2"/>
    <a:srgbClr val="F8D0ED"/>
    <a:srgbClr val="531D25"/>
    <a:srgbClr val="E44CB9"/>
    <a:srgbClr val="BEE6FA"/>
    <a:srgbClr val="852F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587A3D-5C50-4837-A5FB-3137D6E3C085}" v="4" dt="2026-06-12T09:13:21.9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5" autoAdjust="0"/>
    <p:restoredTop sz="94660"/>
  </p:normalViewPr>
  <p:slideViewPr>
    <p:cSldViewPr snapToGrid="0">
      <p:cViewPr varScale="1">
        <p:scale>
          <a:sx n="43" d="100"/>
          <a:sy n="43" d="100"/>
        </p:scale>
        <p:origin x="17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6349"/>
            <a:ext cx="5120108" cy="3849108"/>
          </a:xfrm>
          <a:custGeom>
            <a:avLst/>
            <a:gdLst>
              <a:gd name="connsiteX0" fmla="*/ 0 w 5120108"/>
              <a:gd name="connsiteY0" fmla="*/ 0 h 3849108"/>
              <a:gd name="connsiteX1" fmla="*/ 5120108 w 5120108"/>
              <a:gd name="connsiteY1" fmla="*/ 0 h 3849108"/>
              <a:gd name="connsiteX2" fmla="*/ 5120108 w 5120108"/>
              <a:gd name="connsiteY2" fmla="*/ 3849108 h 3849108"/>
              <a:gd name="connsiteX3" fmla="*/ 0 w 5120108"/>
              <a:gd name="connsiteY3" fmla="*/ 3849108 h 384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0108" h="3849108">
                <a:moveTo>
                  <a:pt x="0" y="0"/>
                </a:moveTo>
                <a:lnTo>
                  <a:pt x="5120108" y="0"/>
                </a:lnTo>
                <a:lnTo>
                  <a:pt x="5120108" y="3849108"/>
                </a:lnTo>
                <a:lnTo>
                  <a:pt x="0" y="384910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47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241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2" hasCustomPrompt="1"/>
          </p:nvPr>
        </p:nvSpPr>
        <p:spPr>
          <a:xfrm>
            <a:off x="2654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9" name="図プレースホルダー 18"/>
          <p:cNvSpPr>
            <a:spLocks noGrp="1"/>
          </p:cNvSpPr>
          <p:nvPr>
            <p:ph type="pic" sz="quarter" idx="13" hasCustomPrompt="1"/>
          </p:nvPr>
        </p:nvSpPr>
        <p:spPr>
          <a:xfrm>
            <a:off x="5067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101811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3079751" y="1392073"/>
            <a:ext cx="4479925" cy="3784027"/>
          </a:xfrm>
          <a:custGeom>
            <a:avLst/>
            <a:gdLst>
              <a:gd name="connsiteX0" fmla="*/ 0 w 4479925"/>
              <a:gd name="connsiteY0" fmla="*/ 0 h 3784027"/>
              <a:gd name="connsiteX1" fmla="*/ 4479925 w 4479925"/>
              <a:gd name="connsiteY1" fmla="*/ 0 h 3784027"/>
              <a:gd name="connsiteX2" fmla="*/ 4479925 w 4479925"/>
              <a:gd name="connsiteY2" fmla="*/ 3784027 h 3784027"/>
              <a:gd name="connsiteX3" fmla="*/ 0 w 4479925"/>
              <a:gd name="connsiteY3" fmla="*/ 3784027 h 378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925" h="3784027">
                <a:moveTo>
                  <a:pt x="0" y="0"/>
                </a:moveTo>
                <a:lnTo>
                  <a:pt x="4479925" y="0"/>
                </a:lnTo>
                <a:lnTo>
                  <a:pt x="4479925" y="3784027"/>
                </a:lnTo>
                <a:lnTo>
                  <a:pt x="0" y="378402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29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392073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282458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4505326" y="9112530"/>
            <a:ext cx="3054350" cy="1579284"/>
          </a:xfrm>
          <a:custGeom>
            <a:avLst/>
            <a:gdLst>
              <a:gd name="connsiteX0" fmla="*/ 0 w 3054350"/>
              <a:gd name="connsiteY0" fmla="*/ 0 h 1579284"/>
              <a:gd name="connsiteX1" fmla="*/ 3054350 w 3054350"/>
              <a:gd name="connsiteY1" fmla="*/ 0 h 1579284"/>
              <a:gd name="connsiteX2" fmla="*/ 3054350 w 3054350"/>
              <a:gd name="connsiteY2" fmla="*/ 1579284 h 1579284"/>
              <a:gd name="connsiteX3" fmla="*/ 0 w 3054350"/>
              <a:gd name="connsiteY3" fmla="*/ 1579284 h 157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4350" h="1579284">
                <a:moveTo>
                  <a:pt x="0" y="0"/>
                </a:moveTo>
                <a:lnTo>
                  <a:pt x="3054350" y="0"/>
                </a:lnTo>
                <a:lnTo>
                  <a:pt x="3054350" y="1579284"/>
                </a:lnTo>
                <a:lnTo>
                  <a:pt x="0" y="1579284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24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382173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0" hasCustomPrompt="1"/>
          </p:nvPr>
        </p:nvSpPr>
        <p:spPr>
          <a:xfrm>
            <a:off x="3422651" y="1588"/>
            <a:ext cx="4137025" cy="4279900"/>
          </a:xfrm>
          <a:custGeom>
            <a:avLst/>
            <a:gdLst>
              <a:gd name="connsiteX0" fmla="*/ 739775 w 4137025"/>
              <a:gd name="connsiteY0" fmla="*/ 0 h 4279900"/>
              <a:gd name="connsiteX1" fmla="*/ 4137025 w 4137025"/>
              <a:gd name="connsiteY1" fmla="*/ 0 h 4279900"/>
              <a:gd name="connsiteX2" fmla="*/ 4137025 w 4137025"/>
              <a:gd name="connsiteY2" fmla="*/ 3676650 h 4279900"/>
              <a:gd name="connsiteX3" fmla="*/ 4054475 w 4137025"/>
              <a:gd name="connsiteY3" fmla="*/ 3743325 h 4279900"/>
              <a:gd name="connsiteX4" fmla="*/ 3968750 w 4137025"/>
              <a:gd name="connsiteY4" fmla="*/ 3810000 h 4279900"/>
              <a:gd name="connsiteX5" fmla="*/ 3879850 w 4137025"/>
              <a:gd name="connsiteY5" fmla="*/ 3870325 h 4279900"/>
              <a:gd name="connsiteX6" fmla="*/ 3784600 w 4137025"/>
              <a:gd name="connsiteY6" fmla="*/ 3930650 h 4279900"/>
              <a:gd name="connsiteX7" fmla="*/ 3692525 w 4137025"/>
              <a:gd name="connsiteY7" fmla="*/ 3984625 h 4279900"/>
              <a:gd name="connsiteX8" fmla="*/ 3594100 w 4137025"/>
              <a:gd name="connsiteY8" fmla="*/ 4032250 h 4279900"/>
              <a:gd name="connsiteX9" fmla="*/ 3492500 w 4137025"/>
              <a:gd name="connsiteY9" fmla="*/ 4079875 h 4279900"/>
              <a:gd name="connsiteX10" fmla="*/ 3390900 w 4137025"/>
              <a:gd name="connsiteY10" fmla="*/ 4121150 h 4279900"/>
              <a:gd name="connsiteX11" fmla="*/ 3286125 w 4137025"/>
              <a:gd name="connsiteY11" fmla="*/ 4156075 h 4279900"/>
              <a:gd name="connsiteX12" fmla="*/ 3181350 w 4137025"/>
              <a:gd name="connsiteY12" fmla="*/ 4187825 h 4279900"/>
              <a:gd name="connsiteX13" fmla="*/ 3073400 w 4137025"/>
              <a:gd name="connsiteY13" fmla="*/ 4216400 h 4279900"/>
              <a:gd name="connsiteX14" fmla="*/ 2962275 w 4137025"/>
              <a:gd name="connsiteY14" fmla="*/ 4238625 h 4279900"/>
              <a:gd name="connsiteX15" fmla="*/ 2851150 w 4137025"/>
              <a:gd name="connsiteY15" fmla="*/ 4257675 h 4279900"/>
              <a:gd name="connsiteX16" fmla="*/ 2736850 w 4137025"/>
              <a:gd name="connsiteY16" fmla="*/ 4270375 h 4279900"/>
              <a:gd name="connsiteX17" fmla="*/ 2622550 w 4137025"/>
              <a:gd name="connsiteY17" fmla="*/ 4279900 h 4279900"/>
              <a:gd name="connsiteX18" fmla="*/ 2505075 w 4137025"/>
              <a:gd name="connsiteY18" fmla="*/ 4279900 h 4279900"/>
              <a:gd name="connsiteX19" fmla="*/ 2378075 w 4137025"/>
              <a:gd name="connsiteY19" fmla="*/ 4276725 h 4279900"/>
              <a:gd name="connsiteX20" fmla="*/ 2251075 w 4137025"/>
              <a:gd name="connsiteY20" fmla="*/ 4267200 h 4279900"/>
              <a:gd name="connsiteX21" fmla="*/ 2124075 w 4137025"/>
              <a:gd name="connsiteY21" fmla="*/ 4251325 h 4279900"/>
              <a:gd name="connsiteX22" fmla="*/ 2000250 w 4137025"/>
              <a:gd name="connsiteY22" fmla="*/ 4229100 h 4279900"/>
              <a:gd name="connsiteX23" fmla="*/ 1879600 w 4137025"/>
              <a:gd name="connsiteY23" fmla="*/ 4203700 h 4279900"/>
              <a:gd name="connsiteX24" fmla="*/ 1762125 w 4137025"/>
              <a:gd name="connsiteY24" fmla="*/ 4168775 h 4279900"/>
              <a:gd name="connsiteX25" fmla="*/ 1644650 w 4137025"/>
              <a:gd name="connsiteY25" fmla="*/ 4130675 h 4279900"/>
              <a:gd name="connsiteX26" fmla="*/ 1530350 w 4137025"/>
              <a:gd name="connsiteY26" fmla="*/ 4083050 h 4279900"/>
              <a:gd name="connsiteX27" fmla="*/ 1419225 w 4137025"/>
              <a:gd name="connsiteY27" fmla="*/ 4035425 h 4279900"/>
              <a:gd name="connsiteX28" fmla="*/ 1311275 w 4137025"/>
              <a:gd name="connsiteY28" fmla="*/ 3978275 h 4279900"/>
              <a:gd name="connsiteX29" fmla="*/ 1206500 w 4137025"/>
              <a:gd name="connsiteY29" fmla="*/ 3917950 h 4279900"/>
              <a:gd name="connsiteX30" fmla="*/ 1104900 w 4137025"/>
              <a:gd name="connsiteY30" fmla="*/ 3854450 h 4279900"/>
              <a:gd name="connsiteX31" fmla="*/ 1006475 w 4137025"/>
              <a:gd name="connsiteY31" fmla="*/ 3784600 h 4279900"/>
              <a:gd name="connsiteX32" fmla="*/ 911225 w 4137025"/>
              <a:gd name="connsiteY32" fmla="*/ 3708400 h 4279900"/>
              <a:gd name="connsiteX33" fmla="*/ 822325 w 4137025"/>
              <a:gd name="connsiteY33" fmla="*/ 3632200 h 4279900"/>
              <a:gd name="connsiteX34" fmla="*/ 733425 w 4137025"/>
              <a:gd name="connsiteY34" fmla="*/ 3546475 h 4279900"/>
              <a:gd name="connsiteX35" fmla="*/ 650875 w 4137025"/>
              <a:gd name="connsiteY35" fmla="*/ 3460750 h 4279900"/>
              <a:gd name="connsiteX36" fmla="*/ 574675 w 4137025"/>
              <a:gd name="connsiteY36" fmla="*/ 3368675 h 4279900"/>
              <a:gd name="connsiteX37" fmla="*/ 498475 w 4137025"/>
              <a:gd name="connsiteY37" fmla="*/ 3276600 h 4279900"/>
              <a:gd name="connsiteX38" fmla="*/ 428625 w 4137025"/>
              <a:gd name="connsiteY38" fmla="*/ 3178175 h 4279900"/>
              <a:gd name="connsiteX39" fmla="*/ 365125 w 4137025"/>
              <a:gd name="connsiteY39" fmla="*/ 3076575 h 4279900"/>
              <a:gd name="connsiteX40" fmla="*/ 304800 w 4137025"/>
              <a:gd name="connsiteY40" fmla="*/ 2971800 h 4279900"/>
              <a:gd name="connsiteX41" fmla="*/ 247650 w 4137025"/>
              <a:gd name="connsiteY41" fmla="*/ 2863850 h 4279900"/>
              <a:gd name="connsiteX42" fmla="*/ 196850 w 4137025"/>
              <a:gd name="connsiteY42" fmla="*/ 2752725 h 4279900"/>
              <a:gd name="connsiteX43" fmla="*/ 152400 w 4137025"/>
              <a:gd name="connsiteY43" fmla="*/ 2638425 h 4279900"/>
              <a:gd name="connsiteX44" fmla="*/ 114300 w 4137025"/>
              <a:gd name="connsiteY44" fmla="*/ 2520950 h 4279900"/>
              <a:gd name="connsiteX45" fmla="*/ 79375 w 4137025"/>
              <a:gd name="connsiteY45" fmla="*/ 2403475 h 4279900"/>
              <a:gd name="connsiteX46" fmla="*/ 50800 w 4137025"/>
              <a:gd name="connsiteY46" fmla="*/ 2282825 h 4279900"/>
              <a:gd name="connsiteX47" fmla="*/ 31750 w 4137025"/>
              <a:gd name="connsiteY47" fmla="*/ 2159000 h 4279900"/>
              <a:gd name="connsiteX48" fmla="*/ 15875 w 4137025"/>
              <a:gd name="connsiteY48" fmla="*/ 2032000 h 4279900"/>
              <a:gd name="connsiteX49" fmla="*/ 3175 w 4137025"/>
              <a:gd name="connsiteY49" fmla="*/ 1905000 h 4279900"/>
              <a:gd name="connsiteX50" fmla="*/ 0 w 4137025"/>
              <a:gd name="connsiteY50" fmla="*/ 1778000 h 4279900"/>
              <a:gd name="connsiteX51" fmla="*/ 3175 w 4137025"/>
              <a:gd name="connsiteY51" fmla="*/ 1647825 h 4279900"/>
              <a:gd name="connsiteX52" fmla="*/ 15875 w 4137025"/>
              <a:gd name="connsiteY52" fmla="*/ 1520825 h 4279900"/>
              <a:gd name="connsiteX53" fmla="*/ 31750 w 4137025"/>
              <a:gd name="connsiteY53" fmla="*/ 1393825 h 4279900"/>
              <a:gd name="connsiteX54" fmla="*/ 53975 w 4137025"/>
              <a:gd name="connsiteY54" fmla="*/ 1270000 h 4279900"/>
              <a:gd name="connsiteX55" fmla="*/ 79375 w 4137025"/>
              <a:gd name="connsiteY55" fmla="*/ 1149350 h 4279900"/>
              <a:gd name="connsiteX56" fmla="*/ 114300 w 4137025"/>
              <a:gd name="connsiteY56" fmla="*/ 1028700 h 4279900"/>
              <a:gd name="connsiteX57" fmla="*/ 155575 w 4137025"/>
              <a:gd name="connsiteY57" fmla="*/ 914400 h 4279900"/>
              <a:gd name="connsiteX58" fmla="*/ 200025 w 4137025"/>
              <a:gd name="connsiteY58" fmla="*/ 800100 h 4279900"/>
              <a:gd name="connsiteX59" fmla="*/ 250825 w 4137025"/>
              <a:gd name="connsiteY59" fmla="*/ 688975 h 4279900"/>
              <a:gd name="connsiteX60" fmla="*/ 304800 w 4137025"/>
              <a:gd name="connsiteY60" fmla="*/ 581025 h 4279900"/>
              <a:gd name="connsiteX61" fmla="*/ 365125 w 4137025"/>
              <a:gd name="connsiteY61" fmla="*/ 473075 h 4279900"/>
              <a:gd name="connsiteX62" fmla="*/ 431800 w 4137025"/>
              <a:gd name="connsiteY62" fmla="*/ 371475 h 4279900"/>
              <a:gd name="connsiteX63" fmla="*/ 501650 w 4137025"/>
              <a:gd name="connsiteY63" fmla="*/ 273050 h 4279900"/>
              <a:gd name="connsiteX64" fmla="*/ 577850 w 4137025"/>
              <a:gd name="connsiteY64" fmla="*/ 180975 h 4279900"/>
              <a:gd name="connsiteX65" fmla="*/ 657225 w 4137025"/>
              <a:gd name="connsiteY65" fmla="*/ 88900 h 427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137025" h="4279900">
                <a:moveTo>
                  <a:pt x="739775" y="0"/>
                </a:moveTo>
                <a:lnTo>
                  <a:pt x="4137025" y="0"/>
                </a:lnTo>
                <a:lnTo>
                  <a:pt x="4137025" y="3676650"/>
                </a:lnTo>
                <a:lnTo>
                  <a:pt x="4054475" y="3743325"/>
                </a:lnTo>
                <a:lnTo>
                  <a:pt x="3968750" y="3810000"/>
                </a:lnTo>
                <a:lnTo>
                  <a:pt x="3879850" y="3870325"/>
                </a:lnTo>
                <a:lnTo>
                  <a:pt x="3784600" y="3930650"/>
                </a:lnTo>
                <a:lnTo>
                  <a:pt x="3692525" y="3984625"/>
                </a:lnTo>
                <a:lnTo>
                  <a:pt x="3594100" y="4032250"/>
                </a:lnTo>
                <a:lnTo>
                  <a:pt x="3492500" y="4079875"/>
                </a:lnTo>
                <a:lnTo>
                  <a:pt x="3390900" y="4121150"/>
                </a:lnTo>
                <a:lnTo>
                  <a:pt x="3286125" y="4156075"/>
                </a:lnTo>
                <a:lnTo>
                  <a:pt x="3181350" y="4187825"/>
                </a:lnTo>
                <a:lnTo>
                  <a:pt x="3073400" y="4216400"/>
                </a:lnTo>
                <a:lnTo>
                  <a:pt x="2962275" y="4238625"/>
                </a:lnTo>
                <a:lnTo>
                  <a:pt x="2851150" y="4257675"/>
                </a:lnTo>
                <a:lnTo>
                  <a:pt x="2736850" y="4270375"/>
                </a:lnTo>
                <a:lnTo>
                  <a:pt x="2622550" y="4279900"/>
                </a:lnTo>
                <a:lnTo>
                  <a:pt x="2505075" y="4279900"/>
                </a:lnTo>
                <a:lnTo>
                  <a:pt x="2378075" y="4276725"/>
                </a:lnTo>
                <a:lnTo>
                  <a:pt x="2251075" y="4267200"/>
                </a:lnTo>
                <a:lnTo>
                  <a:pt x="2124075" y="4251325"/>
                </a:lnTo>
                <a:lnTo>
                  <a:pt x="2000250" y="4229100"/>
                </a:lnTo>
                <a:lnTo>
                  <a:pt x="1879600" y="4203700"/>
                </a:lnTo>
                <a:lnTo>
                  <a:pt x="1762125" y="4168775"/>
                </a:lnTo>
                <a:lnTo>
                  <a:pt x="1644650" y="4130675"/>
                </a:lnTo>
                <a:lnTo>
                  <a:pt x="1530350" y="4083050"/>
                </a:lnTo>
                <a:lnTo>
                  <a:pt x="1419225" y="4035425"/>
                </a:lnTo>
                <a:lnTo>
                  <a:pt x="1311275" y="3978275"/>
                </a:lnTo>
                <a:lnTo>
                  <a:pt x="1206500" y="3917950"/>
                </a:lnTo>
                <a:lnTo>
                  <a:pt x="1104900" y="3854450"/>
                </a:lnTo>
                <a:lnTo>
                  <a:pt x="1006475" y="3784600"/>
                </a:lnTo>
                <a:lnTo>
                  <a:pt x="911225" y="3708400"/>
                </a:lnTo>
                <a:lnTo>
                  <a:pt x="822325" y="3632200"/>
                </a:lnTo>
                <a:lnTo>
                  <a:pt x="733425" y="3546475"/>
                </a:lnTo>
                <a:lnTo>
                  <a:pt x="650875" y="3460750"/>
                </a:lnTo>
                <a:lnTo>
                  <a:pt x="574675" y="3368675"/>
                </a:lnTo>
                <a:lnTo>
                  <a:pt x="498475" y="3276600"/>
                </a:lnTo>
                <a:lnTo>
                  <a:pt x="428625" y="3178175"/>
                </a:lnTo>
                <a:lnTo>
                  <a:pt x="365125" y="3076575"/>
                </a:lnTo>
                <a:lnTo>
                  <a:pt x="304800" y="2971800"/>
                </a:lnTo>
                <a:lnTo>
                  <a:pt x="247650" y="2863850"/>
                </a:lnTo>
                <a:lnTo>
                  <a:pt x="196850" y="2752725"/>
                </a:lnTo>
                <a:lnTo>
                  <a:pt x="152400" y="2638425"/>
                </a:lnTo>
                <a:lnTo>
                  <a:pt x="114300" y="2520950"/>
                </a:lnTo>
                <a:lnTo>
                  <a:pt x="79375" y="2403475"/>
                </a:lnTo>
                <a:lnTo>
                  <a:pt x="50800" y="2282825"/>
                </a:lnTo>
                <a:lnTo>
                  <a:pt x="31750" y="2159000"/>
                </a:lnTo>
                <a:lnTo>
                  <a:pt x="15875" y="2032000"/>
                </a:lnTo>
                <a:lnTo>
                  <a:pt x="3175" y="1905000"/>
                </a:lnTo>
                <a:lnTo>
                  <a:pt x="0" y="1778000"/>
                </a:lnTo>
                <a:lnTo>
                  <a:pt x="3175" y="1647825"/>
                </a:lnTo>
                <a:lnTo>
                  <a:pt x="15875" y="1520825"/>
                </a:lnTo>
                <a:lnTo>
                  <a:pt x="31750" y="1393825"/>
                </a:lnTo>
                <a:lnTo>
                  <a:pt x="53975" y="1270000"/>
                </a:lnTo>
                <a:lnTo>
                  <a:pt x="79375" y="1149350"/>
                </a:lnTo>
                <a:lnTo>
                  <a:pt x="114300" y="1028700"/>
                </a:lnTo>
                <a:lnTo>
                  <a:pt x="155575" y="914400"/>
                </a:lnTo>
                <a:lnTo>
                  <a:pt x="200025" y="800100"/>
                </a:lnTo>
                <a:lnTo>
                  <a:pt x="250825" y="688975"/>
                </a:lnTo>
                <a:lnTo>
                  <a:pt x="304800" y="581025"/>
                </a:lnTo>
                <a:lnTo>
                  <a:pt x="365125" y="473075"/>
                </a:lnTo>
                <a:lnTo>
                  <a:pt x="431800" y="371475"/>
                </a:lnTo>
                <a:lnTo>
                  <a:pt x="501650" y="273050"/>
                </a:lnTo>
                <a:lnTo>
                  <a:pt x="577850" y="180975"/>
                </a:lnTo>
                <a:lnTo>
                  <a:pt x="657225" y="889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65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1" hasCustomPrompt="1"/>
          </p:nvPr>
        </p:nvSpPr>
        <p:spPr>
          <a:xfrm>
            <a:off x="1588" y="386208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 hidden="1"/>
          <p:cNvSpPr>
            <a:spLocks noGrp="1"/>
          </p:cNvSpPr>
          <p:nvPr>
            <p:ph type="pic" sz="quarter" idx="12" hasCustomPrompt="1"/>
          </p:nvPr>
        </p:nvSpPr>
        <p:spPr>
          <a:xfrm>
            <a:off x="3781425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E5536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3" hasCustomPrompt="1"/>
          </p:nvPr>
        </p:nvSpPr>
        <p:spPr>
          <a:xfrm>
            <a:off x="3781426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57097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72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DC4DC-AF54-4368-AE6A-2E6D71B68A52}" type="datetimeFigureOut">
              <a:rPr kumimoji="1" lang="ja-JP" altLang="en-US" smtClean="0"/>
              <a:t>2026/6/22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10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D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プレースホルダー 7" descr="屋外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3CFB29A-F826-5247-A62E-093CA0B7BB0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218"/>
          <a:stretch>
            <a:fillRect/>
          </a:stretch>
        </p:blipFill>
        <p:spPr>
          <a:xfrm>
            <a:off x="-62396" y="5974410"/>
            <a:ext cx="7546318" cy="3707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プレースホルダー 17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5" b="15515"/>
          <a:stretch>
            <a:fillRect/>
          </a:stretch>
        </p:blipFill>
        <p:spPr>
          <a:xfrm>
            <a:off x="3507297" y="284376"/>
            <a:ext cx="4037261" cy="4176690"/>
          </a:xfrm>
        </p:spPr>
      </p:pic>
      <p:sp>
        <p:nvSpPr>
          <p:cNvPr id="734" name="Rectangle 716"/>
          <p:cNvSpPr>
            <a:spLocks noChangeArrowheads="1"/>
          </p:cNvSpPr>
          <p:nvPr/>
        </p:nvSpPr>
        <p:spPr bwMode="auto">
          <a:xfrm>
            <a:off x="1" y="25"/>
            <a:ext cx="7559675" cy="277042"/>
          </a:xfrm>
          <a:prstGeom prst="rect">
            <a:avLst/>
          </a:prstGeom>
          <a:solidFill>
            <a:srgbClr val="531D2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/>
          </a:p>
        </p:txBody>
      </p:sp>
      <p:sp>
        <p:nvSpPr>
          <p:cNvPr id="735" name="テキスト ボックス 734"/>
          <p:cNvSpPr txBox="1"/>
          <p:nvPr/>
        </p:nvSpPr>
        <p:spPr>
          <a:xfrm>
            <a:off x="-332170" y="9855786"/>
            <a:ext cx="3484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00000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2800" b="1" dirty="0" smtClean="0">
                <a:solidFill>
                  <a:srgbClr val="00000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メイリオ" panose="020B0604030504040204" pitchFamily="50" charset="-128"/>
              </a:rPr>
              <a:t>ＪＴ</a:t>
            </a:r>
            <a:r>
              <a:rPr kumimoji="1" lang="en-US" altLang="ja-JP" sz="2800" b="1" dirty="0" smtClean="0">
                <a:solidFill>
                  <a:srgbClr val="00000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メイリオ" panose="020B0604030504040204" pitchFamily="50" charset="-128"/>
              </a:rPr>
              <a:t>B</a:t>
            </a:r>
            <a:r>
              <a:rPr kumimoji="1" lang="ja-JP" altLang="en-US" sz="2800" b="1" dirty="0" smtClean="0">
                <a:solidFill>
                  <a:srgbClr val="00000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メイリオ" panose="020B0604030504040204" pitchFamily="50" charset="-128"/>
              </a:rPr>
              <a:t>丸の内店</a:t>
            </a:r>
            <a:endParaRPr kumimoji="1" lang="ja-JP" altLang="en-US" sz="2800" b="1" dirty="0">
              <a:solidFill>
                <a:srgbClr val="531D25"/>
              </a:solidFill>
              <a:latin typeface="UD デジタル 教科書体 NK" panose="02020400000000000000" pitchFamily="18" charset="-128"/>
              <a:ea typeface="UD デジタル 教科書体 NK" panose="02020400000000000000" pitchFamily="18" charset="-128"/>
              <a:cs typeface="メイリオ" panose="020B0604030504040204" pitchFamily="50" charset="-128"/>
            </a:endParaRPr>
          </a:p>
        </p:txBody>
      </p:sp>
      <p:sp>
        <p:nvSpPr>
          <p:cNvPr id="737" name="テキスト ボックス 736"/>
          <p:cNvSpPr txBox="1"/>
          <p:nvPr/>
        </p:nvSpPr>
        <p:spPr>
          <a:xfrm>
            <a:off x="3117142" y="9844350"/>
            <a:ext cx="3495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  <a:cs typeface="メイリオ" panose="020B0604030504040204" pitchFamily="50" charset="-128"/>
              </a:rPr>
              <a:t>店舗情報はこちらから👉</a:t>
            </a:r>
          </a:p>
        </p:txBody>
      </p:sp>
      <p:cxnSp>
        <p:nvCxnSpPr>
          <p:cNvPr id="5" name="直線コネクタ 4"/>
          <p:cNvCxnSpPr/>
          <p:nvPr/>
        </p:nvCxnSpPr>
        <p:spPr>
          <a:xfrm>
            <a:off x="132691" y="9822556"/>
            <a:ext cx="6368663" cy="0"/>
          </a:xfrm>
          <a:prstGeom prst="line">
            <a:avLst/>
          </a:prstGeom>
          <a:ln w="22225">
            <a:solidFill>
              <a:srgbClr val="852F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 flipV="1">
            <a:off x="140680" y="10317242"/>
            <a:ext cx="6382194" cy="20132"/>
          </a:xfrm>
          <a:prstGeom prst="line">
            <a:avLst/>
          </a:prstGeom>
          <a:ln w="19050">
            <a:solidFill>
              <a:srgbClr val="852F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65"/>
          <p:cNvSpPr>
            <a:spLocks noEditPoints="1"/>
          </p:cNvSpPr>
          <p:nvPr/>
        </p:nvSpPr>
        <p:spPr bwMode="auto">
          <a:xfrm rot="10800000">
            <a:off x="37195" y="379444"/>
            <a:ext cx="3950013" cy="272022"/>
          </a:xfrm>
          <a:custGeom>
            <a:avLst/>
            <a:gdLst>
              <a:gd name="T0" fmla="*/ 1542 w 2216"/>
              <a:gd name="T1" fmla="*/ 40 h 80"/>
              <a:gd name="T2" fmla="*/ 1534 w 2216"/>
              <a:gd name="T3" fmla="*/ 44 h 80"/>
              <a:gd name="T4" fmla="*/ 1234 w 2216"/>
              <a:gd name="T5" fmla="*/ 70 h 80"/>
              <a:gd name="T6" fmla="*/ 1168 w 2216"/>
              <a:gd name="T7" fmla="*/ 4 h 80"/>
              <a:gd name="T8" fmla="*/ 1264 w 2216"/>
              <a:gd name="T9" fmla="*/ 32 h 80"/>
              <a:gd name="T10" fmla="*/ 1032 w 2216"/>
              <a:gd name="T11" fmla="*/ 8 h 80"/>
              <a:gd name="T12" fmla="*/ 976 w 2216"/>
              <a:gd name="T13" fmla="*/ 62 h 80"/>
              <a:gd name="T14" fmla="*/ 918 w 2216"/>
              <a:gd name="T15" fmla="*/ 8 h 80"/>
              <a:gd name="T16" fmla="*/ 664 w 2216"/>
              <a:gd name="T17" fmla="*/ 50 h 80"/>
              <a:gd name="T18" fmla="*/ 670 w 2216"/>
              <a:gd name="T19" fmla="*/ 54 h 80"/>
              <a:gd name="T20" fmla="*/ 1702 w 2216"/>
              <a:gd name="T21" fmla="*/ 52 h 80"/>
              <a:gd name="T22" fmla="*/ 1648 w 2216"/>
              <a:gd name="T23" fmla="*/ 30 h 80"/>
              <a:gd name="T24" fmla="*/ 1610 w 2216"/>
              <a:gd name="T25" fmla="*/ 30 h 80"/>
              <a:gd name="T26" fmla="*/ 1536 w 2216"/>
              <a:gd name="T27" fmla="*/ 32 h 80"/>
              <a:gd name="T28" fmla="*/ 1408 w 2216"/>
              <a:gd name="T29" fmla="*/ 58 h 80"/>
              <a:gd name="T30" fmla="*/ 1388 w 2216"/>
              <a:gd name="T31" fmla="*/ 10 h 80"/>
              <a:gd name="T32" fmla="*/ 1380 w 2216"/>
              <a:gd name="T33" fmla="*/ 38 h 80"/>
              <a:gd name="T34" fmla="*/ 1350 w 2216"/>
              <a:gd name="T35" fmla="*/ 30 h 80"/>
              <a:gd name="T36" fmla="*/ 1392 w 2216"/>
              <a:gd name="T37" fmla="*/ 48 h 80"/>
              <a:gd name="T38" fmla="*/ 1274 w 2216"/>
              <a:gd name="T39" fmla="*/ 36 h 80"/>
              <a:gd name="T40" fmla="*/ 1130 w 2216"/>
              <a:gd name="T41" fmla="*/ 4 h 80"/>
              <a:gd name="T42" fmla="*/ 932 w 2216"/>
              <a:gd name="T43" fmla="*/ 8 h 80"/>
              <a:gd name="T44" fmla="*/ 874 w 2216"/>
              <a:gd name="T45" fmla="*/ 70 h 80"/>
              <a:gd name="T46" fmla="*/ 850 w 2216"/>
              <a:gd name="T47" fmla="*/ 8 h 80"/>
              <a:gd name="T48" fmla="*/ 854 w 2216"/>
              <a:gd name="T49" fmla="*/ 22 h 80"/>
              <a:gd name="T50" fmla="*/ 874 w 2216"/>
              <a:gd name="T51" fmla="*/ 28 h 80"/>
              <a:gd name="T52" fmla="*/ 846 w 2216"/>
              <a:gd name="T53" fmla="*/ 68 h 80"/>
              <a:gd name="T54" fmla="*/ 704 w 2216"/>
              <a:gd name="T55" fmla="*/ 22 h 80"/>
              <a:gd name="T56" fmla="*/ 636 w 2216"/>
              <a:gd name="T57" fmla="*/ 36 h 80"/>
              <a:gd name="T58" fmla="*/ 582 w 2216"/>
              <a:gd name="T59" fmla="*/ 54 h 80"/>
              <a:gd name="T60" fmla="*/ 538 w 2216"/>
              <a:gd name="T61" fmla="*/ 44 h 80"/>
              <a:gd name="T62" fmla="*/ 490 w 2216"/>
              <a:gd name="T63" fmla="*/ 24 h 80"/>
              <a:gd name="T64" fmla="*/ 500 w 2216"/>
              <a:gd name="T65" fmla="*/ 36 h 80"/>
              <a:gd name="T66" fmla="*/ 540 w 2216"/>
              <a:gd name="T67" fmla="*/ 44 h 80"/>
              <a:gd name="T68" fmla="*/ 586 w 2216"/>
              <a:gd name="T69" fmla="*/ 64 h 80"/>
              <a:gd name="T70" fmla="*/ 634 w 2216"/>
              <a:gd name="T71" fmla="*/ 44 h 80"/>
              <a:gd name="T72" fmla="*/ 700 w 2216"/>
              <a:gd name="T73" fmla="*/ 62 h 80"/>
              <a:gd name="T74" fmla="*/ 728 w 2216"/>
              <a:gd name="T75" fmla="*/ 34 h 80"/>
              <a:gd name="T76" fmla="*/ 730 w 2216"/>
              <a:gd name="T77" fmla="*/ 46 h 80"/>
              <a:gd name="T78" fmla="*/ 702 w 2216"/>
              <a:gd name="T79" fmla="*/ 32 h 80"/>
              <a:gd name="T80" fmla="*/ 860 w 2216"/>
              <a:gd name="T81" fmla="*/ 78 h 80"/>
              <a:gd name="T82" fmla="*/ 1010 w 2216"/>
              <a:gd name="T83" fmla="*/ 74 h 80"/>
              <a:gd name="T84" fmla="*/ 1082 w 2216"/>
              <a:gd name="T85" fmla="*/ 12 h 80"/>
              <a:gd name="T86" fmla="*/ 1054 w 2216"/>
              <a:gd name="T87" fmla="*/ 62 h 80"/>
              <a:gd name="T88" fmla="*/ 1074 w 2216"/>
              <a:gd name="T89" fmla="*/ 54 h 80"/>
              <a:gd name="T90" fmla="*/ 1086 w 2216"/>
              <a:gd name="T91" fmla="*/ 36 h 80"/>
              <a:gd name="T92" fmla="*/ 1088 w 2216"/>
              <a:gd name="T93" fmla="*/ 78 h 80"/>
              <a:gd name="T94" fmla="*/ 1172 w 2216"/>
              <a:gd name="T95" fmla="*/ 44 h 80"/>
              <a:gd name="T96" fmla="*/ 1140 w 2216"/>
              <a:gd name="T97" fmla="*/ 62 h 80"/>
              <a:gd name="T98" fmla="*/ 1150 w 2216"/>
              <a:gd name="T99" fmla="*/ 40 h 80"/>
              <a:gd name="T100" fmla="*/ 1124 w 2216"/>
              <a:gd name="T101" fmla="*/ 68 h 80"/>
              <a:gd name="T102" fmla="*/ 1196 w 2216"/>
              <a:gd name="T103" fmla="*/ 22 h 80"/>
              <a:gd name="T104" fmla="*/ 1244 w 2216"/>
              <a:gd name="T105" fmla="*/ 62 h 80"/>
              <a:gd name="T106" fmla="*/ 1438 w 2216"/>
              <a:gd name="T107" fmla="*/ 40 h 80"/>
              <a:gd name="T108" fmla="*/ 1502 w 2216"/>
              <a:gd name="T109" fmla="*/ 68 h 80"/>
              <a:gd name="T110" fmla="*/ 1502 w 2216"/>
              <a:gd name="T111" fmla="*/ 52 h 80"/>
              <a:gd name="T112" fmla="*/ 1478 w 2216"/>
              <a:gd name="T113" fmla="*/ 60 h 80"/>
              <a:gd name="T114" fmla="*/ 1540 w 2216"/>
              <a:gd name="T115" fmla="*/ 58 h 80"/>
              <a:gd name="T116" fmla="*/ 1606 w 2216"/>
              <a:gd name="T117" fmla="*/ 36 h 80"/>
              <a:gd name="T118" fmla="*/ 1646 w 2216"/>
              <a:gd name="T119" fmla="*/ 44 h 80"/>
              <a:gd name="T120" fmla="*/ 1694 w 2216"/>
              <a:gd name="T121" fmla="*/ 64 h 80"/>
              <a:gd name="T122" fmla="*/ 1740 w 2216"/>
              <a:gd name="T123" fmla="*/ 4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16" h="80">
                <a:moveTo>
                  <a:pt x="670" y="40"/>
                </a:moveTo>
                <a:lnTo>
                  <a:pt x="670" y="40"/>
                </a:lnTo>
                <a:lnTo>
                  <a:pt x="668" y="40"/>
                </a:lnTo>
                <a:lnTo>
                  <a:pt x="668" y="44"/>
                </a:lnTo>
                <a:lnTo>
                  <a:pt x="668" y="44"/>
                </a:lnTo>
                <a:lnTo>
                  <a:pt x="668" y="46"/>
                </a:lnTo>
                <a:lnTo>
                  <a:pt x="670" y="48"/>
                </a:lnTo>
                <a:lnTo>
                  <a:pt x="670" y="48"/>
                </a:lnTo>
                <a:lnTo>
                  <a:pt x="674" y="46"/>
                </a:lnTo>
                <a:lnTo>
                  <a:pt x="674" y="44"/>
                </a:lnTo>
                <a:lnTo>
                  <a:pt x="674" y="44"/>
                </a:lnTo>
                <a:lnTo>
                  <a:pt x="674" y="40"/>
                </a:lnTo>
                <a:lnTo>
                  <a:pt x="670" y="40"/>
                </a:lnTo>
                <a:lnTo>
                  <a:pt x="670" y="40"/>
                </a:lnTo>
                <a:close/>
                <a:moveTo>
                  <a:pt x="1546" y="40"/>
                </a:moveTo>
                <a:lnTo>
                  <a:pt x="1546" y="40"/>
                </a:lnTo>
                <a:lnTo>
                  <a:pt x="1542" y="40"/>
                </a:lnTo>
                <a:lnTo>
                  <a:pt x="1542" y="44"/>
                </a:lnTo>
                <a:lnTo>
                  <a:pt x="1542" y="44"/>
                </a:lnTo>
                <a:lnTo>
                  <a:pt x="1542" y="46"/>
                </a:lnTo>
                <a:lnTo>
                  <a:pt x="1546" y="48"/>
                </a:lnTo>
                <a:lnTo>
                  <a:pt x="1546" y="48"/>
                </a:lnTo>
                <a:lnTo>
                  <a:pt x="1548" y="46"/>
                </a:lnTo>
                <a:lnTo>
                  <a:pt x="1548" y="44"/>
                </a:lnTo>
                <a:lnTo>
                  <a:pt x="1548" y="44"/>
                </a:lnTo>
                <a:lnTo>
                  <a:pt x="1548" y="40"/>
                </a:lnTo>
                <a:lnTo>
                  <a:pt x="1546" y="40"/>
                </a:lnTo>
                <a:lnTo>
                  <a:pt x="1546" y="40"/>
                </a:lnTo>
                <a:close/>
                <a:moveTo>
                  <a:pt x="1546" y="54"/>
                </a:moveTo>
                <a:lnTo>
                  <a:pt x="1546" y="54"/>
                </a:lnTo>
                <a:lnTo>
                  <a:pt x="1542" y="54"/>
                </a:lnTo>
                <a:lnTo>
                  <a:pt x="1538" y="50"/>
                </a:lnTo>
                <a:lnTo>
                  <a:pt x="1536" y="48"/>
                </a:lnTo>
                <a:lnTo>
                  <a:pt x="1534" y="44"/>
                </a:lnTo>
                <a:lnTo>
                  <a:pt x="1534" y="44"/>
                </a:lnTo>
                <a:lnTo>
                  <a:pt x="1536" y="40"/>
                </a:lnTo>
                <a:lnTo>
                  <a:pt x="1538" y="36"/>
                </a:lnTo>
                <a:lnTo>
                  <a:pt x="1542" y="34"/>
                </a:lnTo>
                <a:lnTo>
                  <a:pt x="1546" y="34"/>
                </a:lnTo>
                <a:lnTo>
                  <a:pt x="1546" y="34"/>
                </a:lnTo>
                <a:lnTo>
                  <a:pt x="1550" y="34"/>
                </a:lnTo>
                <a:lnTo>
                  <a:pt x="1552" y="36"/>
                </a:lnTo>
                <a:lnTo>
                  <a:pt x="1554" y="40"/>
                </a:lnTo>
                <a:lnTo>
                  <a:pt x="1556" y="44"/>
                </a:lnTo>
                <a:lnTo>
                  <a:pt x="1556" y="44"/>
                </a:lnTo>
                <a:lnTo>
                  <a:pt x="1554" y="48"/>
                </a:lnTo>
                <a:lnTo>
                  <a:pt x="1552" y="50"/>
                </a:lnTo>
                <a:lnTo>
                  <a:pt x="1550" y="54"/>
                </a:lnTo>
                <a:lnTo>
                  <a:pt x="1546" y="54"/>
                </a:lnTo>
                <a:lnTo>
                  <a:pt x="1546" y="54"/>
                </a:lnTo>
                <a:close/>
                <a:moveTo>
                  <a:pt x="1234" y="70"/>
                </a:moveTo>
                <a:lnTo>
                  <a:pt x="1234" y="70"/>
                </a:lnTo>
                <a:lnTo>
                  <a:pt x="1230" y="74"/>
                </a:lnTo>
                <a:lnTo>
                  <a:pt x="1226" y="74"/>
                </a:lnTo>
                <a:lnTo>
                  <a:pt x="1222" y="74"/>
                </a:lnTo>
                <a:lnTo>
                  <a:pt x="1216" y="74"/>
                </a:lnTo>
                <a:lnTo>
                  <a:pt x="1216" y="74"/>
                </a:lnTo>
                <a:lnTo>
                  <a:pt x="1220" y="68"/>
                </a:lnTo>
                <a:lnTo>
                  <a:pt x="1224" y="60"/>
                </a:lnTo>
                <a:lnTo>
                  <a:pt x="1224" y="52"/>
                </a:lnTo>
                <a:lnTo>
                  <a:pt x="1222" y="44"/>
                </a:lnTo>
                <a:lnTo>
                  <a:pt x="1222" y="44"/>
                </a:lnTo>
                <a:lnTo>
                  <a:pt x="1218" y="36"/>
                </a:lnTo>
                <a:lnTo>
                  <a:pt x="1212" y="28"/>
                </a:lnTo>
                <a:lnTo>
                  <a:pt x="1198" y="16"/>
                </a:lnTo>
                <a:lnTo>
                  <a:pt x="1184" y="8"/>
                </a:lnTo>
                <a:lnTo>
                  <a:pt x="1170" y="6"/>
                </a:lnTo>
                <a:lnTo>
                  <a:pt x="1168" y="4"/>
                </a:lnTo>
                <a:lnTo>
                  <a:pt x="1168" y="4"/>
                </a:lnTo>
                <a:lnTo>
                  <a:pt x="1184" y="4"/>
                </a:lnTo>
                <a:lnTo>
                  <a:pt x="1198" y="6"/>
                </a:lnTo>
                <a:lnTo>
                  <a:pt x="1214" y="8"/>
                </a:lnTo>
                <a:lnTo>
                  <a:pt x="1232" y="14"/>
                </a:lnTo>
                <a:lnTo>
                  <a:pt x="1232" y="14"/>
                </a:lnTo>
                <a:lnTo>
                  <a:pt x="1248" y="18"/>
                </a:lnTo>
                <a:lnTo>
                  <a:pt x="1264" y="18"/>
                </a:lnTo>
                <a:lnTo>
                  <a:pt x="1282" y="14"/>
                </a:lnTo>
                <a:lnTo>
                  <a:pt x="1298" y="8"/>
                </a:lnTo>
                <a:lnTo>
                  <a:pt x="1298" y="8"/>
                </a:lnTo>
                <a:lnTo>
                  <a:pt x="1296" y="12"/>
                </a:lnTo>
                <a:lnTo>
                  <a:pt x="1292" y="18"/>
                </a:lnTo>
                <a:lnTo>
                  <a:pt x="1284" y="24"/>
                </a:lnTo>
                <a:lnTo>
                  <a:pt x="1274" y="30"/>
                </a:lnTo>
                <a:lnTo>
                  <a:pt x="1264" y="32"/>
                </a:lnTo>
                <a:lnTo>
                  <a:pt x="1264" y="32"/>
                </a:lnTo>
                <a:lnTo>
                  <a:pt x="1254" y="32"/>
                </a:lnTo>
                <a:lnTo>
                  <a:pt x="1244" y="32"/>
                </a:lnTo>
                <a:lnTo>
                  <a:pt x="1222" y="24"/>
                </a:lnTo>
                <a:lnTo>
                  <a:pt x="1222" y="24"/>
                </a:lnTo>
                <a:lnTo>
                  <a:pt x="1230" y="30"/>
                </a:lnTo>
                <a:lnTo>
                  <a:pt x="1234" y="36"/>
                </a:lnTo>
                <a:lnTo>
                  <a:pt x="1238" y="44"/>
                </a:lnTo>
                <a:lnTo>
                  <a:pt x="1240" y="52"/>
                </a:lnTo>
                <a:lnTo>
                  <a:pt x="1240" y="52"/>
                </a:lnTo>
                <a:lnTo>
                  <a:pt x="1240" y="58"/>
                </a:lnTo>
                <a:lnTo>
                  <a:pt x="1240" y="62"/>
                </a:lnTo>
                <a:lnTo>
                  <a:pt x="1238" y="66"/>
                </a:lnTo>
                <a:lnTo>
                  <a:pt x="1234" y="70"/>
                </a:lnTo>
                <a:lnTo>
                  <a:pt x="1234" y="70"/>
                </a:lnTo>
                <a:close/>
                <a:moveTo>
                  <a:pt x="1046" y="6"/>
                </a:moveTo>
                <a:lnTo>
                  <a:pt x="1046" y="6"/>
                </a:lnTo>
                <a:lnTo>
                  <a:pt x="1032" y="8"/>
                </a:lnTo>
                <a:lnTo>
                  <a:pt x="1018" y="16"/>
                </a:lnTo>
                <a:lnTo>
                  <a:pt x="1004" y="28"/>
                </a:lnTo>
                <a:lnTo>
                  <a:pt x="998" y="36"/>
                </a:lnTo>
                <a:lnTo>
                  <a:pt x="994" y="44"/>
                </a:lnTo>
                <a:lnTo>
                  <a:pt x="994" y="44"/>
                </a:lnTo>
                <a:lnTo>
                  <a:pt x="992" y="52"/>
                </a:lnTo>
                <a:lnTo>
                  <a:pt x="992" y="60"/>
                </a:lnTo>
                <a:lnTo>
                  <a:pt x="996" y="68"/>
                </a:lnTo>
                <a:lnTo>
                  <a:pt x="1000" y="74"/>
                </a:lnTo>
                <a:lnTo>
                  <a:pt x="1000" y="74"/>
                </a:lnTo>
                <a:lnTo>
                  <a:pt x="994" y="74"/>
                </a:lnTo>
                <a:lnTo>
                  <a:pt x="990" y="74"/>
                </a:lnTo>
                <a:lnTo>
                  <a:pt x="986" y="74"/>
                </a:lnTo>
                <a:lnTo>
                  <a:pt x="982" y="70"/>
                </a:lnTo>
                <a:lnTo>
                  <a:pt x="982" y="70"/>
                </a:lnTo>
                <a:lnTo>
                  <a:pt x="978" y="66"/>
                </a:lnTo>
                <a:lnTo>
                  <a:pt x="976" y="62"/>
                </a:lnTo>
                <a:lnTo>
                  <a:pt x="976" y="58"/>
                </a:lnTo>
                <a:lnTo>
                  <a:pt x="976" y="52"/>
                </a:lnTo>
                <a:lnTo>
                  <a:pt x="976" y="52"/>
                </a:lnTo>
                <a:lnTo>
                  <a:pt x="978" y="44"/>
                </a:lnTo>
                <a:lnTo>
                  <a:pt x="980" y="36"/>
                </a:lnTo>
                <a:lnTo>
                  <a:pt x="986" y="30"/>
                </a:lnTo>
                <a:lnTo>
                  <a:pt x="994" y="24"/>
                </a:lnTo>
                <a:lnTo>
                  <a:pt x="994" y="24"/>
                </a:lnTo>
                <a:lnTo>
                  <a:pt x="972" y="32"/>
                </a:lnTo>
                <a:lnTo>
                  <a:pt x="962" y="32"/>
                </a:lnTo>
                <a:lnTo>
                  <a:pt x="952" y="32"/>
                </a:lnTo>
                <a:lnTo>
                  <a:pt x="952" y="32"/>
                </a:lnTo>
                <a:lnTo>
                  <a:pt x="942" y="30"/>
                </a:lnTo>
                <a:lnTo>
                  <a:pt x="932" y="24"/>
                </a:lnTo>
                <a:lnTo>
                  <a:pt x="924" y="18"/>
                </a:lnTo>
                <a:lnTo>
                  <a:pt x="920" y="12"/>
                </a:lnTo>
                <a:lnTo>
                  <a:pt x="918" y="8"/>
                </a:lnTo>
                <a:lnTo>
                  <a:pt x="918" y="8"/>
                </a:lnTo>
                <a:lnTo>
                  <a:pt x="926" y="12"/>
                </a:lnTo>
                <a:lnTo>
                  <a:pt x="934" y="14"/>
                </a:lnTo>
                <a:lnTo>
                  <a:pt x="952" y="18"/>
                </a:lnTo>
                <a:lnTo>
                  <a:pt x="968" y="18"/>
                </a:lnTo>
                <a:lnTo>
                  <a:pt x="984" y="14"/>
                </a:lnTo>
                <a:lnTo>
                  <a:pt x="984" y="14"/>
                </a:lnTo>
                <a:lnTo>
                  <a:pt x="1002" y="8"/>
                </a:lnTo>
                <a:lnTo>
                  <a:pt x="1018" y="6"/>
                </a:lnTo>
                <a:lnTo>
                  <a:pt x="1032" y="4"/>
                </a:lnTo>
                <a:lnTo>
                  <a:pt x="1048" y="4"/>
                </a:lnTo>
                <a:lnTo>
                  <a:pt x="1046" y="6"/>
                </a:lnTo>
                <a:lnTo>
                  <a:pt x="1046" y="6"/>
                </a:lnTo>
                <a:close/>
                <a:moveTo>
                  <a:pt x="670" y="54"/>
                </a:moveTo>
                <a:lnTo>
                  <a:pt x="670" y="54"/>
                </a:lnTo>
                <a:lnTo>
                  <a:pt x="666" y="54"/>
                </a:lnTo>
                <a:lnTo>
                  <a:pt x="664" y="50"/>
                </a:lnTo>
                <a:lnTo>
                  <a:pt x="662" y="48"/>
                </a:lnTo>
                <a:lnTo>
                  <a:pt x="660" y="44"/>
                </a:lnTo>
                <a:lnTo>
                  <a:pt x="660" y="44"/>
                </a:lnTo>
                <a:lnTo>
                  <a:pt x="662" y="40"/>
                </a:lnTo>
                <a:lnTo>
                  <a:pt x="664" y="36"/>
                </a:lnTo>
                <a:lnTo>
                  <a:pt x="666" y="34"/>
                </a:lnTo>
                <a:lnTo>
                  <a:pt x="670" y="34"/>
                </a:lnTo>
                <a:lnTo>
                  <a:pt x="670" y="34"/>
                </a:lnTo>
                <a:lnTo>
                  <a:pt x="674" y="34"/>
                </a:lnTo>
                <a:lnTo>
                  <a:pt x="678" y="36"/>
                </a:lnTo>
                <a:lnTo>
                  <a:pt x="680" y="40"/>
                </a:lnTo>
                <a:lnTo>
                  <a:pt x="682" y="44"/>
                </a:lnTo>
                <a:lnTo>
                  <a:pt x="682" y="44"/>
                </a:lnTo>
                <a:lnTo>
                  <a:pt x="680" y="48"/>
                </a:lnTo>
                <a:lnTo>
                  <a:pt x="678" y="50"/>
                </a:lnTo>
                <a:lnTo>
                  <a:pt x="674" y="54"/>
                </a:lnTo>
                <a:lnTo>
                  <a:pt x="670" y="54"/>
                </a:lnTo>
                <a:lnTo>
                  <a:pt x="670" y="54"/>
                </a:lnTo>
                <a:close/>
                <a:moveTo>
                  <a:pt x="1742" y="38"/>
                </a:moveTo>
                <a:lnTo>
                  <a:pt x="1742" y="38"/>
                </a:lnTo>
                <a:lnTo>
                  <a:pt x="1738" y="30"/>
                </a:lnTo>
                <a:lnTo>
                  <a:pt x="1738" y="30"/>
                </a:lnTo>
                <a:lnTo>
                  <a:pt x="1732" y="26"/>
                </a:lnTo>
                <a:lnTo>
                  <a:pt x="1726" y="24"/>
                </a:lnTo>
                <a:lnTo>
                  <a:pt x="1726" y="24"/>
                </a:lnTo>
                <a:lnTo>
                  <a:pt x="1718" y="26"/>
                </a:lnTo>
                <a:lnTo>
                  <a:pt x="1712" y="30"/>
                </a:lnTo>
                <a:lnTo>
                  <a:pt x="1712" y="30"/>
                </a:lnTo>
                <a:lnTo>
                  <a:pt x="1710" y="36"/>
                </a:lnTo>
                <a:lnTo>
                  <a:pt x="1708" y="44"/>
                </a:lnTo>
                <a:lnTo>
                  <a:pt x="1708" y="44"/>
                </a:lnTo>
                <a:lnTo>
                  <a:pt x="1708" y="44"/>
                </a:lnTo>
                <a:lnTo>
                  <a:pt x="1706" y="48"/>
                </a:lnTo>
                <a:lnTo>
                  <a:pt x="1702" y="52"/>
                </a:lnTo>
                <a:lnTo>
                  <a:pt x="1698" y="54"/>
                </a:lnTo>
                <a:lnTo>
                  <a:pt x="1694" y="56"/>
                </a:lnTo>
                <a:lnTo>
                  <a:pt x="1694" y="56"/>
                </a:lnTo>
                <a:lnTo>
                  <a:pt x="1688" y="54"/>
                </a:lnTo>
                <a:lnTo>
                  <a:pt x="1684" y="52"/>
                </a:lnTo>
                <a:lnTo>
                  <a:pt x="1680" y="48"/>
                </a:lnTo>
                <a:lnTo>
                  <a:pt x="1678" y="44"/>
                </a:lnTo>
                <a:lnTo>
                  <a:pt x="1678" y="44"/>
                </a:lnTo>
                <a:lnTo>
                  <a:pt x="1678" y="36"/>
                </a:lnTo>
                <a:lnTo>
                  <a:pt x="1674" y="30"/>
                </a:lnTo>
                <a:lnTo>
                  <a:pt x="1674" y="30"/>
                </a:lnTo>
                <a:lnTo>
                  <a:pt x="1668" y="26"/>
                </a:lnTo>
                <a:lnTo>
                  <a:pt x="1662" y="24"/>
                </a:lnTo>
                <a:lnTo>
                  <a:pt x="1662" y="24"/>
                </a:lnTo>
                <a:lnTo>
                  <a:pt x="1654" y="26"/>
                </a:lnTo>
                <a:lnTo>
                  <a:pt x="1648" y="30"/>
                </a:lnTo>
                <a:lnTo>
                  <a:pt x="1648" y="30"/>
                </a:lnTo>
                <a:lnTo>
                  <a:pt x="1644" y="36"/>
                </a:lnTo>
                <a:lnTo>
                  <a:pt x="1644" y="44"/>
                </a:lnTo>
                <a:lnTo>
                  <a:pt x="1644" y="44"/>
                </a:lnTo>
                <a:lnTo>
                  <a:pt x="1644" y="44"/>
                </a:lnTo>
                <a:lnTo>
                  <a:pt x="1642" y="50"/>
                </a:lnTo>
                <a:lnTo>
                  <a:pt x="1638" y="52"/>
                </a:lnTo>
                <a:lnTo>
                  <a:pt x="1634" y="54"/>
                </a:lnTo>
                <a:lnTo>
                  <a:pt x="1630" y="56"/>
                </a:lnTo>
                <a:lnTo>
                  <a:pt x="1630" y="56"/>
                </a:lnTo>
                <a:lnTo>
                  <a:pt x="1624" y="54"/>
                </a:lnTo>
                <a:lnTo>
                  <a:pt x="1620" y="52"/>
                </a:lnTo>
                <a:lnTo>
                  <a:pt x="1616" y="50"/>
                </a:lnTo>
                <a:lnTo>
                  <a:pt x="1614" y="44"/>
                </a:lnTo>
                <a:lnTo>
                  <a:pt x="1614" y="44"/>
                </a:lnTo>
                <a:lnTo>
                  <a:pt x="1612" y="36"/>
                </a:lnTo>
                <a:lnTo>
                  <a:pt x="1610" y="30"/>
                </a:lnTo>
                <a:lnTo>
                  <a:pt x="1610" y="30"/>
                </a:lnTo>
                <a:lnTo>
                  <a:pt x="1604" y="26"/>
                </a:lnTo>
                <a:lnTo>
                  <a:pt x="1596" y="24"/>
                </a:lnTo>
                <a:lnTo>
                  <a:pt x="1596" y="24"/>
                </a:lnTo>
                <a:lnTo>
                  <a:pt x="1590" y="26"/>
                </a:lnTo>
                <a:lnTo>
                  <a:pt x="1584" y="30"/>
                </a:lnTo>
                <a:lnTo>
                  <a:pt x="1584" y="30"/>
                </a:lnTo>
                <a:lnTo>
                  <a:pt x="1580" y="36"/>
                </a:lnTo>
                <a:lnTo>
                  <a:pt x="1580" y="42"/>
                </a:lnTo>
                <a:lnTo>
                  <a:pt x="1560" y="42"/>
                </a:lnTo>
                <a:lnTo>
                  <a:pt x="1560" y="42"/>
                </a:lnTo>
                <a:lnTo>
                  <a:pt x="1558" y="36"/>
                </a:lnTo>
                <a:lnTo>
                  <a:pt x="1554" y="32"/>
                </a:lnTo>
                <a:lnTo>
                  <a:pt x="1550" y="30"/>
                </a:lnTo>
                <a:lnTo>
                  <a:pt x="1546" y="28"/>
                </a:lnTo>
                <a:lnTo>
                  <a:pt x="1546" y="28"/>
                </a:lnTo>
                <a:lnTo>
                  <a:pt x="1540" y="30"/>
                </a:lnTo>
                <a:lnTo>
                  <a:pt x="1536" y="32"/>
                </a:lnTo>
                <a:lnTo>
                  <a:pt x="1532" y="36"/>
                </a:lnTo>
                <a:lnTo>
                  <a:pt x="1530" y="42"/>
                </a:lnTo>
                <a:lnTo>
                  <a:pt x="1522" y="42"/>
                </a:lnTo>
                <a:lnTo>
                  <a:pt x="1522" y="42"/>
                </a:lnTo>
                <a:lnTo>
                  <a:pt x="1520" y="34"/>
                </a:lnTo>
                <a:lnTo>
                  <a:pt x="1516" y="28"/>
                </a:lnTo>
                <a:lnTo>
                  <a:pt x="1512" y="22"/>
                </a:lnTo>
                <a:lnTo>
                  <a:pt x="1504" y="18"/>
                </a:lnTo>
                <a:lnTo>
                  <a:pt x="1504" y="18"/>
                </a:lnTo>
                <a:lnTo>
                  <a:pt x="1494" y="14"/>
                </a:lnTo>
                <a:lnTo>
                  <a:pt x="1482" y="14"/>
                </a:lnTo>
                <a:lnTo>
                  <a:pt x="1472" y="16"/>
                </a:lnTo>
                <a:lnTo>
                  <a:pt x="1460" y="20"/>
                </a:lnTo>
                <a:lnTo>
                  <a:pt x="1460" y="20"/>
                </a:lnTo>
                <a:lnTo>
                  <a:pt x="1444" y="30"/>
                </a:lnTo>
                <a:lnTo>
                  <a:pt x="1432" y="38"/>
                </a:lnTo>
                <a:lnTo>
                  <a:pt x="1408" y="58"/>
                </a:lnTo>
                <a:lnTo>
                  <a:pt x="1408" y="58"/>
                </a:lnTo>
                <a:lnTo>
                  <a:pt x="1392" y="66"/>
                </a:lnTo>
                <a:lnTo>
                  <a:pt x="1378" y="72"/>
                </a:lnTo>
                <a:lnTo>
                  <a:pt x="1362" y="74"/>
                </a:lnTo>
                <a:lnTo>
                  <a:pt x="1350" y="72"/>
                </a:lnTo>
                <a:lnTo>
                  <a:pt x="1350" y="72"/>
                </a:lnTo>
                <a:lnTo>
                  <a:pt x="1370" y="68"/>
                </a:lnTo>
                <a:lnTo>
                  <a:pt x="1380" y="66"/>
                </a:lnTo>
                <a:lnTo>
                  <a:pt x="1390" y="58"/>
                </a:lnTo>
                <a:lnTo>
                  <a:pt x="1390" y="58"/>
                </a:lnTo>
                <a:lnTo>
                  <a:pt x="1396" y="52"/>
                </a:lnTo>
                <a:lnTo>
                  <a:pt x="1400" y="44"/>
                </a:lnTo>
                <a:lnTo>
                  <a:pt x="1400" y="34"/>
                </a:lnTo>
                <a:lnTo>
                  <a:pt x="1398" y="24"/>
                </a:lnTo>
                <a:lnTo>
                  <a:pt x="1398" y="24"/>
                </a:lnTo>
                <a:lnTo>
                  <a:pt x="1394" y="16"/>
                </a:lnTo>
                <a:lnTo>
                  <a:pt x="1388" y="10"/>
                </a:lnTo>
                <a:lnTo>
                  <a:pt x="1380" y="6"/>
                </a:lnTo>
                <a:lnTo>
                  <a:pt x="1370" y="4"/>
                </a:lnTo>
                <a:lnTo>
                  <a:pt x="1370" y="4"/>
                </a:lnTo>
                <a:lnTo>
                  <a:pt x="1360" y="4"/>
                </a:lnTo>
                <a:lnTo>
                  <a:pt x="1352" y="10"/>
                </a:lnTo>
                <a:lnTo>
                  <a:pt x="1344" y="18"/>
                </a:lnTo>
                <a:lnTo>
                  <a:pt x="1342" y="28"/>
                </a:lnTo>
                <a:lnTo>
                  <a:pt x="1342" y="28"/>
                </a:lnTo>
                <a:lnTo>
                  <a:pt x="1342" y="34"/>
                </a:lnTo>
                <a:lnTo>
                  <a:pt x="1344" y="42"/>
                </a:lnTo>
                <a:lnTo>
                  <a:pt x="1350" y="48"/>
                </a:lnTo>
                <a:lnTo>
                  <a:pt x="1356" y="50"/>
                </a:lnTo>
                <a:lnTo>
                  <a:pt x="1356" y="50"/>
                </a:lnTo>
                <a:lnTo>
                  <a:pt x="1364" y="52"/>
                </a:lnTo>
                <a:lnTo>
                  <a:pt x="1370" y="50"/>
                </a:lnTo>
                <a:lnTo>
                  <a:pt x="1376" y="44"/>
                </a:lnTo>
                <a:lnTo>
                  <a:pt x="1380" y="38"/>
                </a:lnTo>
                <a:lnTo>
                  <a:pt x="1380" y="38"/>
                </a:lnTo>
                <a:lnTo>
                  <a:pt x="1382" y="30"/>
                </a:lnTo>
                <a:lnTo>
                  <a:pt x="1378" y="24"/>
                </a:lnTo>
                <a:lnTo>
                  <a:pt x="1378" y="24"/>
                </a:lnTo>
                <a:lnTo>
                  <a:pt x="1370" y="20"/>
                </a:lnTo>
                <a:lnTo>
                  <a:pt x="1362" y="22"/>
                </a:lnTo>
                <a:lnTo>
                  <a:pt x="1362" y="22"/>
                </a:lnTo>
                <a:lnTo>
                  <a:pt x="1366" y="24"/>
                </a:lnTo>
                <a:lnTo>
                  <a:pt x="1366" y="30"/>
                </a:lnTo>
                <a:lnTo>
                  <a:pt x="1366" y="30"/>
                </a:lnTo>
                <a:lnTo>
                  <a:pt x="1364" y="34"/>
                </a:lnTo>
                <a:lnTo>
                  <a:pt x="1360" y="38"/>
                </a:lnTo>
                <a:lnTo>
                  <a:pt x="1360" y="38"/>
                </a:lnTo>
                <a:lnTo>
                  <a:pt x="1356" y="38"/>
                </a:lnTo>
                <a:lnTo>
                  <a:pt x="1350" y="34"/>
                </a:lnTo>
                <a:lnTo>
                  <a:pt x="1350" y="34"/>
                </a:lnTo>
                <a:lnTo>
                  <a:pt x="1350" y="30"/>
                </a:lnTo>
                <a:lnTo>
                  <a:pt x="1350" y="26"/>
                </a:lnTo>
                <a:lnTo>
                  <a:pt x="1350" y="20"/>
                </a:lnTo>
                <a:lnTo>
                  <a:pt x="1352" y="16"/>
                </a:lnTo>
                <a:lnTo>
                  <a:pt x="1352" y="16"/>
                </a:lnTo>
                <a:lnTo>
                  <a:pt x="1356" y="12"/>
                </a:lnTo>
                <a:lnTo>
                  <a:pt x="1360" y="10"/>
                </a:lnTo>
                <a:lnTo>
                  <a:pt x="1366" y="8"/>
                </a:lnTo>
                <a:lnTo>
                  <a:pt x="1370" y="8"/>
                </a:lnTo>
                <a:lnTo>
                  <a:pt x="1370" y="8"/>
                </a:lnTo>
                <a:lnTo>
                  <a:pt x="1378" y="10"/>
                </a:lnTo>
                <a:lnTo>
                  <a:pt x="1384" y="12"/>
                </a:lnTo>
                <a:lnTo>
                  <a:pt x="1390" y="18"/>
                </a:lnTo>
                <a:lnTo>
                  <a:pt x="1394" y="24"/>
                </a:lnTo>
                <a:lnTo>
                  <a:pt x="1394" y="24"/>
                </a:lnTo>
                <a:lnTo>
                  <a:pt x="1396" y="32"/>
                </a:lnTo>
                <a:lnTo>
                  <a:pt x="1394" y="40"/>
                </a:lnTo>
                <a:lnTo>
                  <a:pt x="1392" y="48"/>
                </a:lnTo>
                <a:lnTo>
                  <a:pt x="1386" y="54"/>
                </a:lnTo>
                <a:lnTo>
                  <a:pt x="1386" y="54"/>
                </a:lnTo>
                <a:lnTo>
                  <a:pt x="1376" y="60"/>
                </a:lnTo>
                <a:lnTo>
                  <a:pt x="1364" y="66"/>
                </a:lnTo>
                <a:lnTo>
                  <a:pt x="1352" y="68"/>
                </a:lnTo>
                <a:lnTo>
                  <a:pt x="1342" y="70"/>
                </a:lnTo>
                <a:lnTo>
                  <a:pt x="1342" y="70"/>
                </a:lnTo>
                <a:lnTo>
                  <a:pt x="1322" y="68"/>
                </a:lnTo>
                <a:lnTo>
                  <a:pt x="1302" y="64"/>
                </a:lnTo>
                <a:lnTo>
                  <a:pt x="1302" y="64"/>
                </a:lnTo>
                <a:lnTo>
                  <a:pt x="1270" y="54"/>
                </a:lnTo>
                <a:lnTo>
                  <a:pt x="1256" y="46"/>
                </a:lnTo>
                <a:lnTo>
                  <a:pt x="1240" y="38"/>
                </a:lnTo>
                <a:lnTo>
                  <a:pt x="1240" y="38"/>
                </a:lnTo>
                <a:lnTo>
                  <a:pt x="1252" y="40"/>
                </a:lnTo>
                <a:lnTo>
                  <a:pt x="1264" y="38"/>
                </a:lnTo>
                <a:lnTo>
                  <a:pt x="1274" y="36"/>
                </a:lnTo>
                <a:lnTo>
                  <a:pt x="1284" y="32"/>
                </a:lnTo>
                <a:lnTo>
                  <a:pt x="1294" y="26"/>
                </a:lnTo>
                <a:lnTo>
                  <a:pt x="1300" y="18"/>
                </a:lnTo>
                <a:lnTo>
                  <a:pt x="1302" y="10"/>
                </a:lnTo>
                <a:lnTo>
                  <a:pt x="1302" y="0"/>
                </a:lnTo>
                <a:lnTo>
                  <a:pt x="1302" y="0"/>
                </a:lnTo>
                <a:lnTo>
                  <a:pt x="1284" y="8"/>
                </a:lnTo>
                <a:lnTo>
                  <a:pt x="1268" y="12"/>
                </a:lnTo>
                <a:lnTo>
                  <a:pt x="1250" y="14"/>
                </a:lnTo>
                <a:lnTo>
                  <a:pt x="1236" y="12"/>
                </a:lnTo>
                <a:lnTo>
                  <a:pt x="1236" y="12"/>
                </a:lnTo>
                <a:lnTo>
                  <a:pt x="1208" y="4"/>
                </a:lnTo>
                <a:lnTo>
                  <a:pt x="1186" y="0"/>
                </a:lnTo>
                <a:lnTo>
                  <a:pt x="1164" y="0"/>
                </a:lnTo>
                <a:lnTo>
                  <a:pt x="1140" y="2"/>
                </a:lnTo>
                <a:lnTo>
                  <a:pt x="1140" y="2"/>
                </a:lnTo>
                <a:lnTo>
                  <a:pt x="1130" y="4"/>
                </a:lnTo>
                <a:lnTo>
                  <a:pt x="1120" y="10"/>
                </a:lnTo>
                <a:lnTo>
                  <a:pt x="1112" y="18"/>
                </a:lnTo>
                <a:lnTo>
                  <a:pt x="1108" y="28"/>
                </a:lnTo>
                <a:lnTo>
                  <a:pt x="1108" y="28"/>
                </a:lnTo>
                <a:lnTo>
                  <a:pt x="1104" y="18"/>
                </a:lnTo>
                <a:lnTo>
                  <a:pt x="1096" y="10"/>
                </a:lnTo>
                <a:lnTo>
                  <a:pt x="1086" y="4"/>
                </a:lnTo>
                <a:lnTo>
                  <a:pt x="1076" y="2"/>
                </a:lnTo>
                <a:lnTo>
                  <a:pt x="1076" y="2"/>
                </a:lnTo>
                <a:lnTo>
                  <a:pt x="1052" y="0"/>
                </a:lnTo>
                <a:lnTo>
                  <a:pt x="1030" y="0"/>
                </a:lnTo>
                <a:lnTo>
                  <a:pt x="1008" y="4"/>
                </a:lnTo>
                <a:lnTo>
                  <a:pt x="980" y="12"/>
                </a:lnTo>
                <a:lnTo>
                  <a:pt x="980" y="12"/>
                </a:lnTo>
                <a:lnTo>
                  <a:pt x="966" y="14"/>
                </a:lnTo>
                <a:lnTo>
                  <a:pt x="948" y="12"/>
                </a:lnTo>
                <a:lnTo>
                  <a:pt x="932" y="8"/>
                </a:lnTo>
                <a:lnTo>
                  <a:pt x="914" y="0"/>
                </a:lnTo>
                <a:lnTo>
                  <a:pt x="914" y="0"/>
                </a:lnTo>
                <a:lnTo>
                  <a:pt x="914" y="10"/>
                </a:lnTo>
                <a:lnTo>
                  <a:pt x="916" y="18"/>
                </a:lnTo>
                <a:lnTo>
                  <a:pt x="922" y="26"/>
                </a:lnTo>
                <a:lnTo>
                  <a:pt x="932" y="32"/>
                </a:lnTo>
                <a:lnTo>
                  <a:pt x="942" y="36"/>
                </a:lnTo>
                <a:lnTo>
                  <a:pt x="952" y="38"/>
                </a:lnTo>
                <a:lnTo>
                  <a:pt x="964" y="40"/>
                </a:lnTo>
                <a:lnTo>
                  <a:pt x="976" y="38"/>
                </a:lnTo>
                <a:lnTo>
                  <a:pt x="976" y="38"/>
                </a:lnTo>
                <a:lnTo>
                  <a:pt x="960" y="46"/>
                </a:lnTo>
                <a:lnTo>
                  <a:pt x="946" y="54"/>
                </a:lnTo>
                <a:lnTo>
                  <a:pt x="914" y="64"/>
                </a:lnTo>
                <a:lnTo>
                  <a:pt x="914" y="64"/>
                </a:lnTo>
                <a:lnTo>
                  <a:pt x="894" y="68"/>
                </a:lnTo>
                <a:lnTo>
                  <a:pt x="874" y="70"/>
                </a:lnTo>
                <a:lnTo>
                  <a:pt x="874" y="70"/>
                </a:lnTo>
                <a:lnTo>
                  <a:pt x="864" y="68"/>
                </a:lnTo>
                <a:lnTo>
                  <a:pt x="852" y="66"/>
                </a:lnTo>
                <a:lnTo>
                  <a:pt x="840" y="60"/>
                </a:lnTo>
                <a:lnTo>
                  <a:pt x="830" y="54"/>
                </a:lnTo>
                <a:lnTo>
                  <a:pt x="830" y="54"/>
                </a:lnTo>
                <a:lnTo>
                  <a:pt x="824" y="48"/>
                </a:lnTo>
                <a:lnTo>
                  <a:pt x="822" y="40"/>
                </a:lnTo>
                <a:lnTo>
                  <a:pt x="820" y="32"/>
                </a:lnTo>
                <a:lnTo>
                  <a:pt x="822" y="24"/>
                </a:lnTo>
                <a:lnTo>
                  <a:pt x="822" y="24"/>
                </a:lnTo>
                <a:lnTo>
                  <a:pt x="826" y="18"/>
                </a:lnTo>
                <a:lnTo>
                  <a:pt x="832" y="12"/>
                </a:lnTo>
                <a:lnTo>
                  <a:pt x="838" y="10"/>
                </a:lnTo>
                <a:lnTo>
                  <a:pt x="846" y="8"/>
                </a:lnTo>
                <a:lnTo>
                  <a:pt x="846" y="8"/>
                </a:lnTo>
                <a:lnTo>
                  <a:pt x="850" y="8"/>
                </a:lnTo>
                <a:lnTo>
                  <a:pt x="856" y="10"/>
                </a:lnTo>
                <a:lnTo>
                  <a:pt x="860" y="12"/>
                </a:lnTo>
                <a:lnTo>
                  <a:pt x="864" y="16"/>
                </a:lnTo>
                <a:lnTo>
                  <a:pt x="864" y="16"/>
                </a:lnTo>
                <a:lnTo>
                  <a:pt x="866" y="20"/>
                </a:lnTo>
                <a:lnTo>
                  <a:pt x="866" y="26"/>
                </a:lnTo>
                <a:lnTo>
                  <a:pt x="866" y="30"/>
                </a:lnTo>
                <a:lnTo>
                  <a:pt x="866" y="34"/>
                </a:lnTo>
                <a:lnTo>
                  <a:pt x="866" y="34"/>
                </a:lnTo>
                <a:lnTo>
                  <a:pt x="860" y="38"/>
                </a:lnTo>
                <a:lnTo>
                  <a:pt x="856" y="38"/>
                </a:lnTo>
                <a:lnTo>
                  <a:pt x="856" y="38"/>
                </a:lnTo>
                <a:lnTo>
                  <a:pt x="852" y="34"/>
                </a:lnTo>
                <a:lnTo>
                  <a:pt x="850" y="30"/>
                </a:lnTo>
                <a:lnTo>
                  <a:pt x="850" y="30"/>
                </a:lnTo>
                <a:lnTo>
                  <a:pt x="850" y="24"/>
                </a:lnTo>
                <a:lnTo>
                  <a:pt x="854" y="22"/>
                </a:lnTo>
                <a:lnTo>
                  <a:pt x="854" y="22"/>
                </a:lnTo>
                <a:lnTo>
                  <a:pt x="846" y="20"/>
                </a:lnTo>
                <a:lnTo>
                  <a:pt x="838" y="24"/>
                </a:lnTo>
                <a:lnTo>
                  <a:pt x="838" y="24"/>
                </a:lnTo>
                <a:lnTo>
                  <a:pt x="834" y="30"/>
                </a:lnTo>
                <a:lnTo>
                  <a:pt x="836" y="38"/>
                </a:lnTo>
                <a:lnTo>
                  <a:pt x="836" y="38"/>
                </a:lnTo>
                <a:lnTo>
                  <a:pt x="840" y="44"/>
                </a:lnTo>
                <a:lnTo>
                  <a:pt x="846" y="50"/>
                </a:lnTo>
                <a:lnTo>
                  <a:pt x="852" y="52"/>
                </a:lnTo>
                <a:lnTo>
                  <a:pt x="860" y="50"/>
                </a:lnTo>
                <a:lnTo>
                  <a:pt x="860" y="50"/>
                </a:lnTo>
                <a:lnTo>
                  <a:pt x="866" y="48"/>
                </a:lnTo>
                <a:lnTo>
                  <a:pt x="872" y="42"/>
                </a:lnTo>
                <a:lnTo>
                  <a:pt x="874" y="34"/>
                </a:lnTo>
                <a:lnTo>
                  <a:pt x="874" y="28"/>
                </a:lnTo>
                <a:lnTo>
                  <a:pt x="874" y="28"/>
                </a:lnTo>
                <a:lnTo>
                  <a:pt x="872" y="18"/>
                </a:lnTo>
                <a:lnTo>
                  <a:pt x="864" y="10"/>
                </a:lnTo>
                <a:lnTo>
                  <a:pt x="856" y="4"/>
                </a:lnTo>
                <a:lnTo>
                  <a:pt x="846" y="4"/>
                </a:lnTo>
                <a:lnTo>
                  <a:pt x="846" y="4"/>
                </a:lnTo>
                <a:lnTo>
                  <a:pt x="836" y="6"/>
                </a:lnTo>
                <a:lnTo>
                  <a:pt x="828" y="10"/>
                </a:lnTo>
                <a:lnTo>
                  <a:pt x="822" y="16"/>
                </a:lnTo>
                <a:lnTo>
                  <a:pt x="818" y="24"/>
                </a:lnTo>
                <a:lnTo>
                  <a:pt x="818" y="24"/>
                </a:lnTo>
                <a:lnTo>
                  <a:pt x="816" y="34"/>
                </a:lnTo>
                <a:lnTo>
                  <a:pt x="816" y="44"/>
                </a:lnTo>
                <a:lnTo>
                  <a:pt x="820" y="52"/>
                </a:lnTo>
                <a:lnTo>
                  <a:pt x="826" y="58"/>
                </a:lnTo>
                <a:lnTo>
                  <a:pt x="826" y="58"/>
                </a:lnTo>
                <a:lnTo>
                  <a:pt x="836" y="66"/>
                </a:lnTo>
                <a:lnTo>
                  <a:pt x="846" y="68"/>
                </a:lnTo>
                <a:lnTo>
                  <a:pt x="866" y="72"/>
                </a:lnTo>
                <a:lnTo>
                  <a:pt x="866" y="72"/>
                </a:lnTo>
                <a:lnTo>
                  <a:pt x="854" y="74"/>
                </a:lnTo>
                <a:lnTo>
                  <a:pt x="838" y="72"/>
                </a:lnTo>
                <a:lnTo>
                  <a:pt x="824" y="66"/>
                </a:lnTo>
                <a:lnTo>
                  <a:pt x="808" y="58"/>
                </a:lnTo>
                <a:lnTo>
                  <a:pt x="808" y="58"/>
                </a:lnTo>
                <a:lnTo>
                  <a:pt x="784" y="38"/>
                </a:lnTo>
                <a:lnTo>
                  <a:pt x="772" y="30"/>
                </a:lnTo>
                <a:lnTo>
                  <a:pt x="756" y="20"/>
                </a:lnTo>
                <a:lnTo>
                  <a:pt x="756" y="20"/>
                </a:lnTo>
                <a:lnTo>
                  <a:pt x="744" y="16"/>
                </a:lnTo>
                <a:lnTo>
                  <a:pt x="734" y="14"/>
                </a:lnTo>
                <a:lnTo>
                  <a:pt x="722" y="14"/>
                </a:lnTo>
                <a:lnTo>
                  <a:pt x="712" y="18"/>
                </a:lnTo>
                <a:lnTo>
                  <a:pt x="712" y="18"/>
                </a:lnTo>
                <a:lnTo>
                  <a:pt x="704" y="22"/>
                </a:lnTo>
                <a:lnTo>
                  <a:pt x="700" y="28"/>
                </a:lnTo>
                <a:lnTo>
                  <a:pt x="696" y="34"/>
                </a:lnTo>
                <a:lnTo>
                  <a:pt x="694" y="42"/>
                </a:lnTo>
                <a:lnTo>
                  <a:pt x="686" y="42"/>
                </a:lnTo>
                <a:lnTo>
                  <a:pt x="686" y="42"/>
                </a:lnTo>
                <a:lnTo>
                  <a:pt x="684" y="36"/>
                </a:lnTo>
                <a:lnTo>
                  <a:pt x="680" y="32"/>
                </a:lnTo>
                <a:lnTo>
                  <a:pt x="676" y="30"/>
                </a:lnTo>
                <a:lnTo>
                  <a:pt x="670" y="28"/>
                </a:lnTo>
                <a:lnTo>
                  <a:pt x="670" y="28"/>
                </a:lnTo>
                <a:lnTo>
                  <a:pt x="666" y="30"/>
                </a:lnTo>
                <a:lnTo>
                  <a:pt x="662" y="32"/>
                </a:lnTo>
                <a:lnTo>
                  <a:pt x="658" y="36"/>
                </a:lnTo>
                <a:lnTo>
                  <a:pt x="656" y="42"/>
                </a:lnTo>
                <a:lnTo>
                  <a:pt x="636" y="42"/>
                </a:lnTo>
                <a:lnTo>
                  <a:pt x="636" y="42"/>
                </a:lnTo>
                <a:lnTo>
                  <a:pt x="636" y="36"/>
                </a:lnTo>
                <a:lnTo>
                  <a:pt x="632" y="30"/>
                </a:lnTo>
                <a:lnTo>
                  <a:pt x="632" y="30"/>
                </a:lnTo>
                <a:lnTo>
                  <a:pt x="626" y="26"/>
                </a:lnTo>
                <a:lnTo>
                  <a:pt x="620" y="24"/>
                </a:lnTo>
                <a:lnTo>
                  <a:pt x="620" y="24"/>
                </a:lnTo>
                <a:lnTo>
                  <a:pt x="612" y="26"/>
                </a:lnTo>
                <a:lnTo>
                  <a:pt x="606" y="30"/>
                </a:lnTo>
                <a:lnTo>
                  <a:pt x="606" y="30"/>
                </a:lnTo>
                <a:lnTo>
                  <a:pt x="604" y="36"/>
                </a:lnTo>
                <a:lnTo>
                  <a:pt x="602" y="44"/>
                </a:lnTo>
                <a:lnTo>
                  <a:pt x="602" y="44"/>
                </a:lnTo>
                <a:lnTo>
                  <a:pt x="600" y="50"/>
                </a:lnTo>
                <a:lnTo>
                  <a:pt x="596" y="52"/>
                </a:lnTo>
                <a:lnTo>
                  <a:pt x="592" y="54"/>
                </a:lnTo>
                <a:lnTo>
                  <a:pt x="586" y="56"/>
                </a:lnTo>
                <a:lnTo>
                  <a:pt x="586" y="56"/>
                </a:lnTo>
                <a:lnTo>
                  <a:pt x="582" y="54"/>
                </a:lnTo>
                <a:lnTo>
                  <a:pt x="578" y="52"/>
                </a:lnTo>
                <a:lnTo>
                  <a:pt x="574" y="50"/>
                </a:lnTo>
                <a:lnTo>
                  <a:pt x="572" y="44"/>
                </a:lnTo>
                <a:lnTo>
                  <a:pt x="572" y="44"/>
                </a:lnTo>
                <a:lnTo>
                  <a:pt x="572" y="44"/>
                </a:lnTo>
                <a:lnTo>
                  <a:pt x="572" y="36"/>
                </a:lnTo>
                <a:lnTo>
                  <a:pt x="568" y="30"/>
                </a:lnTo>
                <a:lnTo>
                  <a:pt x="568" y="30"/>
                </a:lnTo>
                <a:lnTo>
                  <a:pt x="562" y="26"/>
                </a:lnTo>
                <a:lnTo>
                  <a:pt x="554" y="24"/>
                </a:lnTo>
                <a:lnTo>
                  <a:pt x="554" y="24"/>
                </a:lnTo>
                <a:lnTo>
                  <a:pt x="548" y="26"/>
                </a:lnTo>
                <a:lnTo>
                  <a:pt x="542" y="30"/>
                </a:lnTo>
                <a:lnTo>
                  <a:pt x="542" y="30"/>
                </a:lnTo>
                <a:lnTo>
                  <a:pt x="538" y="36"/>
                </a:lnTo>
                <a:lnTo>
                  <a:pt x="538" y="44"/>
                </a:lnTo>
                <a:lnTo>
                  <a:pt x="538" y="44"/>
                </a:lnTo>
                <a:lnTo>
                  <a:pt x="536" y="50"/>
                </a:lnTo>
                <a:lnTo>
                  <a:pt x="532" y="52"/>
                </a:lnTo>
                <a:lnTo>
                  <a:pt x="528" y="54"/>
                </a:lnTo>
                <a:lnTo>
                  <a:pt x="522" y="56"/>
                </a:lnTo>
                <a:lnTo>
                  <a:pt x="522" y="56"/>
                </a:lnTo>
                <a:lnTo>
                  <a:pt x="518" y="54"/>
                </a:lnTo>
                <a:lnTo>
                  <a:pt x="514" y="52"/>
                </a:lnTo>
                <a:lnTo>
                  <a:pt x="510" y="48"/>
                </a:lnTo>
                <a:lnTo>
                  <a:pt x="508" y="44"/>
                </a:lnTo>
                <a:lnTo>
                  <a:pt x="508" y="44"/>
                </a:lnTo>
                <a:lnTo>
                  <a:pt x="508" y="44"/>
                </a:lnTo>
                <a:lnTo>
                  <a:pt x="506" y="36"/>
                </a:lnTo>
                <a:lnTo>
                  <a:pt x="504" y="30"/>
                </a:lnTo>
                <a:lnTo>
                  <a:pt x="504" y="30"/>
                </a:lnTo>
                <a:lnTo>
                  <a:pt x="498" y="26"/>
                </a:lnTo>
                <a:lnTo>
                  <a:pt x="490" y="24"/>
                </a:lnTo>
                <a:lnTo>
                  <a:pt x="490" y="24"/>
                </a:lnTo>
                <a:lnTo>
                  <a:pt x="484" y="26"/>
                </a:lnTo>
                <a:lnTo>
                  <a:pt x="478" y="30"/>
                </a:lnTo>
                <a:lnTo>
                  <a:pt x="478" y="30"/>
                </a:lnTo>
                <a:lnTo>
                  <a:pt x="474" y="38"/>
                </a:lnTo>
                <a:lnTo>
                  <a:pt x="0" y="38"/>
                </a:lnTo>
                <a:lnTo>
                  <a:pt x="0" y="44"/>
                </a:lnTo>
                <a:lnTo>
                  <a:pt x="476" y="44"/>
                </a:lnTo>
                <a:lnTo>
                  <a:pt x="476" y="44"/>
                </a:lnTo>
                <a:lnTo>
                  <a:pt x="476" y="44"/>
                </a:lnTo>
                <a:lnTo>
                  <a:pt x="476" y="44"/>
                </a:lnTo>
                <a:lnTo>
                  <a:pt x="478" y="40"/>
                </a:lnTo>
                <a:lnTo>
                  <a:pt x="482" y="36"/>
                </a:lnTo>
                <a:lnTo>
                  <a:pt x="486" y="34"/>
                </a:lnTo>
                <a:lnTo>
                  <a:pt x="490" y="32"/>
                </a:lnTo>
                <a:lnTo>
                  <a:pt x="490" y="32"/>
                </a:lnTo>
                <a:lnTo>
                  <a:pt x="496" y="34"/>
                </a:lnTo>
                <a:lnTo>
                  <a:pt x="500" y="36"/>
                </a:lnTo>
                <a:lnTo>
                  <a:pt x="504" y="40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52"/>
                </a:lnTo>
                <a:lnTo>
                  <a:pt x="510" y="58"/>
                </a:lnTo>
                <a:lnTo>
                  <a:pt x="510" y="58"/>
                </a:lnTo>
                <a:lnTo>
                  <a:pt x="516" y="62"/>
                </a:lnTo>
                <a:lnTo>
                  <a:pt x="522" y="64"/>
                </a:lnTo>
                <a:lnTo>
                  <a:pt x="522" y="64"/>
                </a:lnTo>
                <a:lnTo>
                  <a:pt x="530" y="62"/>
                </a:lnTo>
                <a:lnTo>
                  <a:pt x="536" y="58"/>
                </a:lnTo>
                <a:lnTo>
                  <a:pt x="536" y="58"/>
                </a:lnTo>
                <a:lnTo>
                  <a:pt x="540" y="52"/>
                </a:lnTo>
                <a:lnTo>
                  <a:pt x="540" y="44"/>
                </a:lnTo>
                <a:lnTo>
                  <a:pt x="540" y="44"/>
                </a:lnTo>
                <a:lnTo>
                  <a:pt x="540" y="44"/>
                </a:lnTo>
                <a:lnTo>
                  <a:pt x="542" y="40"/>
                </a:lnTo>
                <a:lnTo>
                  <a:pt x="546" y="36"/>
                </a:lnTo>
                <a:lnTo>
                  <a:pt x="550" y="34"/>
                </a:lnTo>
                <a:lnTo>
                  <a:pt x="554" y="32"/>
                </a:lnTo>
                <a:lnTo>
                  <a:pt x="554" y="32"/>
                </a:lnTo>
                <a:lnTo>
                  <a:pt x="560" y="34"/>
                </a:lnTo>
                <a:lnTo>
                  <a:pt x="564" y="36"/>
                </a:lnTo>
                <a:lnTo>
                  <a:pt x="568" y="40"/>
                </a:lnTo>
                <a:lnTo>
                  <a:pt x="570" y="44"/>
                </a:lnTo>
                <a:lnTo>
                  <a:pt x="570" y="44"/>
                </a:lnTo>
                <a:lnTo>
                  <a:pt x="570" y="44"/>
                </a:lnTo>
                <a:lnTo>
                  <a:pt x="572" y="52"/>
                </a:lnTo>
                <a:lnTo>
                  <a:pt x="574" y="58"/>
                </a:lnTo>
                <a:lnTo>
                  <a:pt x="574" y="58"/>
                </a:lnTo>
                <a:lnTo>
                  <a:pt x="580" y="62"/>
                </a:lnTo>
                <a:lnTo>
                  <a:pt x="586" y="64"/>
                </a:lnTo>
                <a:lnTo>
                  <a:pt x="586" y="64"/>
                </a:lnTo>
                <a:lnTo>
                  <a:pt x="594" y="62"/>
                </a:lnTo>
                <a:lnTo>
                  <a:pt x="600" y="58"/>
                </a:lnTo>
                <a:lnTo>
                  <a:pt x="600" y="58"/>
                </a:lnTo>
                <a:lnTo>
                  <a:pt x="604" y="52"/>
                </a:lnTo>
                <a:lnTo>
                  <a:pt x="606" y="44"/>
                </a:lnTo>
                <a:lnTo>
                  <a:pt x="606" y="44"/>
                </a:lnTo>
                <a:lnTo>
                  <a:pt x="606" y="44"/>
                </a:lnTo>
                <a:lnTo>
                  <a:pt x="606" y="40"/>
                </a:lnTo>
                <a:lnTo>
                  <a:pt x="610" y="36"/>
                </a:lnTo>
                <a:lnTo>
                  <a:pt x="614" y="34"/>
                </a:lnTo>
                <a:lnTo>
                  <a:pt x="618" y="32"/>
                </a:lnTo>
                <a:lnTo>
                  <a:pt x="618" y="32"/>
                </a:lnTo>
                <a:lnTo>
                  <a:pt x="624" y="34"/>
                </a:lnTo>
                <a:lnTo>
                  <a:pt x="628" y="36"/>
                </a:lnTo>
                <a:lnTo>
                  <a:pt x="632" y="40"/>
                </a:lnTo>
                <a:lnTo>
                  <a:pt x="634" y="44"/>
                </a:lnTo>
                <a:lnTo>
                  <a:pt x="634" y="44"/>
                </a:lnTo>
                <a:lnTo>
                  <a:pt x="634" y="44"/>
                </a:lnTo>
                <a:lnTo>
                  <a:pt x="656" y="44"/>
                </a:lnTo>
                <a:lnTo>
                  <a:pt x="656" y="44"/>
                </a:lnTo>
                <a:lnTo>
                  <a:pt x="658" y="50"/>
                </a:lnTo>
                <a:lnTo>
                  <a:pt x="660" y="54"/>
                </a:lnTo>
                <a:lnTo>
                  <a:pt x="666" y="58"/>
                </a:lnTo>
                <a:lnTo>
                  <a:pt x="670" y="58"/>
                </a:lnTo>
                <a:lnTo>
                  <a:pt x="670" y="58"/>
                </a:lnTo>
                <a:lnTo>
                  <a:pt x="676" y="58"/>
                </a:lnTo>
                <a:lnTo>
                  <a:pt x="682" y="54"/>
                </a:lnTo>
                <a:lnTo>
                  <a:pt x="684" y="50"/>
                </a:lnTo>
                <a:lnTo>
                  <a:pt x="686" y="44"/>
                </a:lnTo>
                <a:lnTo>
                  <a:pt x="694" y="44"/>
                </a:lnTo>
                <a:lnTo>
                  <a:pt x="694" y="46"/>
                </a:lnTo>
                <a:lnTo>
                  <a:pt x="694" y="46"/>
                </a:lnTo>
                <a:lnTo>
                  <a:pt x="696" y="54"/>
                </a:lnTo>
                <a:lnTo>
                  <a:pt x="700" y="62"/>
                </a:lnTo>
                <a:lnTo>
                  <a:pt x="706" y="68"/>
                </a:lnTo>
                <a:lnTo>
                  <a:pt x="714" y="72"/>
                </a:lnTo>
                <a:lnTo>
                  <a:pt x="714" y="72"/>
                </a:lnTo>
                <a:lnTo>
                  <a:pt x="718" y="72"/>
                </a:lnTo>
                <a:lnTo>
                  <a:pt x="724" y="72"/>
                </a:lnTo>
                <a:lnTo>
                  <a:pt x="732" y="68"/>
                </a:lnTo>
                <a:lnTo>
                  <a:pt x="732" y="68"/>
                </a:lnTo>
                <a:lnTo>
                  <a:pt x="736" y="64"/>
                </a:lnTo>
                <a:lnTo>
                  <a:pt x="738" y="60"/>
                </a:lnTo>
                <a:lnTo>
                  <a:pt x="740" y="56"/>
                </a:lnTo>
                <a:lnTo>
                  <a:pt x="740" y="50"/>
                </a:lnTo>
                <a:lnTo>
                  <a:pt x="740" y="50"/>
                </a:lnTo>
                <a:lnTo>
                  <a:pt x="740" y="44"/>
                </a:lnTo>
                <a:lnTo>
                  <a:pt x="736" y="40"/>
                </a:lnTo>
                <a:lnTo>
                  <a:pt x="734" y="36"/>
                </a:lnTo>
                <a:lnTo>
                  <a:pt x="728" y="34"/>
                </a:lnTo>
                <a:lnTo>
                  <a:pt x="728" y="34"/>
                </a:lnTo>
                <a:lnTo>
                  <a:pt x="724" y="32"/>
                </a:lnTo>
                <a:lnTo>
                  <a:pt x="718" y="34"/>
                </a:lnTo>
                <a:lnTo>
                  <a:pt x="718" y="34"/>
                </a:lnTo>
                <a:lnTo>
                  <a:pt x="714" y="38"/>
                </a:lnTo>
                <a:lnTo>
                  <a:pt x="712" y="42"/>
                </a:lnTo>
                <a:lnTo>
                  <a:pt x="712" y="42"/>
                </a:lnTo>
                <a:lnTo>
                  <a:pt x="712" y="48"/>
                </a:lnTo>
                <a:lnTo>
                  <a:pt x="714" y="52"/>
                </a:lnTo>
                <a:lnTo>
                  <a:pt x="714" y="52"/>
                </a:lnTo>
                <a:lnTo>
                  <a:pt x="716" y="56"/>
                </a:lnTo>
                <a:lnTo>
                  <a:pt x="722" y="58"/>
                </a:lnTo>
                <a:lnTo>
                  <a:pt x="722" y="58"/>
                </a:lnTo>
                <a:lnTo>
                  <a:pt x="722" y="50"/>
                </a:lnTo>
                <a:lnTo>
                  <a:pt x="724" y="46"/>
                </a:lnTo>
                <a:lnTo>
                  <a:pt x="724" y="46"/>
                </a:lnTo>
                <a:lnTo>
                  <a:pt x="728" y="46"/>
                </a:lnTo>
                <a:lnTo>
                  <a:pt x="730" y="46"/>
                </a:lnTo>
                <a:lnTo>
                  <a:pt x="730" y="46"/>
                </a:lnTo>
                <a:lnTo>
                  <a:pt x="734" y="50"/>
                </a:lnTo>
                <a:lnTo>
                  <a:pt x="734" y="56"/>
                </a:lnTo>
                <a:lnTo>
                  <a:pt x="734" y="56"/>
                </a:lnTo>
                <a:lnTo>
                  <a:pt x="732" y="62"/>
                </a:lnTo>
                <a:lnTo>
                  <a:pt x="726" y="66"/>
                </a:lnTo>
                <a:lnTo>
                  <a:pt x="726" y="66"/>
                </a:lnTo>
                <a:lnTo>
                  <a:pt x="720" y="68"/>
                </a:lnTo>
                <a:lnTo>
                  <a:pt x="714" y="68"/>
                </a:lnTo>
                <a:lnTo>
                  <a:pt x="714" y="68"/>
                </a:lnTo>
                <a:lnTo>
                  <a:pt x="708" y="64"/>
                </a:lnTo>
                <a:lnTo>
                  <a:pt x="704" y="58"/>
                </a:lnTo>
                <a:lnTo>
                  <a:pt x="700" y="52"/>
                </a:lnTo>
                <a:lnTo>
                  <a:pt x="698" y="46"/>
                </a:lnTo>
                <a:lnTo>
                  <a:pt x="698" y="46"/>
                </a:lnTo>
                <a:lnTo>
                  <a:pt x="700" y="38"/>
                </a:lnTo>
                <a:lnTo>
                  <a:pt x="702" y="32"/>
                </a:lnTo>
                <a:lnTo>
                  <a:pt x="708" y="26"/>
                </a:lnTo>
                <a:lnTo>
                  <a:pt x="714" y="22"/>
                </a:lnTo>
                <a:lnTo>
                  <a:pt x="714" y="22"/>
                </a:lnTo>
                <a:lnTo>
                  <a:pt x="724" y="20"/>
                </a:lnTo>
                <a:lnTo>
                  <a:pt x="736" y="18"/>
                </a:lnTo>
                <a:lnTo>
                  <a:pt x="746" y="20"/>
                </a:lnTo>
                <a:lnTo>
                  <a:pt x="754" y="24"/>
                </a:lnTo>
                <a:lnTo>
                  <a:pt x="754" y="24"/>
                </a:lnTo>
                <a:lnTo>
                  <a:pt x="778" y="40"/>
                </a:lnTo>
                <a:lnTo>
                  <a:pt x="802" y="60"/>
                </a:lnTo>
                <a:lnTo>
                  <a:pt x="802" y="60"/>
                </a:lnTo>
                <a:lnTo>
                  <a:pt x="814" y="66"/>
                </a:lnTo>
                <a:lnTo>
                  <a:pt x="824" y="72"/>
                </a:lnTo>
                <a:lnTo>
                  <a:pt x="834" y="76"/>
                </a:lnTo>
                <a:lnTo>
                  <a:pt x="842" y="76"/>
                </a:lnTo>
                <a:lnTo>
                  <a:pt x="842" y="76"/>
                </a:lnTo>
                <a:lnTo>
                  <a:pt x="860" y="78"/>
                </a:lnTo>
                <a:lnTo>
                  <a:pt x="878" y="76"/>
                </a:lnTo>
                <a:lnTo>
                  <a:pt x="894" y="74"/>
                </a:lnTo>
                <a:lnTo>
                  <a:pt x="910" y="70"/>
                </a:lnTo>
                <a:lnTo>
                  <a:pt x="926" y="66"/>
                </a:lnTo>
                <a:lnTo>
                  <a:pt x="942" y="58"/>
                </a:lnTo>
                <a:lnTo>
                  <a:pt x="974" y="44"/>
                </a:lnTo>
                <a:lnTo>
                  <a:pt x="974" y="44"/>
                </a:lnTo>
                <a:lnTo>
                  <a:pt x="970" y="52"/>
                </a:lnTo>
                <a:lnTo>
                  <a:pt x="972" y="62"/>
                </a:lnTo>
                <a:lnTo>
                  <a:pt x="972" y="62"/>
                </a:lnTo>
                <a:lnTo>
                  <a:pt x="976" y="70"/>
                </a:lnTo>
                <a:lnTo>
                  <a:pt x="984" y="78"/>
                </a:lnTo>
                <a:lnTo>
                  <a:pt x="984" y="78"/>
                </a:lnTo>
                <a:lnTo>
                  <a:pt x="992" y="80"/>
                </a:lnTo>
                <a:lnTo>
                  <a:pt x="998" y="78"/>
                </a:lnTo>
                <a:lnTo>
                  <a:pt x="1006" y="76"/>
                </a:lnTo>
                <a:lnTo>
                  <a:pt x="1010" y="74"/>
                </a:lnTo>
                <a:lnTo>
                  <a:pt x="1010" y="74"/>
                </a:lnTo>
                <a:lnTo>
                  <a:pt x="1004" y="68"/>
                </a:lnTo>
                <a:lnTo>
                  <a:pt x="1002" y="60"/>
                </a:lnTo>
                <a:lnTo>
                  <a:pt x="1000" y="52"/>
                </a:lnTo>
                <a:lnTo>
                  <a:pt x="1002" y="44"/>
                </a:lnTo>
                <a:lnTo>
                  <a:pt x="1002" y="44"/>
                </a:lnTo>
                <a:lnTo>
                  <a:pt x="1006" y="34"/>
                </a:lnTo>
                <a:lnTo>
                  <a:pt x="1012" y="26"/>
                </a:lnTo>
                <a:lnTo>
                  <a:pt x="1020" y="22"/>
                </a:lnTo>
                <a:lnTo>
                  <a:pt x="1030" y="16"/>
                </a:lnTo>
                <a:lnTo>
                  <a:pt x="1030" y="16"/>
                </a:lnTo>
                <a:lnTo>
                  <a:pt x="1042" y="12"/>
                </a:lnTo>
                <a:lnTo>
                  <a:pt x="1052" y="10"/>
                </a:lnTo>
                <a:lnTo>
                  <a:pt x="1062" y="8"/>
                </a:lnTo>
                <a:lnTo>
                  <a:pt x="1072" y="8"/>
                </a:lnTo>
                <a:lnTo>
                  <a:pt x="1072" y="8"/>
                </a:lnTo>
                <a:lnTo>
                  <a:pt x="1082" y="12"/>
                </a:lnTo>
                <a:lnTo>
                  <a:pt x="1090" y="16"/>
                </a:lnTo>
                <a:lnTo>
                  <a:pt x="1096" y="24"/>
                </a:lnTo>
                <a:lnTo>
                  <a:pt x="1100" y="32"/>
                </a:lnTo>
                <a:lnTo>
                  <a:pt x="1100" y="32"/>
                </a:lnTo>
                <a:lnTo>
                  <a:pt x="1102" y="42"/>
                </a:lnTo>
                <a:lnTo>
                  <a:pt x="1102" y="52"/>
                </a:lnTo>
                <a:lnTo>
                  <a:pt x="1098" y="60"/>
                </a:lnTo>
                <a:lnTo>
                  <a:pt x="1092" y="68"/>
                </a:lnTo>
                <a:lnTo>
                  <a:pt x="1092" y="68"/>
                </a:lnTo>
                <a:lnTo>
                  <a:pt x="1088" y="72"/>
                </a:lnTo>
                <a:lnTo>
                  <a:pt x="1084" y="74"/>
                </a:lnTo>
                <a:lnTo>
                  <a:pt x="1078" y="74"/>
                </a:lnTo>
                <a:lnTo>
                  <a:pt x="1072" y="74"/>
                </a:lnTo>
                <a:lnTo>
                  <a:pt x="1072" y="74"/>
                </a:lnTo>
                <a:lnTo>
                  <a:pt x="1066" y="74"/>
                </a:lnTo>
                <a:lnTo>
                  <a:pt x="1062" y="70"/>
                </a:lnTo>
                <a:lnTo>
                  <a:pt x="1054" y="62"/>
                </a:lnTo>
                <a:lnTo>
                  <a:pt x="1054" y="62"/>
                </a:lnTo>
                <a:lnTo>
                  <a:pt x="1052" y="58"/>
                </a:lnTo>
                <a:lnTo>
                  <a:pt x="1050" y="54"/>
                </a:lnTo>
                <a:lnTo>
                  <a:pt x="1052" y="50"/>
                </a:lnTo>
                <a:lnTo>
                  <a:pt x="1054" y="46"/>
                </a:lnTo>
                <a:lnTo>
                  <a:pt x="1054" y="46"/>
                </a:lnTo>
                <a:lnTo>
                  <a:pt x="1056" y="42"/>
                </a:lnTo>
                <a:lnTo>
                  <a:pt x="1062" y="40"/>
                </a:lnTo>
                <a:lnTo>
                  <a:pt x="1066" y="40"/>
                </a:lnTo>
                <a:lnTo>
                  <a:pt x="1070" y="42"/>
                </a:lnTo>
                <a:lnTo>
                  <a:pt x="1070" y="42"/>
                </a:lnTo>
                <a:lnTo>
                  <a:pt x="1072" y="44"/>
                </a:lnTo>
                <a:lnTo>
                  <a:pt x="1074" y="48"/>
                </a:lnTo>
                <a:lnTo>
                  <a:pt x="1074" y="48"/>
                </a:lnTo>
                <a:lnTo>
                  <a:pt x="1074" y="50"/>
                </a:lnTo>
                <a:lnTo>
                  <a:pt x="1074" y="54"/>
                </a:lnTo>
                <a:lnTo>
                  <a:pt x="1074" y="54"/>
                </a:lnTo>
                <a:lnTo>
                  <a:pt x="1070" y="56"/>
                </a:lnTo>
                <a:lnTo>
                  <a:pt x="1068" y="58"/>
                </a:lnTo>
                <a:lnTo>
                  <a:pt x="1068" y="58"/>
                </a:lnTo>
                <a:lnTo>
                  <a:pt x="1064" y="58"/>
                </a:lnTo>
                <a:lnTo>
                  <a:pt x="1062" y="56"/>
                </a:lnTo>
                <a:lnTo>
                  <a:pt x="1062" y="56"/>
                </a:lnTo>
                <a:lnTo>
                  <a:pt x="1066" y="60"/>
                </a:lnTo>
                <a:lnTo>
                  <a:pt x="1070" y="62"/>
                </a:lnTo>
                <a:lnTo>
                  <a:pt x="1076" y="62"/>
                </a:lnTo>
                <a:lnTo>
                  <a:pt x="1080" y="60"/>
                </a:lnTo>
                <a:lnTo>
                  <a:pt x="1080" y="60"/>
                </a:lnTo>
                <a:lnTo>
                  <a:pt x="1084" y="58"/>
                </a:lnTo>
                <a:lnTo>
                  <a:pt x="1088" y="52"/>
                </a:lnTo>
                <a:lnTo>
                  <a:pt x="1088" y="48"/>
                </a:lnTo>
                <a:lnTo>
                  <a:pt x="1088" y="42"/>
                </a:lnTo>
                <a:lnTo>
                  <a:pt x="1088" y="42"/>
                </a:lnTo>
                <a:lnTo>
                  <a:pt x="1086" y="36"/>
                </a:lnTo>
                <a:lnTo>
                  <a:pt x="1080" y="30"/>
                </a:lnTo>
                <a:lnTo>
                  <a:pt x="1074" y="26"/>
                </a:lnTo>
                <a:lnTo>
                  <a:pt x="1066" y="26"/>
                </a:lnTo>
                <a:lnTo>
                  <a:pt x="1066" y="26"/>
                </a:lnTo>
                <a:lnTo>
                  <a:pt x="1058" y="26"/>
                </a:lnTo>
                <a:lnTo>
                  <a:pt x="1050" y="32"/>
                </a:lnTo>
                <a:lnTo>
                  <a:pt x="1046" y="38"/>
                </a:lnTo>
                <a:lnTo>
                  <a:pt x="1044" y="44"/>
                </a:lnTo>
                <a:lnTo>
                  <a:pt x="1044" y="44"/>
                </a:lnTo>
                <a:lnTo>
                  <a:pt x="1044" y="54"/>
                </a:lnTo>
                <a:lnTo>
                  <a:pt x="1046" y="64"/>
                </a:lnTo>
                <a:lnTo>
                  <a:pt x="1052" y="70"/>
                </a:lnTo>
                <a:lnTo>
                  <a:pt x="1060" y="76"/>
                </a:lnTo>
                <a:lnTo>
                  <a:pt x="1060" y="76"/>
                </a:lnTo>
                <a:lnTo>
                  <a:pt x="1070" y="80"/>
                </a:lnTo>
                <a:lnTo>
                  <a:pt x="1078" y="80"/>
                </a:lnTo>
                <a:lnTo>
                  <a:pt x="1088" y="78"/>
                </a:lnTo>
                <a:lnTo>
                  <a:pt x="1096" y="72"/>
                </a:lnTo>
                <a:lnTo>
                  <a:pt x="1096" y="72"/>
                </a:lnTo>
                <a:lnTo>
                  <a:pt x="1104" y="64"/>
                </a:lnTo>
                <a:lnTo>
                  <a:pt x="1108" y="54"/>
                </a:lnTo>
                <a:lnTo>
                  <a:pt x="1108" y="54"/>
                </a:lnTo>
                <a:lnTo>
                  <a:pt x="1112" y="64"/>
                </a:lnTo>
                <a:lnTo>
                  <a:pt x="1120" y="72"/>
                </a:lnTo>
                <a:lnTo>
                  <a:pt x="1120" y="72"/>
                </a:lnTo>
                <a:lnTo>
                  <a:pt x="1128" y="78"/>
                </a:lnTo>
                <a:lnTo>
                  <a:pt x="1138" y="80"/>
                </a:lnTo>
                <a:lnTo>
                  <a:pt x="1146" y="80"/>
                </a:lnTo>
                <a:lnTo>
                  <a:pt x="1156" y="76"/>
                </a:lnTo>
                <a:lnTo>
                  <a:pt x="1156" y="76"/>
                </a:lnTo>
                <a:lnTo>
                  <a:pt x="1164" y="70"/>
                </a:lnTo>
                <a:lnTo>
                  <a:pt x="1170" y="64"/>
                </a:lnTo>
                <a:lnTo>
                  <a:pt x="1172" y="54"/>
                </a:lnTo>
                <a:lnTo>
                  <a:pt x="1172" y="44"/>
                </a:lnTo>
                <a:lnTo>
                  <a:pt x="1172" y="44"/>
                </a:lnTo>
                <a:lnTo>
                  <a:pt x="1170" y="38"/>
                </a:lnTo>
                <a:lnTo>
                  <a:pt x="1166" y="32"/>
                </a:lnTo>
                <a:lnTo>
                  <a:pt x="1158" y="26"/>
                </a:lnTo>
                <a:lnTo>
                  <a:pt x="1150" y="26"/>
                </a:lnTo>
                <a:lnTo>
                  <a:pt x="1150" y="26"/>
                </a:lnTo>
                <a:lnTo>
                  <a:pt x="1142" y="26"/>
                </a:lnTo>
                <a:lnTo>
                  <a:pt x="1136" y="30"/>
                </a:lnTo>
                <a:lnTo>
                  <a:pt x="1130" y="36"/>
                </a:lnTo>
                <a:lnTo>
                  <a:pt x="1128" y="42"/>
                </a:lnTo>
                <a:lnTo>
                  <a:pt x="1128" y="42"/>
                </a:lnTo>
                <a:lnTo>
                  <a:pt x="1128" y="48"/>
                </a:lnTo>
                <a:lnTo>
                  <a:pt x="1128" y="52"/>
                </a:lnTo>
                <a:lnTo>
                  <a:pt x="1132" y="58"/>
                </a:lnTo>
                <a:lnTo>
                  <a:pt x="1136" y="60"/>
                </a:lnTo>
                <a:lnTo>
                  <a:pt x="1136" y="60"/>
                </a:lnTo>
                <a:lnTo>
                  <a:pt x="1140" y="62"/>
                </a:lnTo>
                <a:lnTo>
                  <a:pt x="1146" y="62"/>
                </a:lnTo>
                <a:lnTo>
                  <a:pt x="1150" y="60"/>
                </a:lnTo>
                <a:lnTo>
                  <a:pt x="1154" y="56"/>
                </a:lnTo>
                <a:lnTo>
                  <a:pt x="1154" y="56"/>
                </a:lnTo>
                <a:lnTo>
                  <a:pt x="1152" y="58"/>
                </a:lnTo>
                <a:lnTo>
                  <a:pt x="1148" y="58"/>
                </a:lnTo>
                <a:lnTo>
                  <a:pt x="1148" y="58"/>
                </a:lnTo>
                <a:lnTo>
                  <a:pt x="1146" y="56"/>
                </a:lnTo>
                <a:lnTo>
                  <a:pt x="1142" y="54"/>
                </a:lnTo>
                <a:lnTo>
                  <a:pt x="1142" y="54"/>
                </a:lnTo>
                <a:lnTo>
                  <a:pt x="1142" y="50"/>
                </a:lnTo>
                <a:lnTo>
                  <a:pt x="1142" y="48"/>
                </a:lnTo>
                <a:lnTo>
                  <a:pt x="1142" y="48"/>
                </a:lnTo>
                <a:lnTo>
                  <a:pt x="1144" y="44"/>
                </a:lnTo>
                <a:lnTo>
                  <a:pt x="1146" y="42"/>
                </a:lnTo>
                <a:lnTo>
                  <a:pt x="1146" y="42"/>
                </a:lnTo>
                <a:lnTo>
                  <a:pt x="1150" y="40"/>
                </a:lnTo>
                <a:lnTo>
                  <a:pt x="1154" y="40"/>
                </a:lnTo>
                <a:lnTo>
                  <a:pt x="1160" y="42"/>
                </a:lnTo>
                <a:lnTo>
                  <a:pt x="1162" y="46"/>
                </a:lnTo>
                <a:lnTo>
                  <a:pt x="1162" y="46"/>
                </a:lnTo>
                <a:lnTo>
                  <a:pt x="1164" y="50"/>
                </a:lnTo>
                <a:lnTo>
                  <a:pt x="1166" y="54"/>
                </a:lnTo>
                <a:lnTo>
                  <a:pt x="1164" y="58"/>
                </a:lnTo>
                <a:lnTo>
                  <a:pt x="1162" y="62"/>
                </a:lnTo>
                <a:lnTo>
                  <a:pt x="1162" y="62"/>
                </a:lnTo>
                <a:lnTo>
                  <a:pt x="1154" y="70"/>
                </a:lnTo>
                <a:lnTo>
                  <a:pt x="1150" y="74"/>
                </a:lnTo>
                <a:lnTo>
                  <a:pt x="1144" y="74"/>
                </a:lnTo>
                <a:lnTo>
                  <a:pt x="1144" y="74"/>
                </a:lnTo>
                <a:lnTo>
                  <a:pt x="1138" y="74"/>
                </a:lnTo>
                <a:lnTo>
                  <a:pt x="1132" y="74"/>
                </a:lnTo>
                <a:lnTo>
                  <a:pt x="1128" y="72"/>
                </a:lnTo>
                <a:lnTo>
                  <a:pt x="1124" y="68"/>
                </a:lnTo>
                <a:lnTo>
                  <a:pt x="1124" y="68"/>
                </a:lnTo>
                <a:lnTo>
                  <a:pt x="1118" y="60"/>
                </a:lnTo>
                <a:lnTo>
                  <a:pt x="1114" y="52"/>
                </a:lnTo>
                <a:lnTo>
                  <a:pt x="1114" y="42"/>
                </a:lnTo>
                <a:lnTo>
                  <a:pt x="1116" y="32"/>
                </a:lnTo>
                <a:lnTo>
                  <a:pt x="1116" y="32"/>
                </a:lnTo>
                <a:lnTo>
                  <a:pt x="1120" y="24"/>
                </a:lnTo>
                <a:lnTo>
                  <a:pt x="1126" y="16"/>
                </a:lnTo>
                <a:lnTo>
                  <a:pt x="1134" y="12"/>
                </a:lnTo>
                <a:lnTo>
                  <a:pt x="1144" y="8"/>
                </a:lnTo>
                <a:lnTo>
                  <a:pt x="1144" y="8"/>
                </a:lnTo>
                <a:lnTo>
                  <a:pt x="1154" y="8"/>
                </a:lnTo>
                <a:lnTo>
                  <a:pt x="1164" y="10"/>
                </a:lnTo>
                <a:lnTo>
                  <a:pt x="1174" y="12"/>
                </a:lnTo>
                <a:lnTo>
                  <a:pt x="1186" y="16"/>
                </a:lnTo>
                <a:lnTo>
                  <a:pt x="1186" y="16"/>
                </a:lnTo>
                <a:lnTo>
                  <a:pt x="1196" y="22"/>
                </a:lnTo>
                <a:lnTo>
                  <a:pt x="1204" y="26"/>
                </a:lnTo>
                <a:lnTo>
                  <a:pt x="1210" y="34"/>
                </a:lnTo>
                <a:lnTo>
                  <a:pt x="1214" y="44"/>
                </a:lnTo>
                <a:lnTo>
                  <a:pt x="1214" y="44"/>
                </a:lnTo>
                <a:lnTo>
                  <a:pt x="1216" y="52"/>
                </a:lnTo>
                <a:lnTo>
                  <a:pt x="1214" y="60"/>
                </a:lnTo>
                <a:lnTo>
                  <a:pt x="1212" y="68"/>
                </a:lnTo>
                <a:lnTo>
                  <a:pt x="1206" y="74"/>
                </a:lnTo>
                <a:lnTo>
                  <a:pt x="1206" y="74"/>
                </a:lnTo>
                <a:lnTo>
                  <a:pt x="1210" y="76"/>
                </a:lnTo>
                <a:lnTo>
                  <a:pt x="1218" y="78"/>
                </a:lnTo>
                <a:lnTo>
                  <a:pt x="1224" y="80"/>
                </a:lnTo>
                <a:lnTo>
                  <a:pt x="1232" y="78"/>
                </a:lnTo>
                <a:lnTo>
                  <a:pt x="1232" y="78"/>
                </a:lnTo>
                <a:lnTo>
                  <a:pt x="1240" y="70"/>
                </a:lnTo>
                <a:lnTo>
                  <a:pt x="1244" y="62"/>
                </a:lnTo>
                <a:lnTo>
                  <a:pt x="1244" y="62"/>
                </a:lnTo>
                <a:lnTo>
                  <a:pt x="1246" y="52"/>
                </a:lnTo>
                <a:lnTo>
                  <a:pt x="1242" y="44"/>
                </a:lnTo>
                <a:lnTo>
                  <a:pt x="1242" y="44"/>
                </a:lnTo>
                <a:lnTo>
                  <a:pt x="1274" y="58"/>
                </a:lnTo>
                <a:lnTo>
                  <a:pt x="1290" y="66"/>
                </a:lnTo>
                <a:lnTo>
                  <a:pt x="1306" y="70"/>
                </a:lnTo>
                <a:lnTo>
                  <a:pt x="1322" y="74"/>
                </a:lnTo>
                <a:lnTo>
                  <a:pt x="1338" y="76"/>
                </a:lnTo>
                <a:lnTo>
                  <a:pt x="1356" y="78"/>
                </a:lnTo>
                <a:lnTo>
                  <a:pt x="1374" y="76"/>
                </a:lnTo>
                <a:lnTo>
                  <a:pt x="1374" y="76"/>
                </a:lnTo>
                <a:lnTo>
                  <a:pt x="1382" y="76"/>
                </a:lnTo>
                <a:lnTo>
                  <a:pt x="1392" y="72"/>
                </a:lnTo>
                <a:lnTo>
                  <a:pt x="1402" y="66"/>
                </a:lnTo>
                <a:lnTo>
                  <a:pt x="1414" y="60"/>
                </a:lnTo>
                <a:lnTo>
                  <a:pt x="1414" y="60"/>
                </a:lnTo>
                <a:lnTo>
                  <a:pt x="1438" y="40"/>
                </a:lnTo>
                <a:lnTo>
                  <a:pt x="1462" y="24"/>
                </a:lnTo>
                <a:lnTo>
                  <a:pt x="1462" y="24"/>
                </a:lnTo>
                <a:lnTo>
                  <a:pt x="1470" y="20"/>
                </a:lnTo>
                <a:lnTo>
                  <a:pt x="1480" y="18"/>
                </a:lnTo>
                <a:lnTo>
                  <a:pt x="1492" y="20"/>
                </a:lnTo>
                <a:lnTo>
                  <a:pt x="1502" y="22"/>
                </a:lnTo>
                <a:lnTo>
                  <a:pt x="1502" y="22"/>
                </a:lnTo>
                <a:lnTo>
                  <a:pt x="1508" y="26"/>
                </a:lnTo>
                <a:lnTo>
                  <a:pt x="1514" y="32"/>
                </a:lnTo>
                <a:lnTo>
                  <a:pt x="1516" y="38"/>
                </a:lnTo>
                <a:lnTo>
                  <a:pt x="1518" y="46"/>
                </a:lnTo>
                <a:lnTo>
                  <a:pt x="1518" y="46"/>
                </a:lnTo>
                <a:lnTo>
                  <a:pt x="1516" y="52"/>
                </a:lnTo>
                <a:lnTo>
                  <a:pt x="1512" y="58"/>
                </a:lnTo>
                <a:lnTo>
                  <a:pt x="1508" y="64"/>
                </a:lnTo>
                <a:lnTo>
                  <a:pt x="1502" y="68"/>
                </a:lnTo>
                <a:lnTo>
                  <a:pt x="1502" y="68"/>
                </a:lnTo>
                <a:lnTo>
                  <a:pt x="1496" y="68"/>
                </a:lnTo>
                <a:lnTo>
                  <a:pt x="1490" y="66"/>
                </a:lnTo>
                <a:lnTo>
                  <a:pt x="1490" y="66"/>
                </a:lnTo>
                <a:lnTo>
                  <a:pt x="1484" y="62"/>
                </a:lnTo>
                <a:lnTo>
                  <a:pt x="1482" y="56"/>
                </a:lnTo>
                <a:lnTo>
                  <a:pt x="1482" y="56"/>
                </a:lnTo>
                <a:lnTo>
                  <a:pt x="1482" y="50"/>
                </a:lnTo>
                <a:lnTo>
                  <a:pt x="1484" y="46"/>
                </a:lnTo>
                <a:lnTo>
                  <a:pt x="1484" y="46"/>
                </a:lnTo>
                <a:lnTo>
                  <a:pt x="1488" y="46"/>
                </a:lnTo>
                <a:lnTo>
                  <a:pt x="1492" y="46"/>
                </a:lnTo>
                <a:lnTo>
                  <a:pt x="1492" y="46"/>
                </a:lnTo>
                <a:lnTo>
                  <a:pt x="1494" y="50"/>
                </a:lnTo>
                <a:lnTo>
                  <a:pt x="1494" y="58"/>
                </a:lnTo>
                <a:lnTo>
                  <a:pt x="1494" y="58"/>
                </a:lnTo>
                <a:lnTo>
                  <a:pt x="1498" y="56"/>
                </a:lnTo>
                <a:lnTo>
                  <a:pt x="1502" y="52"/>
                </a:lnTo>
                <a:lnTo>
                  <a:pt x="1502" y="52"/>
                </a:lnTo>
                <a:lnTo>
                  <a:pt x="1504" y="48"/>
                </a:lnTo>
                <a:lnTo>
                  <a:pt x="1504" y="42"/>
                </a:lnTo>
                <a:lnTo>
                  <a:pt x="1504" y="42"/>
                </a:lnTo>
                <a:lnTo>
                  <a:pt x="1502" y="38"/>
                </a:lnTo>
                <a:lnTo>
                  <a:pt x="1498" y="34"/>
                </a:lnTo>
                <a:lnTo>
                  <a:pt x="1498" y="34"/>
                </a:lnTo>
                <a:lnTo>
                  <a:pt x="1492" y="32"/>
                </a:lnTo>
                <a:lnTo>
                  <a:pt x="1488" y="34"/>
                </a:lnTo>
                <a:lnTo>
                  <a:pt x="1488" y="34"/>
                </a:lnTo>
                <a:lnTo>
                  <a:pt x="1482" y="36"/>
                </a:lnTo>
                <a:lnTo>
                  <a:pt x="1480" y="40"/>
                </a:lnTo>
                <a:lnTo>
                  <a:pt x="1476" y="44"/>
                </a:lnTo>
                <a:lnTo>
                  <a:pt x="1476" y="50"/>
                </a:lnTo>
                <a:lnTo>
                  <a:pt x="1476" y="50"/>
                </a:lnTo>
                <a:lnTo>
                  <a:pt x="1476" y="56"/>
                </a:lnTo>
                <a:lnTo>
                  <a:pt x="1478" y="60"/>
                </a:lnTo>
                <a:lnTo>
                  <a:pt x="1480" y="64"/>
                </a:lnTo>
                <a:lnTo>
                  <a:pt x="1484" y="68"/>
                </a:lnTo>
                <a:lnTo>
                  <a:pt x="1484" y="68"/>
                </a:lnTo>
                <a:lnTo>
                  <a:pt x="1492" y="72"/>
                </a:lnTo>
                <a:lnTo>
                  <a:pt x="1498" y="72"/>
                </a:lnTo>
                <a:lnTo>
                  <a:pt x="1502" y="72"/>
                </a:lnTo>
                <a:lnTo>
                  <a:pt x="1502" y="72"/>
                </a:lnTo>
                <a:lnTo>
                  <a:pt x="1510" y="68"/>
                </a:lnTo>
                <a:lnTo>
                  <a:pt x="1516" y="62"/>
                </a:lnTo>
                <a:lnTo>
                  <a:pt x="1520" y="54"/>
                </a:lnTo>
                <a:lnTo>
                  <a:pt x="1522" y="46"/>
                </a:lnTo>
                <a:lnTo>
                  <a:pt x="1522" y="44"/>
                </a:lnTo>
                <a:lnTo>
                  <a:pt x="1530" y="44"/>
                </a:lnTo>
                <a:lnTo>
                  <a:pt x="1530" y="44"/>
                </a:lnTo>
                <a:lnTo>
                  <a:pt x="1532" y="50"/>
                </a:lnTo>
                <a:lnTo>
                  <a:pt x="1534" y="54"/>
                </a:lnTo>
                <a:lnTo>
                  <a:pt x="1540" y="58"/>
                </a:lnTo>
                <a:lnTo>
                  <a:pt x="1546" y="58"/>
                </a:lnTo>
                <a:lnTo>
                  <a:pt x="1546" y="58"/>
                </a:lnTo>
                <a:lnTo>
                  <a:pt x="1550" y="58"/>
                </a:lnTo>
                <a:lnTo>
                  <a:pt x="1556" y="54"/>
                </a:lnTo>
                <a:lnTo>
                  <a:pt x="1558" y="50"/>
                </a:lnTo>
                <a:lnTo>
                  <a:pt x="1560" y="44"/>
                </a:lnTo>
                <a:lnTo>
                  <a:pt x="1582" y="44"/>
                </a:lnTo>
                <a:lnTo>
                  <a:pt x="1582" y="44"/>
                </a:lnTo>
                <a:lnTo>
                  <a:pt x="1582" y="44"/>
                </a:lnTo>
                <a:lnTo>
                  <a:pt x="1582" y="44"/>
                </a:lnTo>
                <a:lnTo>
                  <a:pt x="1584" y="40"/>
                </a:lnTo>
                <a:lnTo>
                  <a:pt x="1588" y="36"/>
                </a:lnTo>
                <a:lnTo>
                  <a:pt x="1592" y="34"/>
                </a:lnTo>
                <a:lnTo>
                  <a:pt x="1596" y="32"/>
                </a:lnTo>
                <a:lnTo>
                  <a:pt x="1596" y="32"/>
                </a:lnTo>
                <a:lnTo>
                  <a:pt x="1602" y="34"/>
                </a:lnTo>
                <a:lnTo>
                  <a:pt x="1606" y="36"/>
                </a:lnTo>
                <a:lnTo>
                  <a:pt x="1610" y="40"/>
                </a:lnTo>
                <a:lnTo>
                  <a:pt x="1610" y="44"/>
                </a:lnTo>
                <a:lnTo>
                  <a:pt x="1610" y="44"/>
                </a:lnTo>
                <a:lnTo>
                  <a:pt x="1610" y="44"/>
                </a:lnTo>
                <a:lnTo>
                  <a:pt x="1612" y="52"/>
                </a:lnTo>
                <a:lnTo>
                  <a:pt x="1616" y="58"/>
                </a:lnTo>
                <a:lnTo>
                  <a:pt x="1616" y="58"/>
                </a:lnTo>
                <a:lnTo>
                  <a:pt x="1622" y="62"/>
                </a:lnTo>
                <a:lnTo>
                  <a:pt x="1628" y="64"/>
                </a:lnTo>
                <a:lnTo>
                  <a:pt x="1628" y="64"/>
                </a:lnTo>
                <a:lnTo>
                  <a:pt x="1636" y="62"/>
                </a:lnTo>
                <a:lnTo>
                  <a:pt x="1642" y="58"/>
                </a:lnTo>
                <a:lnTo>
                  <a:pt x="1642" y="58"/>
                </a:lnTo>
                <a:lnTo>
                  <a:pt x="1644" y="52"/>
                </a:lnTo>
                <a:lnTo>
                  <a:pt x="1646" y="44"/>
                </a:lnTo>
                <a:lnTo>
                  <a:pt x="1646" y="44"/>
                </a:lnTo>
                <a:lnTo>
                  <a:pt x="1646" y="44"/>
                </a:lnTo>
                <a:lnTo>
                  <a:pt x="1648" y="40"/>
                </a:lnTo>
                <a:lnTo>
                  <a:pt x="1652" y="36"/>
                </a:lnTo>
                <a:lnTo>
                  <a:pt x="1656" y="34"/>
                </a:lnTo>
                <a:lnTo>
                  <a:pt x="1662" y="32"/>
                </a:lnTo>
                <a:lnTo>
                  <a:pt x="1662" y="32"/>
                </a:lnTo>
                <a:lnTo>
                  <a:pt x="1666" y="34"/>
                </a:lnTo>
                <a:lnTo>
                  <a:pt x="1670" y="36"/>
                </a:lnTo>
                <a:lnTo>
                  <a:pt x="1674" y="40"/>
                </a:lnTo>
                <a:lnTo>
                  <a:pt x="1676" y="44"/>
                </a:lnTo>
                <a:lnTo>
                  <a:pt x="1676" y="44"/>
                </a:lnTo>
                <a:lnTo>
                  <a:pt x="1676" y="44"/>
                </a:lnTo>
                <a:lnTo>
                  <a:pt x="1676" y="52"/>
                </a:lnTo>
                <a:lnTo>
                  <a:pt x="1680" y="58"/>
                </a:lnTo>
                <a:lnTo>
                  <a:pt x="1680" y="58"/>
                </a:lnTo>
                <a:lnTo>
                  <a:pt x="1686" y="62"/>
                </a:lnTo>
                <a:lnTo>
                  <a:pt x="1694" y="64"/>
                </a:lnTo>
                <a:lnTo>
                  <a:pt x="1694" y="64"/>
                </a:lnTo>
                <a:lnTo>
                  <a:pt x="1700" y="62"/>
                </a:lnTo>
                <a:lnTo>
                  <a:pt x="1706" y="58"/>
                </a:lnTo>
                <a:lnTo>
                  <a:pt x="1706" y="58"/>
                </a:lnTo>
                <a:lnTo>
                  <a:pt x="1710" y="52"/>
                </a:lnTo>
                <a:lnTo>
                  <a:pt x="1710" y="44"/>
                </a:lnTo>
                <a:lnTo>
                  <a:pt x="1710" y="44"/>
                </a:lnTo>
                <a:lnTo>
                  <a:pt x="1710" y="44"/>
                </a:lnTo>
                <a:lnTo>
                  <a:pt x="1712" y="40"/>
                </a:lnTo>
                <a:lnTo>
                  <a:pt x="1716" y="36"/>
                </a:lnTo>
                <a:lnTo>
                  <a:pt x="1720" y="34"/>
                </a:lnTo>
                <a:lnTo>
                  <a:pt x="1726" y="32"/>
                </a:lnTo>
                <a:lnTo>
                  <a:pt x="1726" y="32"/>
                </a:lnTo>
                <a:lnTo>
                  <a:pt x="1730" y="34"/>
                </a:lnTo>
                <a:lnTo>
                  <a:pt x="1734" y="36"/>
                </a:lnTo>
                <a:lnTo>
                  <a:pt x="1738" y="40"/>
                </a:lnTo>
                <a:lnTo>
                  <a:pt x="1740" y="44"/>
                </a:lnTo>
                <a:lnTo>
                  <a:pt x="1740" y="44"/>
                </a:lnTo>
                <a:lnTo>
                  <a:pt x="1740" y="44"/>
                </a:lnTo>
                <a:lnTo>
                  <a:pt x="2216" y="44"/>
                </a:lnTo>
                <a:lnTo>
                  <a:pt x="2216" y="38"/>
                </a:lnTo>
                <a:lnTo>
                  <a:pt x="1742" y="38"/>
                </a:lnTo>
                <a:lnTo>
                  <a:pt x="1742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/>
          </a:p>
        </p:txBody>
      </p:sp>
      <p:sp>
        <p:nvSpPr>
          <p:cNvPr id="64" name="Freeform 65"/>
          <p:cNvSpPr>
            <a:spLocks noEditPoints="1"/>
          </p:cNvSpPr>
          <p:nvPr/>
        </p:nvSpPr>
        <p:spPr bwMode="auto">
          <a:xfrm>
            <a:off x="84538" y="4598322"/>
            <a:ext cx="4705455" cy="239267"/>
          </a:xfrm>
          <a:custGeom>
            <a:avLst/>
            <a:gdLst>
              <a:gd name="T0" fmla="*/ 1542 w 2216"/>
              <a:gd name="T1" fmla="*/ 40 h 80"/>
              <a:gd name="T2" fmla="*/ 1534 w 2216"/>
              <a:gd name="T3" fmla="*/ 44 h 80"/>
              <a:gd name="T4" fmla="*/ 1234 w 2216"/>
              <a:gd name="T5" fmla="*/ 70 h 80"/>
              <a:gd name="T6" fmla="*/ 1168 w 2216"/>
              <a:gd name="T7" fmla="*/ 4 h 80"/>
              <a:gd name="T8" fmla="*/ 1264 w 2216"/>
              <a:gd name="T9" fmla="*/ 32 h 80"/>
              <a:gd name="T10" fmla="*/ 1032 w 2216"/>
              <a:gd name="T11" fmla="*/ 8 h 80"/>
              <a:gd name="T12" fmla="*/ 976 w 2216"/>
              <a:gd name="T13" fmla="*/ 62 h 80"/>
              <a:gd name="T14" fmla="*/ 918 w 2216"/>
              <a:gd name="T15" fmla="*/ 8 h 80"/>
              <a:gd name="T16" fmla="*/ 664 w 2216"/>
              <a:gd name="T17" fmla="*/ 50 h 80"/>
              <a:gd name="T18" fmla="*/ 670 w 2216"/>
              <a:gd name="T19" fmla="*/ 54 h 80"/>
              <a:gd name="T20" fmla="*/ 1702 w 2216"/>
              <a:gd name="T21" fmla="*/ 52 h 80"/>
              <a:gd name="T22" fmla="*/ 1648 w 2216"/>
              <a:gd name="T23" fmla="*/ 30 h 80"/>
              <a:gd name="T24" fmla="*/ 1610 w 2216"/>
              <a:gd name="T25" fmla="*/ 30 h 80"/>
              <a:gd name="T26" fmla="*/ 1536 w 2216"/>
              <a:gd name="T27" fmla="*/ 32 h 80"/>
              <a:gd name="T28" fmla="*/ 1408 w 2216"/>
              <a:gd name="T29" fmla="*/ 58 h 80"/>
              <a:gd name="T30" fmla="*/ 1388 w 2216"/>
              <a:gd name="T31" fmla="*/ 10 h 80"/>
              <a:gd name="T32" fmla="*/ 1380 w 2216"/>
              <a:gd name="T33" fmla="*/ 38 h 80"/>
              <a:gd name="T34" fmla="*/ 1350 w 2216"/>
              <a:gd name="T35" fmla="*/ 30 h 80"/>
              <a:gd name="T36" fmla="*/ 1392 w 2216"/>
              <a:gd name="T37" fmla="*/ 48 h 80"/>
              <a:gd name="T38" fmla="*/ 1274 w 2216"/>
              <a:gd name="T39" fmla="*/ 36 h 80"/>
              <a:gd name="T40" fmla="*/ 1130 w 2216"/>
              <a:gd name="T41" fmla="*/ 4 h 80"/>
              <a:gd name="T42" fmla="*/ 932 w 2216"/>
              <a:gd name="T43" fmla="*/ 8 h 80"/>
              <a:gd name="T44" fmla="*/ 874 w 2216"/>
              <a:gd name="T45" fmla="*/ 70 h 80"/>
              <a:gd name="T46" fmla="*/ 850 w 2216"/>
              <a:gd name="T47" fmla="*/ 8 h 80"/>
              <a:gd name="T48" fmla="*/ 854 w 2216"/>
              <a:gd name="T49" fmla="*/ 22 h 80"/>
              <a:gd name="T50" fmla="*/ 874 w 2216"/>
              <a:gd name="T51" fmla="*/ 28 h 80"/>
              <a:gd name="T52" fmla="*/ 846 w 2216"/>
              <a:gd name="T53" fmla="*/ 68 h 80"/>
              <a:gd name="T54" fmla="*/ 704 w 2216"/>
              <a:gd name="T55" fmla="*/ 22 h 80"/>
              <a:gd name="T56" fmla="*/ 636 w 2216"/>
              <a:gd name="T57" fmla="*/ 36 h 80"/>
              <a:gd name="T58" fmla="*/ 582 w 2216"/>
              <a:gd name="T59" fmla="*/ 54 h 80"/>
              <a:gd name="T60" fmla="*/ 538 w 2216"/>
              <a:gd name="T61" fmla="*/ 44 h 80"/>
              <a:gd name="T62" fmla="*/ 490 w 2216"/>
              <a:gd name="T63" fmla="*/ 24 h 80"/>
              <a:gd name="T64" fmla="*/ 500 w 2216"/>
              <a:gd name="T65" fmla="*/ 36 h 80"/>
              <a:gd name="T66" fmla="*/ 540 w 2216"/>
              <a:gd name="T67" fmla="*/ 44 h 80"/>
              <a:gd name="T68" fmla="*/ 586 w 2216"/>
              <a:gd name="T69" fmla="*/ 64 h 80"/>
              <a:gd name="T70" fmla="*/ 634 w 2216"/>
              <a:gd name="T71" fmla="*/ 44 h 80"/>
              <a:gd name="T72" fmla="*/ 700 w 2216"/>
              <a:gd name="T73" fmla="*/ 62 h 80"/>
              <a:gd name="T74" fmla="*/ 728 w 2216"/>
              <a:gd name="T75" fmla="*/ 34 h 80"/>
              <a:gd name="T76" fmla="*/ 730 w 2216"/>
              <a:gd name="T77" fmla="*/ 46 h 80"/>
              <a:gd name="T78" fmla="*/ 702 w 2216"/>
              <a:gd name="T79" fmla="*/ 32 h 80"/>
              <a:gd name="T80" fmla="*/ 860 w 2216"/>
              <a:gd name="T81" fmla="*/ 78 h 80"/>
              <a:gd name="T82" fmla="*/ 1010 w 2216"/>
              <a:gd name="T83" fmla="*/ 74 h 80"/>
              <a:gd name="T84" fmla="*/ 1082 w 2216"/>
              <a:gd name="T85" fmla="*/ 12 h 80"/>
              <a:gd name="T86" fmla="*/ 1054 w 2216"/>
              <a:gd name="T87" fmla="*/ 62 h 80"/>
              <a:gd name="T88" fmla="*/ 1074 w 2216"/>
              <a:gd name="T89" fmla="*/ 54 h 80"/>
              <a:gd name="T90" fmla="*/ 1086 w 2216"/>
              <a:gd name="T91" fmla="*/ 36 h 80"/>
              <a:gd name="T92" fmla="*/ 1088 w 2216"/>
              <a:gd name="T93" fmla="*/ 78 h 80"/>
              <a:gd name="T94" fmla="*/ 1172 w 2216"/>
              <a:gd name="T95" fmla="*/ 44 h 80"/>
              <a:gd name="T96" fmla="*/ 1140 w 2216"/>
              <a:gd name="T97" fmla="*/ 62 h 80"/>
              <a:gd name="T98" fmla="*/ 1150 w 2216"/>
              <a:gd name="T99" fmla="*/ 40 h 80"/>
              <a:gd name="T100" fmla="*/ 1124 w 2216"/>
              <a:gd name="T101" fmla="*/ 68 h 80"/>
              <a:gd name="T102" fmla="*/ 1196 w 2216"/>
              <a:gd name="T103" fmla="*/ 22 h 80"/>
              <a:gd name="T104" fmla="*/ 1244 w 2216"/>
              <a:gd name="T105" fmla="*/ 62 h 80"/>
              <a:gd name="T106" fmla="*/ 1438 w 2216"/>
              <a:gd name="T107" fmla="*/ 40 h 80"/>
              <a:gd name="T108" fmla="*/ 1502 w 2216"/>
              <a:gd name="T109" fmla="*/ 68 h 80"/>
              <a:gd name="T110" fmla="*/ 1502 w 2216"/>
              <a:gd name="T111" fmla="*/ 52 h 80"/>
              <a:gd name="T112" fmla="*/ 1478 w 2216"/>
              <a:gd name="T113" fmla="*/ 60 h 80"/>
              <a:gd name="T114" fmla="*/ 1540 w 2216"/>
              <a:gd name="T115" fmla="*/ 58 h 80"/>
              <a:gd name="T116" fmla="*/ 1606 w 2216"/>
              <a:gd name="T117" fmla="*/ 36 h 80"/>
              <a:gd name="T118" fmla="*/ 1646 w 2216"/>
              <a:gd name="T119" fmla="*/ 44 h 80"/>
              <a:gd name="T120" fmla="*/ 1694 w 2216"/>
              <a:gd name="T121" fmla="*/ 64 h 80"/>
              <a:gd name="T122" fmla="*/ 1740 w 2216"/>
              <a:gd name="T123" fmla="*/ 4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16" h="80">
                <a:moveTo>
                  <a:pt x="670" y="40"/>
                </a:moveTo>
                <a:lnTo>
                  <a:pt x="670" y="40"/>
                </a:lnTo>
                <a:lnTo>
                  <a:pt x="668" y="40"/>
                </a:lnTo>
                <a:lnTo>
                  <a:pt x="668" y="44"/>
                </a:lnTo>
                <a:lnTo>
                  <a:pt x="668" y="44"/>
                </a:lnTo>
                <a:lnTo>
                  <a:pt x="668" y="46"/>
                </a:lnTo>
                <a:lnTo>
                  <a:pt x="670" y="48"/>
                </a:lnTo>
                <a:lnTo>
                  <a:pt x="670" y="48"/>
                </a:lnTo>
                <a:lnTo>
                  <a:pt x="674" y="46"/>
                </a:lnTo>
                <a:lnTo>
                  <a:pt x="674" y="44"/>
                </a:lnTo>
                <a:lnTo>
                  <a:pt x="674" y="44"/>
                </a:lnTo>
                <a:lnTo>
                  <a:pt x="674" y="40"/>
                </a:lnTo>
                <a:lnTo>
                  <a:pt x="670" y="40"/>
                </a:lnTo>
                <a:lnTo>
                  <a:pt x="670" y="40"/>
                </a:lnTo>
                <a:close/>
                <a:moveTo>
                  <a:pt x="1546" y="40"/>
                </a:moveTo>
                <a:lnTo>
                  <a:pt x="1546" y="40"/>
                </a:lnTo>
                <a:lnTo>
                  <a:pt x="1542" y="40"/>
                </a:lnTo>
                <a:lnTo>
                  <a:pt x="1542" y="44"/>
                </a:lnTo>
                <a:lnTo>
                  <a:pt x="1542" y="44"/>
                </a:lnTo>
                <a:lnTo>
                  <a:pt x="1542" y="46"/>
                </a:lnTo>
                <a:lnTo>
                  <a:pt x="1546" y="48"/>
                </a:lnTo>
                <a:lnTo>
                  <a:pt x="1546" y="48"/>
                </a:lnTo>
                <a:lnTo>
                  <a:pt x="1548" y="46"/>
                </a:lnTo>
                <a:lnTo>
                  <a:pt x="1548" y="44"/>
                </a:lnTo>
                <a:lnTo>
                  <a:pt x="1548" y="44"/>
                </a:lnTo>
                <a:lnTo>
                  <a:pt x="1548" y="40"/>
                </a:lnTo>
                <a:lnTo>
                  <a:pt x="1546" y="40"/>
                </a:lnTo>
                <a:lnTo>
                  <a:pt x="1546" y="40"/>
                </a:lnTo>
                <a:close/>
                <a:moveTo>
                  <a:pt x="1546" y="54"/>
                </a:moveTo>
                <a:lnTo>
                  <a:pt x="1546" y="54"/>
                </a:lnTo>
                <a:lnTo>
                  <a:pt x="1542" y="54"/>
                </a:lnTo>
                <a:lnTo>
                  <a:pt x="1538" y="50"/>
                </a:lnTo>
                <a:lnTo>
                  <a:pt x="1536" y="48"/>
                </a:lnTo>
                <a:lnTo>
                  <a:pt x="1534" y="44"/>
                </a:lnTo>
                <a:lnTo>
                  <a:pt x="1534" y="44"/>
                </a:lnTo>
                <a:lnTo>
                  <a:pt x="1536" y="40"/>
                </a:lnTo>
                <a:lnTo>
                  <a:pt x="1538" y="36"/>
                </a:lnTo>
                <a:lnTo>
                  <a:pt x="1542" y="34"/>
                </a:lnTo>
                <a:lnTo>
                  <a:pt x="1546" y="34"/>
                </a:lnTo>
                <a:lnTo>
                  <a:pt x="1546" y="34"/>
                </a:lnTo>
                <a:lnTo>
                  <a:pt x="1550" y="34"/>
                </a:lnTo>
                <a:lnTo>
                  <a:pt x="1552" y="36"/>
                </a:lnTo>
                <a:lnTo>
                  <a:pt x="1554" y="40"/>
                </a:lnTo>
                <a:lnTo>
                  <a:pt x="1556" y="44"/>
                </a:lnTo>
                <a:lnTo>
                  <a:pt x="1556" y="44"/>
                </a:lnTo>
                <a:lnTo>
                  <a:pt x="1554" y="48"/>
                </a:lnTo>
                <a:lnTo>
                  <a:pt x="1552" y="50"/>
                </a:lnTo>
                <a:lnTo>
                  <a:pt x="1550" y="54"/>
                </a:lnTo>
                <a:lnTo>
                  <a:pt x="1546" y="54"/>
                </a:lnTo>
                <a:lnTo>
                  <a:pt x="1546" y="54"/>
                </a:lnTo>
                <a:close/>
                <a:moveTo>
                  <a:pt x="1234" y="70"/>
                </a:moveTo>
                <a:lnTo>
                  <a:pt x="1234" y="70"/>
                </a:lnTo>
                <a:lnTo>
                  <a:pt x="1230" y="74"/>
                </a:lnTo>
                <a:lnTo>
                  <a:pt x="1226" y="74"/>
                </a:lnTo>
                <a:lnTo>
                  <a:pt x="1222" y="74"/>
                </a:lnTo>
                <a:lnTo>
                  <a:pt x="1216" y="74"/>
                </a:lnTo>
                <a:lnTo>
                  <a:pt x="1216" y="74"/>
                </a:lnTo>
                <a:lnTo>
                  <a:pt x="1220" y="68"/>
                </a:lnTo>
                <a:lnTo>
                  <a:pt x="1224" y="60"/>
                </a:lnTo>
                <a:lnTo>
                  <a:pt x="1224" y="52"/>
                </a:lnTo>
                <a:lnTo>
                  <a:pt x="1222" y="44"/>
                </a:lnTo>
                <a:lnTo>
                  <a:pt x="1222" y="44"/>
                </a:lnTo>
                <a:lnTo>
                  <a:pt x="1218" y="36"/>
                </a:lnTo>
                <a:lnTo>
                  <a:pt x="1212" y="28"/>
                </a:lnTo>
                <a:lnTo>
                  <a:pt x="1198" y="16"/>
                </a:lnTo>
                <a:lnTo>
                  <a:pt x="1184" y="8"/>
                </a:lnTo>
                <a:lnTo>
                  <a:pt x="1170" y="6"/>
                </a:lnTo>
                <a:lnTo>
                  <a:pt x="1168" y="4"/>
                </a:lnTo>
                <a:lnTo>
                  <a:pt x="1168" y="4"/>
                </a:lnTo>
                <a:lnTo>
                  <a:pt x="1184" y="4"/>
                </a:lnTo>
                <a:lnTo>
                  <a:pt x="1198" y="6"/>
                </a:lnTo>
                <a:lnTo>
                  <a:pt x="1214" y="8"/>
                </a:lnTo>
                <a:lnTo>
                  <a:pt x="1232" y="14"/>
                </a:lnTo>
                <a:lnTo>
                  <a:pt x="1232" y="14"/>
                </a:lnTo>
                <a:lnTo>
                  <a:pt x="1248" y="18"/>
                </a:lnTo>
                <a:lnTo>
                  <a:pt x="1264" y="18"/>
                </a:lnTo>
                <a:lnTo>
                  <a:pt x="1282" y="14"/>
                </a:lnTo>
                <a:lnTo>
                  <a:pt x="1298" y="8"/>
                </a:lnTo>
                <a:lnTo>
                  <a:pt x="1298" y="8"/>
                </a:lnTo>
                <a:lnTo>
                  <a:pt x="1296" y="12"/>
                </a:lnTo>
                <a:lnTo>
                  <a:pt x="1292" y="18"/>
                </a:lnTo>
                <a:lnTo>
                  <a:pt x="1284" y="24"/>
                </a:lnTo>
                <a:lnTo>
                  <a:pt x="1274" y="30"/>
                </a:lnTo>
                <a:lnTo>
                  <a:pt x="1264" y="32"/>
                </a:lnTo>
                <a:lnTo>
                  <a:pt x="1264" y="32"/>
                </a:lnTo>
                <a:lnTo>
                  <a:pt x="1254" y="32"/>
                </a:lnTo>
                <a:lnTo>
                  <a:pt x="1244" y="32"/>
                </a:lnTo>
                <a:lnTo>
                  <a:pt x="1222" y="24"/>
                </a:lnTo>
                <a:lnTo>
                  <a:pt x="1222" y="24"/>
                </a:lnTo>
                <a:lnTo>
                  <a:pt x="1230" y="30"/>
                </a:lnTo>
                <a:lnTo>
                  <a:pt x="1234" y="36"/>
                </a:lnTo>
                <a:lnTo>
                  <a:pt x="1238" y="44"/>
                </a:lnTo>
                <a:lnTo>
                  <a:pt x="1240" y="52"/>
                </a:lnTo>
                <a:lnTo>
                  <a:pt x="1240" y="52"/>
                </a:lnTo>
                <a:lnTo>
                  <a:pt x="1240" y="58"/>
                </a:lnTo>
                <a:lnTo>
                  <a:pt x="1240" y="62"/>
                </a:lnTo>
                <a:lnTo>
                  <a:pt x="1238" y="66"/>
                </a:lnTo>
                <a:lnTo>
                  <a:pt x="1234" y="70"/>
                </a:lnTo>
                <a:lnTo>
                  <a:pt x="1234" y="70"/>
                </a:lnTo>
                <a:close/>
                <a:moveTo>
                  <a:pt x="1046" y="6"/>
                </a:moveTo>
                <a:lnTo>
                  <a:pt x="1046" y="6"/>
                </a:lnTo>
                <a:lnTo>
                  <a:pt x="1032" y="8"/>
                </a:lnTo>
                <a:lnTo>
                  <a:pt x="1018" y="16"/>
                </a:lnTo>
                <a:lnTo>
                  <a:pt x="1004" y="28"/>
                </a:lnTo>
                <a:lnTo>
                  <a:pt x="998" y="36"/>
                </a:lnTo>
                <a:lnTo>
                  <a:pt x="994" y="44"/>
                </a:lnTo>
                <a:lnTo>
                  <a:pt x="994" y="44"/>
                </a:lnTo>
                <a:lnTo>
                  <a:pt x="992" y="52"/>
                </a:lnTo>
                <a:lnTo>
                  <a:pt x="992" y="60"/>
                </a:lnTo>
                <a:lnTo>
                  <a:pt x="996" y="68"/>
                </a:lnTo>
                <a:lnTo>
                  <a:pt x="1000" y="74"/>
                </a:lnTo>
                <a:lnTo>
                  <a:pt x="1000" y="74"/>
                </a:lnTo>
                <a:lnTo>
                  <a:pt x="994" y="74"/>
                </a:lnTo>
                <a:lnTo>
                  <a:pt x="990" y="74"/>
                </a:lnTo>
                <a:lnTo>
                  <a:pt x="986" y="74"/>
                </a:lnTo>
                <a:lnTo>
                  <a:pt x="982" y="70"/>
                </a:lnTo>
                <a:lnTo>
                  <a:pt x="982" y="70"/>
                </a:lnTo>
                <a:lnTo>
                  <a:pt x="978" y="66"/>
                </a:lnTo>
                <a:lnTo>
                  <a:pt x="976" y="62"/>
                </a:lnTo>
                <a:lnTo>
                  <a:pt x="976" y="58"/>
                </a:lnTo>
                <a:lnTo>
                  <a:pt x="976" y="52"/>
                </a:lnTo>
                <a:lnTo>
                  <a:pt x="976" y="52"/>
                </a:lnTo>
                <a:lnTo>
                  <a:pt x="978" y="44"/>
                </a:lnTo>
                <a:lnTo>
                  <a:pt x="980" y="36"/>
                </a:lnTo>
                <a:lnTo>
                  <a:pt x="986" y="30"/>
                </a:lnTo>
                <a:lnTo>
                  <a:pt x="994" y="24"/>
                </a:lnTo>
                <a:lnTo>
                  <a:pt x="994" y="24"/>
                </a:lnTo>
                <a:lnTo>
                  <a:pt x="972" y="32"/>
                </a:lnTo>
                <a:lnTo>
                  <a:pt x="962" y="32"/>
                </a:lnTo>
                <a:lnTo>
                  <a:pt x="952" y="32"/>
                </a:lnTo>
                <a:lnTo>
                  <a:pt x="952" y="32"/>
                </a:lnTo>
                <a:lnTo>
                  <a:pt x="942" y="30"/>
                </a:lnTo>
                <a:lnTo>
                  <a:pt x="932" y="24"/>
                </a:lnTo>
                <a:lnTo>
                  <a:pt x="924" y="18"/>
                </a:lnTo>
                <a:lnTo>
                  <a:pt x="920" y="12"/>
                </a:lnTo>
                <a:lnTo>
                  <a:pt x="918" y="8"/>
                </a:lnTo>
                <a:lnTo>
                  <a:pt x="918" y="8"/>
                </a:lnTo>
                <a:lnTo>
                  <a:pt x="926" y="12"/>
                </a:lnTo>
                <a:lnTo>
                  <a:pt x="934" y="14"/>
                </a:lnTo>
                <a:lnTo>
                  <a:pt x="952" y="18"/>
                </a:lnTo>
                <a:lnTo>
                  <a:pt x="968" y="18"/>
                </a:lnTo>
                <a:lnTo>
                  <a:pt x="984" y="14"/>
                </a:lnTo>
                <a:lnTo>
                  <a:pt x="984" y="14"/>
                </a:lnTo>
                <a:lnTo>
                  <a:pt x="1002" y="8"/>
                </a:lnTo>
                <a:lnTo>
                  <a:pt x="1018" y="6"/>
                </a:lnTo>
                <a:lnTo>
                  <a:pt x="1032" y="4"/>
                </a:lnTo>
                <a:lnTo>
                  <a:pt x="1048" y="4"/>
                </a:lnTo>
                <a:lnTo>
                  <a:pt x="1046" y="6"/>
                </a:lnTo>
                <a:lnTo>
                  <a:pt x="1046" y="6"/>
                </a:lnTo>
                <a:close/>
                <a:moveTo>
                  <a:pt x="670" y="54"/>
                </a:moveTo>
                <a:lnTo>
                  <a:pt x="670" y="54"/>
                </a:lnTo>
                <a:lnTo>
                  <a:pt x="666" y="54"/>
                </a:lnTo>
                <a:lnTo>
                  <a:pt x="664" y="50"/>
                </a:lnTo>
                <a:lnTo>
                  <a:pt x="662" y="48"/>
                </a:lnTo>
                <a:lnTo>
                  <a:pt x="660" y="44"/>
                </a:lnTo>
                <a:lnTo>
                  <a:pt x="660" y="44"/>
                </a:lnTo>
                <a:lnTo>
                  <a:pt x="662" y="40"/>
                </a:lnTo>
                <a:lnTo>
                  <a:pt x="664" y="36"/>
                </a:lnTo>
                <a:lnTo>
                  <a:pt x="666" y="34"/>
                </a:lnTo>
                <a:lnTo>
                  <a:pt x="670" y="34"/>
                </a:lnTo>
                <a:lnTo>
                  <a:pt x="670" y="34"/>
                </a:lnTo>
                <a:lnTo>
                  <a:pt x="674" y="34"/>
                </a:lnTo>
                <a:lnTo>
                  <a:pt x="678" y="36"/>
                </a:lnTo>
                <a:lnTo>
                  <a:pt x="680" y="40"/>
                </a:lnTo>
                <a:lnTo>
                  <a:pt x="682" y="44"/>
                </a:lnTo>
                <a:lnTo>
                  <a:pt x="682" y="44"/>
                </a:lnTo>
                <a:lnTo>
                  <a:pt x="680" y="48"/>
                </a:lnTo>
                <a:lnTo>
                  <a:pt x="678" y="50"/>
                </a:lnTo>
                <a:lnTo>
                  <a:pt x="674" y="54"/>
                </a:lnTo>
                <a:lnTo>
                  <a:pt x="670" y="54"/>
                </a:lnTo>
                <a:lnTo>
                  <a:pt x="670" y="54"/>
                </a:lnTo>
                <a:close/>
                <a:moveTo>
                  <a:pt x="1742" y="38"/>
                </a:moveTo>
                <a:lnTo>
                  <a:pt x="1742" y="38"/>
                </a:lnTo>
                <a:lnTo>
                  <a:pt x="1738" y="30"/>
                </a:lnTo>
                <a:lnTo>
                  <a:pt x="1738" y="30"/>
                </a:lnTo>
                <a:lnTo>
                  <a:pt x="1732" y="26"/>
                </a:lnTo>
                <a:lnTo>
                  <a:pt x="1726" y="24"/>
                </a:lnTo>
                <a:lnTo>
                  <a:pt x="1726" y="24"/>
                </a:lnTo>
                <a:lnTo>
                  <a:pt x="1718" y="26"/>
                </a:lnTo>
                <a:lnTo>
                  <a:pt x="1712" y="30"/>
                </a:lnTo>
                <a:lnTo>
                  <a:pt x="1712" y="30"/>
                </a:lnTo>
                <a:lnTo>
                  <a:pt x="1710" y="36"/>
                </a:lnTo>
                <a:lnTo>
                  <a:pt x="1708" y="44"/>
                </a:lnTo>
                <a:lnTo>
                  <a:pt x="1708" y="44"/>
                </a:lnTo>
                <a:lnTo>
                  <a:pt x="1708" y="44"/>
                </a:lnTo>
                <a:lnTo>
                  <a:pt x="1706" y="48"/>
                </a:lnTo>
                <a:lnTo>
                  <a:pt x="1702" y="52"/>
                </a:lnTo>
                <a:lnTo>
                  <a:pt x="1698" y="54"/>
                </a:lnTo>
                <a:lnTo>
                  <a:pt x="1694" y="56"/>
                </a:lnTo>
                <a:lnTo>
                  <a:pt x="1694" y="56"/>
                </a:lnTo>
                <a:lnTo>
                  <a:pt x="1688" y="54"/>
                </a:lnTo>
                <a:lnTo>
                  <a:pt x="1684" y="52"/>
                </a:lnTo>
                <a:lnTo>
                  <a:pt x="1680" y="48"/>
                </a:lnTo>
                <a:lnTo>
                  <a:pt x="1678" y="44"/>
                </a:lnTo>
                <a:lnTo>
                  <a:pt x="1678" y="44"/>
                </a:lnTo>
                <a:lnTo>
                  <a:pt x="1678" y="36"/>
                </a:lnTo>
                <a:lnTo>
                  <a:pt x="1674" y="30"/>
                </a:lnTo>
                <a:lnTo>
                  <a:pt x="1674" y="30"/>
                </a:lnTo>
                <a:lnTo>
                  <a:pt x="1668" y="26"/>
                </a:lnTo>
                <a:lnTo>
                  <a:pt x="1662" y="24"/>
                </a:lnTo>
                <a:lnTo>
                  <a:pt x="1662" y="24"/>
                </a:lnTo>
                <a:lnTo>
                  <a:pt x="1654" y="26"/>
                </a:lnTo>
                <a:lnTo>
                  <a:pt x="1648" y="30"/>
                </a:lnTo>
                <a:lnTo>
                  <a:pt x="1648" y="30"/>
                </a:lnTo>
                <a:lnTo>
                  <a:pt x="1644" y="36"/>
                </a:lnTo>
                <a:lnTo>
                  <a:pt x="1644" y="44"/>
                </a:lnTo>
                <a:lnTo>
                  <a:pt x="1644" y="44"/>
                </a:lnTo>
                <a:lnTo>
                  <a:pt x="1644" y="44"/>
                </a:lnTo>
                <a:lnTo>
                  <a:pt x="1642" y="50"/>
                </a:lnTo>
                <a:lnTo>
                  <a:pt x="1638" y="52"/>
                </a:lnTo>
                <a:lnTo>
                  <a:pt x="1634" y="54"/>
                </a:lnTo>
                <a:lnTo>
                  <a:pt x="1630" y="56"/>
                </a:lnTo>
                <a:lnTo>
                  <a:pt x="1630" y="56"/>
                </a:lnTo>
                <a:lnTo>
                  <a:pt x="1624" y="54"/>
                </a:lnTo>
                <a:lnTo>
                  <a:pt x="1620" y="52"/>
                </a:lnTo>
                <a:lnTo>
                  <a:pt x="1616" y="50"/>
                </a:lnTo>
                <a:lnTo>
                  <a:pt x="1614" y="44"/>
                </a:lnTo>
                <a:lnTo>
                  <a:pt x="1614" y="44"/>
                </a:lnTo>
                <a:lnTo>
                  <a:pt x="1612" y="36"/>
                </a:lnTo>
                <a:lnTo>
                  <a:pt x="1610" y="30"/>
                </a:lnTo>
                <a:lnTo>
                  <a:pt x="1610" y="30"/>
                </a:lnTo>
                <a:lnTo>
                  <a:pt x="1604" y="26"/>
                </a:lnTo>
                <a:lnTo>
                  <a:pt x="1596" y="24"/>
                </a:lnTo>
                <a:lnTo>
                  <a:pt x="1596" y="24"/>
                </a:lnTo>
                <a:lnTo>
                  <a:pt x="1590" y="26"/>
                </a:lnTo>
                <a:lnTo>
                  <a:pt x="1584" y="30"/>
                </a:lnTo>
                <a:lnTo>
                  <a:pt x="1584" y="30"/>
                </a:lnTo>
                <a:lnTo>
                  <a:pt x="1580" y="36"/>
                </a:lnTo>
                <a:lnTo>
                  <a:pt x="1580" y="42"/>
                </a:lnTo>
                <a:lnTo>
                  <a:pt x="1560" y="42"/>
                </a:lnTo>
                <a:lnTo>
                  <a:pt x="1560" y="42"/>
                </a:lnTo>
                <a:lnTo>
                  <a:pt x="1558" y="36"/>
                </a:lnTo>
                <a:lnTo>
                  <a:pt x="1554" y="32"/>
                </a:lnTo>
                <a:lnTo>
                  <a:pt x="1550" y="30"/>
                </a:lnTo>
                <a:lnTo>
                  <a:pt x="1546" y="28"/>
                </a:lnTo>
                <a:lnTo>
                  <a:pt x="1546" y="28"/>
                </a:lnTo>
                <a:lnTo>
                  <a:pt x="1540" y="30"/>
                </a:lnTo>
                <a:lnTo>
                  <a:pt x="1536" y="32"/>
                </a:lnTo>
                <a:lnTo>
                  <a:pt x="1532" y="36"/>
                </a:lnTo>
                <a:lnTo>
                  <a:pt x="1530" y="42"/>
                </a:lnTo>
                <a:lnTo>
                  <a:pt x="1522" y="42"/>
                </a:lnTo>
                <a:lnTo>
                  <a:pt x="1522" y="42"/>
                </a:lnTo>
                <a:lnTo>
                  <a:pt x="1520" y="34"/>
                </a:lnTo>
                <a:lnTo>
                  <a:pt x="1516" y="28"/>
                </a:lnTo>
                <a:lnTo>
                  <a:pt x="1512" y="22"/>
                </a:lnTo>
                <a:lnTo>
                  <a:pt x="1504" y="18"/>
                </a:lnTo>
                <a:lnTo>
                  <a:pt x="1504" y="18"/>
                </a:lnTo>
                <a:lnTo>
                  <a:pt x="1494" y="14"/>
                </a:lnTo>
                <a:lnTo>
                  <a:pt x="1482" y="14"/>
                </a:lnTo>
                <a:lnTo>
                  <a:pt x="1472" y="16"/>
                </a:lnTo>
                <a:lnTo>
                  <a:pt x="1460" y="20"/>
                </a:lnTo>
                <a:lnTo>
                  <a:pt x="1460" y="20"/>
                </a:lnTo>
                <a:lnTo>
                  <a:pt x="1444" y="30"/>
                </a:lnTo>
                <a:lnTo>
                  <a:pt x="1432" y="38"/>
                </a:lnTo>
                <a:lnTo>
                  <a:pt x="1408" y="58"/>
                </a:lnTo>
                <a:lnTo>
                  <a:pt x="1408" y="58"/>
                </a:lnTo>
                <a:lnTo>
                  <a:pt x="1392" y="66"/>
                </a:lnTo>
                <a:lnTo>
                  <a:pt x="1378" y="72"/>
                </a:lnTo>
                <a:lnTo>
                  <a:pt x="1362" y="74"/>
                </a:lnTo>
                <a:lnTo>
                  <a:pt x="1350" y="72"/>
                </a:lnTo>
                <a:lnTo>
                  <a:pt x="1350" y="72"/>
                </a:lnTo>
                <a:lnTo>
                  <a:pt x="1370" y="68"/>
                </a:lnTo>
                <a:lnTo>
                  <a:pt x="1380" y="66"/>
                </a:lnTo>
                <a:lnTo>
                  <a:pt x="1390" y="58"/>
                </a:lnTo>
                <a:lnTo>
                  <a:pt x="1390" y="58"/>
                </a:lnTo>
                <a:lnTo>
                  <a:pt x="1396" y="52"/>
                </a:lnTo>
                <a:lnTo>
                  <a:pt x="1400" y="44"/>
                </a:lnTo>
                <a:lnTo>
                  <a:pt x="1400" y="34"/>
                </a:lnTo>
                <a:lnTo>
                  <a:pt x="1398" y="24"/>
                </a:lnTo>
                <a:lnTo>
                  <a:pt x="1398" y="24"/>
                </a:lnTo>
                <a:lnTo>
                  <a:pt x="1394" y="16"/>
                </a:lnTo>
                <a:lnTo>
                  <a:pt x="1388" y="10"/>
                </a:lnTo>
                <a:lnTo>
                  <a:pt x="1380" y="6"/>
                </a:lnTo>
                <a:lnTo>
                  <a:pt x="1370" y="4"/>
                </a:lnTo>
                <a:lnTo>
                  <a:pt x="1370" y="4"/>
                </a:lnTo>
                <a:lnTo>
                  <a:pt x="1360" y="4"/>
                </a:lnTo>
                <a:lnTo>
                  <a:pt x="1352" y="10"/>
                </a:lnTo>
                <a:lnTo>
                  <a:pt x="1344" y="18"/>
                </a:lnTo>
                <a:lnTo>
                  <a:pt x="1342" y="28"/>
                </a:lnTo>
                <a:lnTo>
                  <a:pt x="1342" y="28"/>
                </a:lnTo>
                <a:lnTo>
                  <a:pt x="1342" y="34"/>
                </a:lnTo>
                <a:lnTo>
                  <a:pt x="1344" y="42"/>
                </a:lnTo>
                <a:lnTo>
                  <a:pt x="1350" y="48"/>
                </a:lnTo>
                <a:lnTo>
                  <a:pt x="1356" y="50"/>
                </a:lnTo>
                <a:lnTo>
                  <a:pt x="1356" y="50"/>
                </a:lnTo>
                <a:lnTo>
                  <a:pt x="1364" y="52"/>
                </a:lnTo>
                <a:lnTo>
                  <a:pt x="1370" y="50"/>
                </a:lnTo>
                <a:lnTo>
                  <a:pt x="1376" y="44"/>
                </a:lnTo>
                <a:lnTo>
                  <a:pt x="1380" y="38"/>
                </a:lnTo>
                <a:lnTo>
                  <a:pt x="1380" y="38"/>
                </a:lnTo>
                <a:lnTo>
                  <a:pt x="1382" y="30"/>
                </a:lnTo>
                <a:lnTo>
                  <a:pt x="1378" y="24"/>
                </a:lnTo>
                <a:lnTo>
                  <a:pt x="1378" y="24"/>
                </a:lnTo>
                <a:lnTo>
                  <a:pt x="1370" y="20"/>
                </a:lnTo>
                <a:lnTo>
                  <a:pt x="1362" y="22"/>
                </a:lnTo>
                <a:lnTo>
                  <a:pt x="1362" y="22"/>
                </a:lnTo>
                <a:lnTo>
                  <a:pt x="1366" y="24"/>
                </a:lnTo>
                <a:lnTo>
                  <a:pt x="1366" y="30"/>
                </a:lnTo>
                <a:lnTo>
                  <a:pt x="1366" y="30"/>
                </a:lnTo>
                <a:lnTo>
                  <a:pt x="1364" y="34"/>
                </a:lnTo>
                <a:lnTo>
                  <a:pt x="1360" y="38"/>
                </a:lnTo>
                <a:lnTo>
                  <a:pt x="1360" y="38"/>
                </a:lnTo>
                <a:lnTo>
                  <a:pt x="1356" y="38"/>
                </a:lnTo>
                <a:lnTo>
                  <a:pt x="1350" y="34"/>
                </a:lnTo>
                <a:lnTo>
                  <a:pt x="1350" y="34"/>
                </a:lnTo>
                <a:lnTo>
                  <a:pt x="1350" y="30"/>
                </a:lnTo>
                <a:lnTo>
                  <a:pt x="1350" y="26"/>
                </a:lnTo>
                <a:lnTo>
                  <a:pt x="1350" y="20"/>
                </a:lnTo>
                <a:lnTo>
                  <a:pt x="1352" y="16"/>
                </a:lnTo>
                <a:lnTo>
                  <a:pt x="1352" y="16"/>
                </a:lnTo>
                <a:lnTo>
                  <a:pt x="1356" y="12"/>
                </a:lnTo>
                <a:lnTo>
                  <a:pt x="1360" y="10"/>
                </a:lnTo>
                <a:lnTo>
                  <a:pt x="1366" y="8"/>
                </a:lnTo>
                <a:lnTo>
                  <a:pt x="1370" y="8"/>
                </a:lnTo>
                <a:lnTo>
                  <a:pt x="1370" y="8"/>
                </a:lnTo>
                <a:lnTo>
                  <a:pt x="1378" y="10"/>
                </a:lnTo>
                <a:lnTo>
                  <a:pt x="1384" y="12"/>
                </a:lnTo>
                <a:lnTo>
                  <a:pt x="1390" y="18"/>
                </a:lnTo>
                <a:lnTo>
                  <a:pt x="1394" y="24"/>
                </a:lnTo>
                <a:lnTo>
                  <a:pt x="1394" y="24"/>
                </a:lnTo>
                <a:lnTo>
                  <a:pt x="1396" y="32"/>
                </a:lnTo>
                <a:lnTo>
                  <a:pt x="1394" y="40"/>
                </a:lnTo>
                <a:lnTo>
                  <a:pt x="1392" y="48"/>
                </a:lnTo>
                <a:lnTo>
                  <a:pt x="1386" y="54"/>
                </a:lnTo>
                <a:lnTo>
                  <a:pt x="1386" y="54"/>
                </a:lnTo>
                <a:lnTo>
                  <a:pt x="1376" y="60"/>
                </a:lnTo>
                <a:lnTo>
                  <a:pt x="1364" y="66"/>
                </a:lnTo>
                <a:lnTo>
                  <a:pt x="1352" y="68"/>
                </a:lnTo>
                <a:lnTo>
                  <a:pt x="1342" y="70"/>
                </a:lnTo>
                <a:lnTo>
                  <a:pt x="1342" y="70"/>
                </a:lnTo>
                <a:lnTo>
                  <a:pt x="1322" y="68"/>
                </a:lnTo>
                <a:lnTo>
                  <a:pt x="1302" y="64"/>
                </a:lnTo>
                <a:lnTo>
                  <a:pt x="1302" y="64"/>
                </a:lnTo>
                <a:lnTo>
                  <a:pt x="1270" y="54"/>
                </a:lnTo>
                <a:lnTo>
                  <a:pt x="1256" y="46"/>
                </a:lnTo>
                <a:lnTo>
                  <a:pt x="1240" y="38"/>
                </a:lnTo>
                <a:lnTo>
                  <a:pt x="1240" y="38"/>
                </a:lnTo>
                <a:lnTo>
                  <a:pt x="1252" y="40"/>
                </a:lnTo>
                <a:lnTo>
                  <a:pt x="1264" y="38"/>
                </a:lnTo>
                <a:lnTo>
                  <a:pt x="1274" y="36"/>
                </a:lnTo>
                <a:lnTo>
                  <a:pt x="1284" y="32"/>
                </a:lnTo>
                <a:lnTo>
                  <a:pt x="1294" y="26"/>
                </a:lnTo>
                <a:lnTo>
                  <a:pt x="1300" y="18"/>
                </a:lnTo>
                <a:lnTo>
                  <a:pt x="1302" y="10"/>
                </a:lnTo>
                <a:lnTo>
                  <a:pt x="1302" y="0"/>
                </a:lnTo>
                <a:lnTo>
                  <a:pt x="1302" y="0"/>
                </a:lnTo>
                <a:lnTo>
                  <a:pt x="1284" y="8"/>
                </a:lnTo>
                <a:lnTo>
                  <a:pt x="1268" y="12"/>
                </a:lnTo>
                <a:lnTo>
                  <a:pt x="1250" y="14"/>
                </a:lnTo>
                <a:lnTo>
                  <a:pt x="1236" y="12"/>
                </a:lnTo>
                <a:lnTo>
                  <a:pt x="1236" y="12"/>
                </a:lnTo>
                <a:lnTo>
                  <a:pt x="1208" y="4"/>
                </a:lnTo>
                <a:lnTo>
                  <a:pt x="1186" y="0"/>
                </a:lnTo>
                <a:lnTo>
                  <a:pt x="1164" y="0"/>
                </a:lnTo>
                <a:lnTo>
                  <a:pt x="1140" y="2"/>
                </a:lnTo>
                <a:lnTo>
                  <a:pt x="1140" y="2"/>
                </a:lnTo>
                <a:lnTo>
                  <a:pt x="1130" y="4"/>
                </a:lnTo>
                <a:lnTo>
                  <a:pt x="1120" y="10"/>
                </a:lnTo>
                <a:lnTo>
                  <a:pt x="1112" y="18"/>
                </a:lnTo>
                <a:lnTo>
                  <a:pt x="1108" y="28"/>
                </a:lnTo>
                <a:lnTo>
                  <a:pt x="1108" y="28"/>
                </a:lnTo>
                <a:lnTo>
                  <a:pt x="1104" y="18"/>
                </a:lnTo>
                <a:lnTo>
                  <a:pt x="1096" y="10"/>
                </a:lnTo>
                <a:lnTo>
                  <a:pt x="1086" y="4"/>
                </a:lnTo>
                <a:lnTo>
                  <a:pt x="1076" y="2"/>
                </a:lnTo>
                <a:lnTo>
                  <a:pt x="1076" y="2"/>
                </a:lnTo>
                <a:lnTo>
                  <a:pt x="1052" y="0"/>
                </a:lnTo>
                <a:lnTo>
                  <a:pt x="1030" y="0"/>
                </a:lnTo>
                <a:lnTo>
                  <a:pt x="1008" y="4"/>
                </a:lnTo>
                <a:lnTo>
                  <a:pt x="980" y="12"/>
                </a:lnTo>
                <a:lnTo>
                  <a:pt x="980" y="12"/>
                </a:lnTo>
                <a:lnTo>
                  <a:pt x="966" y="14"/>
                </a:lnTo>
                <a:lnTo>
                  <a:pt x="948" y="12"/>
                </a:lnTo>
                <a:lnTo>
                  <a:pt x="932" y="8"/>
                </a:lnTo>
                <a:lnTo>
                  <a:pt x="914" y="0"/>
                </a:lnTo>
                <a:lnTo>
                  <a:pt x="914" y="0"/>
                </a:lnTo>
                <a:lnTo>
                  <a:pt x="914" y="10"/>
                </a:lnTo>
                <a:lnTo>
                  <a:pt x="916" y="18"/>
                </a:lnTo>
                <a:lnTo>
                  <a:pt x="922" y="26"/>
                </a:lnTo>
                <a:lnTo>
                  <a:pt x="932" y="32"/>
                </a:lnTo>
                <a:lnTo>
                  <a:pt x="942" y="36"/>
                </a:lnTo>
                <a:lnTo>
                  <a:pt x="952" y="38"/>
                </a:lnTo>
                <a:lnTo>
                  <a:pt x="964" y="40"/>
                </a:lnTo>
                <a:lnTo>
                  <a:pt x="976" y="38"/>
                </a:lnTo>
                <a:lnTo>
                  <a:pt x="976" y="38"/>
                </a:lnTo>
                <a:lnTo>
                  <a:pt x="960" y="46"/>
                </a:lnTo>
                <a:lnTo>
                  <a:pt x="946" y="54"/>
                </a:lnTo>
                <a:lnTo>
                  <a:pt x="914" y="64"/>
                </a:lnTo>
                <a:lnTo>
                  <a:pt x="914" y="64"/>
                </a:lnTo>
                <a:lnTo>
                  <a:pt x="894" y="68"/>
                </a:lnTo>
                <a:lnTo>
                  <a:pt x="874" y="70"/>
                </a:lnTo>
                <a:lnTo>
                  <a:pt x="874" y="70"/>
                </a:lnTo>
                <a:lnTo>
                  <a:pt x="864" y="68"/>
                </a:lnTo>
                <a:lnTo>
                  <a:pt x="852" y="66"/>
                </a:lnTo>
                <a:lnTo>
                  <a:pt x="840" y="60"/>
                </a:lnTo>
                <a:lnTo>
                  <a:pt x="830" y="54"/>
                </a:lnTo>
                <a:lnTo>
                  <a:pt x="830" y="54"/>
                </a:lnTo>
                <a:lnTo>
                  <a:pt x="824" y="48"/>
                </a:lnTo>
                <a:lnTo>
                  <a:pt x="822" y="40"/>
                </a:lnTo>
                <a:lnTo>
                  <a:pt x="820" y="32"/>
                </a:lnTo>
                <a:lnTo>
                  <a:pt x="822" y="24"/>
                </a:lnTo>
                <a:lnTo>
                  <a:pt x="822" y="24"/>
                </a:lnTo>
                <a:lnTo>
                  <a:pt x="826" y="18"/>
                </a:lnTo>
                <a:lnTo>
                  <a:pt x="832" y="12"/>
                </a:lnTo>
                <a:lnTo>
                  <a:pt x="838" y="10"/>
                </a:lnTo>
                <a:lnTo>
                  <a:pt x="846" y="8"/>
                </a:lnTo>
                <a:lnTo>
                  <a:pt x="846" y="8"/>
                </a:lnTo>
                <a:lnTo>
                  <a:pt x="850" y="8"/>
                </a:lnTo>
                <a:lnTo>
                  <a:pt x="856" y="10"/>
                </a:lnTo>
                <a:lnTo>
                  <a:pt x="860" y="12"/>
                </a:lnTo>
                <a:lnTo>
                  <a:pt x="864" y="16"/>
                </a:lnTo>
                <a:lnTo>
                  <a:pt x="864" y="16"/>
                </a:lnTo>
                <a:lnTo>
                  <a:pt x="866" y="20"/>
                </a:lnTo>
                <a:lnTo>
                  <a:pt x="866" y="26"/>
                </a:lnTo>
                <a:lnTo>
                  <a:pt x="866" y="30"/>
                </a:lnTo>
                <a:lnTo>
                  <a:pt x="866" y="34"/>
                </a:lnTo>
                <a:lnTo>
                  <a:pt x="866" y="34"/>
                </a:lnTo>
                <a:lnTo>
                  <a:pt x="860" y="38"/>
                </a:lnTo>
                <a:lnTo>
                  <a:pt x="856" y="38"/>
                </a:lnTo>
                <a:lnTo>
                  <a:pt x="856" y="38"/>
                </a:lnTo>
                <a:lnTo>
                  <a:pt x="852" y="34"/>
                </a:lnTo>
                <a:lnTo>
                  <a:pt x="850" y="30"/>
                </a:lnTo>
                <a:lnTo>
                  <a:pt x="850" y="30"/>
                </a:lnTo>
                <a:lnTo>
                  <a:pt x="850" y="24"/>
                </a:lnTo>
                <a:lnTo>
                  <a:pt x="854" y="22"/>
                </a:lnTo>
                <a:lnTo>
                  <a:pt x="854" y="22"/>
                </a:lnTo>
                <a:lnTo>
                  <a:pt x="846" y="20"/>
                </a:lnTo>
                <a:lnTo>
                  <a:pt x="838" y="24"/>
                </a:lnTo>
                <a:lnTo>
                  <a:pt x="838" y="24"/>
                </a:lnTo>
                <a:lnTo>
                  <a:pt x="834" y="30"/>
                </a:lnTo>
                <a:lnTo>
                  <a:pt x="836" y="38"/>
                </a:lnTo>
                <a:lnTo>
                  <a:pt x="836" y="38"/>
                </a:lnTo>
                <a:lnTo>
                  <a:pt x="840" y="44"/>
                </a:lnTo>
                <a:lnTo>
                  <a:pt x="846" y="50"/>
                </a:lnTo>
                <a:lnTo>
                  <a:pt x="852" y="52"/>
                </a:lnTo>
                <a:lnTo>
                  <a:pt x="860" y="50"/>
                </a:lnTo>
                <a:lnTo>
                  <a:pt x="860" y="50"/>
                </a:lnTo>
                <a:lnTo>
                  <a:pt x="866" y="48"/>
                </a:lnTo>
                <a:lnTo>
                  <a:pt x="872" y="42"/>
                </a:lnTo>
                <a:lnTo>
                  <a:pt x="874" y="34"/>
                </a:lnTo>
                <a:lnTo>
                  <a:pt x="874" y="28"/>
                </a:lnTo>
                <a:lnTo>
                  <a:pt x="874" y="28"/>
                </a:lnTo>
                <a:lnTo>
                  <a:pt x="872" y="18"/>
                </a:lnTo>
                <a:lnTo>
                  <a:pt x="864" y="10"/>
                </a:lnTo>
                <a:lnTo>
                  <a:pt x="856" y="4"/>
                </a:lnTo>
                <a:lnTo>
                  <a:pt x="846" y="4"/>
                </a:lnTo>
                <a:lnTo>
                  <a:pt x="846" y="4"/>
                </a:lnTo>
                <a:lnTo>
                  <a:pt x="836" y="6"/>
                </a:lnTo>
                <a:lnTo>
                  <a:pt x="828" y="10"/>
                </a:lnTo>
                <a:lnTo>
                  <a:pt x="822" y="16"/>
                </a:lnTo>
                <a:lnTo>
                  <a:pt x="818" y="24"/>
                </a:lnTo>
                <a:lnTo>
                  <a:pt x="818" y="24"/>
                </a:lnTo>
                <a:lnTo>
                  <a:pt x="816" y="34"/>
                </a:lnTo>
                <a:lnTo>
                  <a:pt x="816" y="44"/>
                </a:lnTo>
                <a:lnTo>
                  <a:pt x="820" y="52"/>
                </a:lnTo>
                <a:lnTo>
                  <a:pt x="826" y="58"/>
                </a:lnTo>
                <a:lnTo>
                  <a:pt x="826" y="58"/>
                </a:lnTo>
                <a:lnTo>
                  <a:pt x="836" y="66"/>
                </a:lnTo>
                <a:lnTo>
                  <a:pt x="846" y="68"/>
                </a:lnTo>
                <a:lnTo>
                  <a:pt x="866" y="72"/>
                </a:lnTo>
                <a:lnTo>
                  <a:pt x="866" y="72"/>
                </a:lnTo>
                <a:lnTo>
                  <a:pt x="854" y="74"/>
                </a:lnTo>
                <a:lnTo>
                  <a:pt x="838" y="72"/>
                </a:lnTo>
                <a:lnTo>
                  <a:pt x="824" y="66"/>
                </a:lnTo>
                <a:lnTo>
                  <a:pt x="808" y="58"/>
                </a:lnTo>
                <a:lnTo>
                  <a:pt x="808" y="58"/>
                </a:lnTo>
                <a:lnTo>
                  <a:pt x="784" y="38"/>
                </a:lnTo>
                <a:lnTo>
                  <a:pt x="772" y="30"/>
                </a:lnTo>
                <a:lnTo>
                  <a:pt x="756" y="20"/>
                </a:lnTo>
                <a:lnTo>
                  <a:pt x="756" y="20"/>
                </a:lnTo>
                <a:lnTo>
                  <a:pt x="744" y="16"/>
                </a:lnTo>
                <a:lnTo>
                  <a:pt x="734" y="14"/>
                </a:lnTo>
                <a:lnTo>
                  <a:pt x="722" y="14"/>
                </a:lnTo>
                <a:lnTo>
                  <a:pt x="712" y="18"/>
                </a:lnTo>
                <a:lnTo>
                  <a:pt x="712" y="18"/>
                </a:lnTo>
                <a:lnTo>
                  <a:pt x="704" y="22"/>
                </a:lnTo>
                <a:lnTo>
                  <a:pt x="700" y="28"/>
                </a:lnTo>
                <a:lnTo>
                  <a:pt x="696" y="34"/>
                </a:lnTo>
                <a:lnTo>
                  <a:pt x="694" y="42"/>
                </a:lnTo>
                <a:lnTo>
                  <a:pt x="686" y="42"/>
                </a:lnTo>
                <a:lnTo>
                  <a:pt x="686" y="42"/>
                </a:lnTo>
                <a:lnTo>
                  <a:pt x="684" y="36"/>
                </a:lnTo>
                <a:lnTo>
                  <a:pt x="680" y="32"/>
                </a:lnTo>
                <a:lnTo>
                  <a:pt x="676" y="30"/>
                </a:lnTo>
                <a:lnTo>
                  <a:pt x="670" y="28"/>
                </a:lnTo>
                <a:lnTo>
                  <a:pt x="670" y="28"/>
                </a:lnTo>
                <a:lnTo>
                  <a:pt x="666" y="30"/>
                </a:lnTo>
                <a:lnTo>
                  <a:pt x="662" y="32"/>
                </a:lnTo>
                <a:lnTo>
                  <a:pt x="658" y="36"/>
                </a:lnTo>
                <a:lnTo>
                  <a:pt x="656" y="42"/>
                </a:lnTo>
                <a:lnTo>
                  <a:pt x="636" y="42"/>
                </a:lnTo>
                <a:lnTo>
                  <a:pt x="636" y="42"/>
                </a:lnTo>
                <a:lnTo>
                  <a:pt x="636" y="36"/>
                </a:lnTo>
                <a:lnTo>
                  <a:pt x="632" y="30"/>
                </a:lnTo>
                <a:lnTo>
                  <a:pt x="632" y="30"/>
                </a:lnTo>
                <a:lnTo>
                  <a:pt x="626" y="26"/>
                </a:lnTo>
                <a:lnTo>
                  <a:pt x="620" y="24"/>
                </a:lnTo>
                <a:lnTo>
                  <a:pt x="620" y="24"/>
                </a:lnTo>
                <a:lnTo>
                  <a:pt x="612" y="26"/>
                </a:lnTo>
                <a:lnTo>
                  <a:pt x="606" y="30"/>
                </a:lnTo>
                <a:lnTo>
                  <a:pt x="606" y="30"/>
                </a:lnTo>
                <a:lnTo>
                  <a:pt x="604" y="36"/>
                </a:lnTo>
                <a:lnTo>
                  <a:pt x="602" y="44"/>
                </a:lnTo>
                <a:lnTo>
                  <a:pt x="602" y="44"/>
                </a:lnTo>
                <a:lnTo>
                  <a:pt x="600" y="50"/>
                </a:lnTo>
                <a:lnTo>
                  <a:pt x="596" y="52"/>
                </a:lnTo>
                <a:lnTo>
                  <a:pt x="592" y="54"/>
                </a:lnTo>
                <a:lnTo>
                  <a:pt x="586" y="56"/>
                </a:lnTo>
                <a:lnTo>
                  <a:pt x="586" y="56"/>
                </a:lnTo>
                <a:lnTo>
                  <a:pt x="582" y="54"/>
                </a:lnTo>
                <a:lnTo>
                  <a:pt x="578" y="52"/>
                </a:lnTo>
                <a:lnTo>
                  <a:pt x="574" y="50"/>
                </a:lnTo>
                <a:lnTo>
                  <a:pt x="572" y="44"/>
                </a:lnTo>
                <a:lnTo>
                  <a:pt x="572" y="44"/>
                </a:lnTo>
                <a:lnTo>
                  <a:pt x="572" y="44"/>
                </a:lnTo>
                <a:lnTo>
                  <a:pt x="572" y="36"/>
                </a:lnTo>
                <a:lnTo>
                  <a:pt x="568" y="30"/>
                </a:lnTo>
                <a:lnTo>
                  <a:pt x="568" y="30"/>
                </a:lnTo>
                <a:lnTo>
                  <a:pt x="562" y="26"/>
                </a:lnTo>
                <a:lnTo>
                  <a:pt x="554" y="24"/>
                </a:lnTo>
                <a:lnTo>
                  <a:pt x="554" y="24"/>
                </a:lnTo>
                <a:lnTo>
                  <a:pt x="548" y="26"/>
                </a:lnTo>
                <a:lnTo>
                  <a:pt x="542" y="30"/>
                </a:lnTo>
                <a:lnTo>
                  <a:pt x="542" y="30"/>
                </a:lnTo>
                <a:lnTo>
                  <a:pt x="538" y="36"/>
                </a:lnTo>
                <a:lnTo>
                  <a:pt x="538" y="44"/>
                </a:lnTo>
                <a:lnTo>
                  <a:pt x="538" y="44"/>
                </a:lnTo>
                <a:lnTo>
                  <a:pt x="536" y="50"/>
                </a:lnTo>
                <a:lnTo>
                  <a:pt x="532" y="52"/>
                </a:lnTo>
                <a:lnTo>
                  <a:pt x="528" y="54"/>
                </a:lnTo>
                <a:lnTo>
                  <a:pt x="522" y="56"/>
                </a:lnTo>
                <a:lnTo>
                  <a:pt x="522" y="56"/>
                </a:lnTo>
                <a:lnTo>
                  <a:pt x="518" y="54"/>
                </a:lnTo>
                <a:lnTo>
                  <a:pt x="514" y="52"/>
                </a:lnTo>
                <a:lnTo>
                  <a:pt x="510" y="48"/>
                </a:lnTo>
                <a:lnTo>
                  <a:pt x="508" y="44"/>
                </a:lnTo>
                <a:lnTo>
                  <a:pt x="508" y="44"/>
                </a:lnTo>
                <a:lnTo>
                  <a:pt x="508" y="44"/>
                </a:lnTo>
                <a:lnTo>
                  <a:pt x="506" y="36"/>
                </a:lnTo>
                <a:lnTo>
                  <a:pt x="504" y="30"/>
                </a:lnTo>
                <a:lnTo>
                  <a:pt x="504" y="30"/>
                </a:lnTo>
                <a:lnTo>
                  <a:pt x="498" y="26"/>
                </a:lnTo>
                <a:lnTo>
                  <a:pt x="490" y="24"/>
                </a:lnTo>
                <a:lnTo>
                  <a:pt x="490" y="24"/>
                </a:lnTo>
                <a:lnTo>
                  <a:pt x="484" y="26"/>
                </a:lnTo>
                <a:lnTo>
                  <a:pt x="478" y="30"/>
                </a:lnTo>
                <a:lnTo>
                  <a:pt x="478" y="30"/>
                </a:lnTo>
                <a:lnTo>
                  <a:pt x="474" y="38"/>
                </a:lnTo>
                <a:lnTo>
                  <a:pt x="0" y="38"/>
                </a:lnTo>
                <a:lnTo>
                  <a:pt x="0" y="44"/>
                </a:lnTo>
                <a:lnTo>
                  <a:pt x="476" y="44"/>
                </a:lnTo>
                <a:lnTo>
                  <a:pt x="476" y="44"/>
                </a:lnTo>
                <a:lnTo>
                  <a:pt x="476" y="44"/>
                </a:lnTo>
                <a:lnTo>
                  <a:pt x="476" y="44"/>
                </a:lnTo>
                <a:lnTo>
                  <a:pt x="478" y="40"/>
                </a:lnTo>
                <a:lnTo>
                  <a:pt x="482" y="36"/>
                </a:lnTo>
                <a:lnTo>
                  <a:pt x="486" y="34"/>
                </a:lnTo>
                <a:lnTo>
                  <a:pt x="490" y="32"/>
                </a:lnTo>
                <a:lnTo>
                  <a:pt x="490" y="32"/>
                </a:lnTo>
                <a:lnTo>
                  <a:pt x="496" y="34"/>
                </a:lnTo>
                <a:lnTo>
                  <a:pt x="500" y="36"/>
                </a:lnTo>
                <a:lnTo>
                  <a:pt x="504" y="40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52"/>
                </a:lnTo>
                <a:lnTo>
                  <a:pt x="510" y="58"/>
                </a:lnTo>
                <a:lnTo>
                  <a:pt x="510" y="58"/>
                </a:lnTo>
                <a:lnTo>
                  <a:pt x="516" y="62"/>
                </a:lnTo>
                <a:lnTo>
                  <a:pt x="522" y="64"/>
                </a:lnTo>
                <a:lnTo>
                  <a:pt x="522" y="64"/>
                </a:lnTo>
                <a:lnTo>
                  <a:pt x="530" y="62"/>
                </a:lnTo>
                <a:lnTo>
                  <a:pt x="536" y="58"/>
                </a:lnTo>
                <a:lnTo>
                  <a:pt x="536" y="58"/>
                </a:lnTo>
                <a:lnTo>
                  <a:pt x="540" y="52"/>
                </a:lnTo>
                <a:lnTo>
                  <a:pt x="540" y="44"/>
                </a:lnTo>
                <a:lnTo>
                  <a:pt x="540" y="44"/>
                </a:lnTo>
                <a:lnTo>
                  <a:pt x="540" y="44"/>
                </a:lnTo>
                <a:lnTo>
                  <a:pt x="542" y="40"/>
                </a:lnTo>
                <a:lnTo>
                  <a:pt x="546" y="36"/>
                </a:lnTo>
                <a:lnTo>
                  <a:pt x="550" y="34"/>
                </a:lnTo>
                <a:lnTo>
                  <a:pt x="554" y="32"/>
                </a:lnTo>
                <a:lnTo>
                  <a:pt x="554" y="32"/>
                </a:lnTo>
                <a:lnTo>
                  <a:pt x="560" y="34"/>
                </a:lnTo>
                <a:lnTo>
                  <a:pt x="564" y="36"/>
                </a:lnTo>
                <a:lnTo>
                  <a:pt x="568" y="40"/>
                </a:lnTo>
                <a:lnTo>
                  <a:pt x="570" y="44"/>
                </a:lnTo>
                <a:lnTo>
                  <a:pt x="570" y="44"/>
                </a:lnTo>
                <a:lnTo>
                  <a:pt x="570" y="44"/>
                </a:lnTo>
                <a:lnTo>
                  <a:pt x="572" y="52"/>
                </a:lnTo>
                <a:lnTo>
                  <a:pt x="574" y="58"/>
                </a:lnTo>
                <a:lnTo>
                  <a:pt x="574" y="58"/>
                </a:lnTo>
                <a:lnTo>
                  <a:pt x="580" y="62"/>
                </a:lnTo>
                <a:lnTo>
                  <a:pt x="586" y="64"/>
                </a:lnTo>
                <a:lnTo>
                  <a:pt x="586" y="64"/>
                </a:lnTo>
                <a:lnTo>
                  <a:pt x="594" y="62"/>
                </a:lnTo>
                <a:lnTo>
                  <a:pt x="600" y="58"/>
                </a:lnTo>
                <a:lnTo>
                  <a:pt x="600" y="58"/>
                </a:lnTo>
                <a:lnTo>
                  <a:pt x="604" y="52"/>
                </a:lnTo>
                <a:lnTo>
                  <a:pt x="606" y="44"/>
                </a:lnTo>
                <a:lnTo>
                  <a:pt x="606" y="44"/>
                </a:lnTo>
                <a:lnTo>
                  <a:pt x="606" y="44"/>
                </a:lnTo>
                <a:lnTo>
                  <a:pt x="606" y="40"/>
                </a:lnTo>
                <a:lnTo>
                  <a:pt x="610" y="36"/>
                </a:lnTo>
                <a:lnTo>
                  <a:pt x="614" y="34"/>
                </a:lnTo>
                <a:lnTo>
                  <a:pt x="618" y="32"/>
                </a:lnTo>
                <a:lnTo>
                  <a:pt x="618" y="32"/>
                </a:lnTo>
                <a:lnTo>
                  <a:pt x="624" y="34"/>
                </a:lnTo>
                <a:lnTo>
                  <a:pt x="628" y="36"/>
                </a:lnTo>
                <a:lnTo>
                  <a:pt x="632" y="40"/>
                </a:lnTo>
                <a:lnTo>
                  <a:pt x="634" y="44"/>
                </a:lnTo>
                <a:lnTo>
                  <a:pt x="634" y="44"/>
                </a:lnTo>
                <a:lnTo>
                  <a:pt x="634" y="44"/>
                </a:lnTo>
                <a:lnTo>
                  <a:pt x="656" y="44"/>
                </a:lnTo>
                <a:lnTo>
                  <a:pt x="656" y="44"/>
                </a:lnTo>
                <a:lnTo>
                  <a:pt x="658" y="50"/>
                </a:lnTo>
                <a:lnTo>
                  <a:pt x="660" y="54"/>
                </a:lnTo>
                <a:lnTo>
                  <a:pt x="666" y="58"/>
                </a:lnTo>
                <a:lnTo>
                  <a:pt x="670" y="58"/>
                </a:lnTo>
                <a:lnTo>
                  <a:pt x="670" y="58"/>
                </a:lnTo>
                <a:lnTo>
                  <a:pt x="676" y="58"/>
                </a:lnTo>
                <a:lnTo>
                  <a:pt x="682" y="54"/>
                </a:lnTo>
                <a:lnTo>
                  <a:pt x="684" y="50"/>
                </a:lnTo>
                <a:lnTo>
                  <a:pt x="686" y="44"/>
                </a:lnTo>
                <a:lnTo>
                  <a:pt x="694" y="44"/>
                </a:lnTo>
                <a:lnTo>
                  <a:pt x="694" y="46"/>
                </a:lnTo>
                <a:lnTo>
                  <a:pt x="694" y="46"/>
                </a:lnTo>
                <a:lnTo>
                  <a:pt x="696" y="54"/>
                </a:lnTo>
                <a:lnTo>
                  <a:pt x="700" y="62"/>
                </a:lnTo>
                <a:lnTo>
                  <a:pt x="706" y="68"/>
                </a:lnTo>
                <a:lnTo>
                  <a:pt x="714" y="72"/>
                </a:lnTo>
                <a:lnTo>
                  <a:pt x="714" y="72"/>
                </a:lnTo>
                <a:lnTo>
                  <a:pt x="718" y="72"/>
                </a:lnTo>
                <a:lnTo>
                  <a:pt x="724" y="72"/>
                </a:lnTo>
                <a:lnTo>
                  <a:pt x="732" y="68"/>
                </a:lnTo>
                <a:lnTo>
                  <a:pt x="732" y="68"/>
                </a:lnTo>
                <a:lnTo>
                  <a:pt x="736" y="64"/>
                </a:lnTo>
                <a:lnTo>
                  <a:pt x="738" y="60"/>
                </a:lnTo>
                <a:lnTo>
                  <a:pt x="740" y="56"/>
                </a:lnTo>
                <a:lnTo>
                  <a:pt x="740" y="50"/>
                </a:lnTo>
                <a:lnTo>
                  <a:pt x="740" y="50"/>
                </a:lnTo>
                <a:lnTo>
                  <a:pt x="740" y="44"/>
                </a:lnTo>
                <a:lnTo>
                  <a:pt x="736" y="40"/>
                </a:lnTo>
                <a:lnTo>
                  <a:pt x="734" y="36"/>
                </a:lnTo>
                <a:lnTo>
                  <a:pt x="728" y="34"/>
                </a:lnTo>
                <a:lnTo>
                  <a:pt x="728" y="34"/>
                </a:lnTo>
                <a:lnTo>
                  <a:pt x="724" y="32"/>
                </a:lnTo>
                <a:lnTo>
                  <a:pt x="718" y="34"/>
                </a:lnTo>
                <a:lnTo>
                  <a:pt x="718" y="34"/>
                </a:lnTo>
                <a:lnTo>
                  <a:pt x="714" y="38"/>
                </a:lnTo>
                <a:lnTo>
                  <a:pt x="712" y="42"/>
                </a:lnTo>
                <a:lnTo>
                  <a:pt x="712" y="42"/>
                </a:lnTo>
                <a:lnTo>
                  <a:pt x="712" y="48"/>
                </a:lnTo>
                <a:lnTo>
                  <a:pt x="714" y="52"/>
                </a:lnTo>
                <a:lnTo>
                  <a:pt x="714" y="52"/>
                </a:lnTo>
                <a:lnTo>
                  <a:pt x="716" y="56"/>
                </a:lnTo>
                <a:lnTo>
                  <a:pt x="722" y="58"/>
                </a:lnTo>
                <a:lnTo>
                  <a:pt x="722" y="58"/>
                </a:lnTo>
                <a:lnTo>
                  <a:pt x="722" y="50"/>
                </a:lnTo>
                <a:lnTo>
                  <a:pt x="724" y="46"/>
                </a:lnTo>
                <a:lnTo>
                  <a:pt x="724" y="46"/>
                </a:lnTo>
                <a:lnTo>
                  <a:pt x="728" y="46"/>
                </a:lnTo>
                <a:lnTo>
                  <a:pt x="730" y="46"/>
                </a:lnTo>
                <a:lnTo>
                  <a:pt x="730" y="46"/>
                </a:lnTo>
                <a:lnTo>
                  <a:pt x="734" y="50"/>
                </a:lnTo>
                <a:lnTo>
                  <a:pt x="734" y="56"/>
                </a:lnTo>
                <a:lnTo>
                  <a:pt x="734" y="56"/>
                </a:lnTo>
                <a:lnTo>
                  <a:pt x="732" y="62"/>
                </a:lnTo>
                <a:lnTo>
                  <a:pt x="726" y="66"/>
                </a:lnTo>
                <a:lnTo>
                  <a:pt x="726" y="66"/>
                </a:lnTo>
                <a:lnTo>
                  <a:pt x="720" y="68"/>
                </a:lnTo>
                <a:lnTo>
                  <a:pt x="714" y="68"/>
                </a:lnTo>
                <a:lnTo>
                  <a:pt x="714" y="68"/>
                </a:lnTo>
                <a:lnTo>
                  <a:pt x="708" y="64"/>
                </a:lnTo>
                <a:lnTo>
                  <a:pt x="704" y="58"/>
                </a:lnTo>
                <a:lnTo>
                  <a:pt x="700" y="52"/>
                </a:lnTo>
                <a:lnTo>
                  <a:pt x="698" y="46"/>
                </a:lnTo>
                <a:lnTo>
                  <a:pt x="698" y="46"/>
                </a:lnTo>
                <a:lnTo>
                  <a:pt x="700" y="38"/>
                </a:lnTo>
                <a:lnTo>
                  <a:pt x="702" y="32"/>
                </a:lnTo>
                <a:lnTo>
                  <a:pt x="708" y="26"/>
                </a:lnTo>
                <a:lnTo>
                  <a:pt x="714" y="22"/>
                </a:lnTo>
                <a:lnTo>
                  <a:pt x="714" y="22"/>
                </a:lnTo>
                <a:lnTo>
                  <a:pt x="724" y="20"/>
                </a:lnTo>
                <a:lnTo>
                  <a:pt x="736" y="18"/>
                </a:lnTo>
                <a:lnTo>
                  <a:pt x="746" y="20"/>
                </a:lnTo>
                <a:lnTo>
                  <a:pt x="754" y="24"/>
                </a:lnTo>
                <a:lnTo>
                  <a:pt x="754" y="24"/>
                </a:lnTo>
                <a:lnTo>
                  <a:pt x="778" y="40"/>
                </a:lnTo>
                <a:lnTo>
                  <a:pt x="802" y="60"/>
                </a:lnTo>
                <a:lnTo>
                  <a:pt x="802" y="60"/>
                </a:lnTo>
                <a:lnTo>
                  <a:pt x="814" y="66"/>
                </a:lnTo>
                <a:lnTo>
                  <a:pt x="824" y="72"/>
                </a:lnTo>
                <a:lnTo>
                  <a:pt x="834" y="76"/>
                </a:lnTo>
                <a:lnTo>
                  <a:pt x="842" y="76"/>
                </a:lnTo>
                <a:lnTo>
                  <a:pt x="842" y="76"/>
                </a:lnTo>
                <a:lnTo>
                  <a:pt x="860" y="78"/>
                </a:lnTo>
                <a:lnTo>
                  <a:pt x="878" y="76"/>
                </a:lnTo>
                <a:lnTo>
                  <a:pt x="894" y="74"/>
                </a:lnTo>
                <a:lnTo>
                  <a:pt x="910" y="70"/>
                </a:lnTo>
                <a:lnTo>
                  <a:pt x="926" y="66"/>
                </a:lnTo>
                <a:lnTo>
                  <a:pt x="942" y="58"/>
                </a:lnTo>
                <a:lnTo>
                  <a:pt x="974" y="44"/>
                </a:lnTo>
                <a:lnTo>
                  <a:pt x="974" y="44"/>
                </a:lnTo>
                <a:lnTo>
                  <a:pt x="970" y="52"/>
                </a:lnTo>
                <a:lnTo>
                  <a:pt x="972" y="62"/>
                </a:lnTo>
                <a:lnTo>
                  <a:pt x="972" y="62"/>
                </a:lnTo>
                <a:lnTo>
                  <a:pt x="976" y="70"/>
                </a:lnTo>
                <a:lnTo>
                  <a:pt x="984" y="78"/>
                </a:lnTo>
                <a:lnTo>
                  <a:pt x="984" y="78"/>
                </a:lnTo>
                <a:lnTo>
                  <a:pt x="992" y="80"/>
                </a:lnTo>
                <a:lnTo>
                  <a:pt x="998" y="78"/>
                </a:lnTo>
                <a:lnTo>
                  <a:pt x="1006" y="76"/>
                </a:lnTo>
                <a:lnTo>
                  <a:pt x="1010" y="74"/>
                </a:lnTo>
                <a:lnTo>
                  <a:pt x="1010" y="74"/>
                </a:lnTo>
                <a:lnTo>
                  <a:pt x="1004" y="68"/>
                </a:lnTo>
                <a:lnTo>
                  <a:pt x="1002" y="60"/>
                </a:lnTo>
                <a:lnTo>
                  <a:pt x="1000" y="52"/>
                </a:lnTo>
                <a:lnTo>
                  <a:pt x="1002" y="44"/>
                </a:lnTo>
                <a:lnTo>
                  <a:pt x="1002" y="44"/>
                </a:lnTo>
                <a:lnTo>
                  <a:pt x="1006" y="34"/>
                </a:lnTo>
                <a:lnTo>
                  <a:pt x="1012" y="26"/>
                </a:lnTo>
                <a:lnTo>
                  <a:pt x="1020" y="22"/>
                </a:lnTo>
                <a:lnTo>
                  <a:pt x="1030" y="16"/>
                </a:lnTo>
                <a:lnTo>
                  <a:pt x="1030" y="16"/>
                </a:lnTo>
                <a:lnTo>
                  <a:pt x="1042" y="12"/>
                </a:lnTo>
                <a:lnTo>
                  <a:pt x="1052" y="10"/>
                </a:lnTo>
                <a:lnTo>
                  <a:pt x="1062" y="8"/>
                </a:lnTo>
                <a:lnTo>
                  <a:pt x="1072" y="8"/>
                </a:lnTo>
                <a:lnTo>
                  <a:pt x="1072" y="8"/>
                </a:lnTo>
                <a:lnTo>
                  <a:pt x="1082" y="12"/>
                </a:lnTo>
                <a:lnTo>
                  <a:pt x="1090" y="16"/>
                </a:lnTo>
                <a:lnTo>
                  <a:pt x="1096" y="24"/>
                </a:lnTo>
                <a:lnTo>
                  <a:pt x="1100" y="32"/>
                </a:lnTo>
                <a:lnTo>
                  <a:pt x="1100" y="32"/>
                </a:lnTo>
                <a:lnTo>
                  <a:pt x="1102" y="42"/>
                </a:lnTo>
                <a:lnTo>
                  <a:pt x="1102" y="52"/>
                </a:lnTo>
                <a:lnTo>
                  <a:pt x="1098" y="60"/>
                </a:lnTo>
                <a:lnTo>
                  <a:pt x="1092" y="68"/>
                </a:lnTo>
                <a:lnTo>
                  <a:pt x="1092" y="68"/>
                </a:lnTo>
                <a:lnTo>
                  <a:pt x="1088" y="72"/>
                </a:lnTo>
                <a:lnTo>
                  <a:pt x="1084" y="74"/>
                </a:lnTo>
                <a:lnTo>
                  <a:pt x="1078" y="74"/>
                </a:lnTo>
                <a:lnTo>
                  <a:pt x="1072" y="74"/>
                </a:lnTo>
                <a:lnTo>
                  <a:pt x="1072" y="74"/>
                </a:lnTo>
                <a:lnTo>
                  <a:pt x="1066" y="74"/>
                </a:lnTo>
                <a:lnTo>
                  <a:pt x="1062" y="70"/>
                </a:lnTo>
                <a:lnTo>
                  <a:pt x="1054" y="62"/>
                </a:lnTo>
                <a:lnTo>
                  <a:pt x="1054" y="62"/>
                </a:lnTo>
                <a:lnTo>
                  <a:pt x="1052" y="58"/>
                </a:lnTo>
                <a:lnTo>
                  <a:pt x="1050" y="54"/>
                </a:lnTo>
                <a:lnTo>
                  <a:pt x="1052" y="50"/>
                </a:lnTo>
                <a:lnTo>
                  <a:pt x="1054" y="46"/>
                </a:lnTo>
                <a:lnTo>
                  <a:pt x="1054" y="46"/>
                </a:lnTo>
                <a:lnTo>
                  <a:pt x="1056" y="42"/>
                </a:lnTo>
                <a:lnTo>
                  <a:pt x="1062" y="40"/>
                </a:lnTo>
                <a:lnTo>
                  <a:pt x="1066" y="40"/>
                </a:lnTo>
                <a:lnTo>
                  <a:pt x="1070" y="42"/>
                </a:lnTo>
                <a:lnTo>
                  <a:pt x="1070" y="42"/>
                </a:lnTo>
                <a:lnTo>
                  <a:pt x="1072" y="44"/>
                </a:lnTo>
                <a:lnTo>
                  <a:pt x="1074" y="48"/>
                </a:lnTo>
                <a:lnTo>
                  <a:pt x="1074" y="48"/>
                </a:lnTo>
                <a:lnTo>
                  <a:pt x="1074" y="50"/>
                </a:lnTo>
                <a:lnTo>
                  <a:pt x="1074" y="54"/>
                </a:lnTo>
                <a:lnTo>
                  <a:pt x="1074" y="54"/>
                </a:lnTo>
                <a:lnTo>
                  <a:pt x="1070" y="56"/>
                </a:lnTo>
                <a:lnTo>
                  <a:pt x="1068" y="58"/>
                </a:lnTo>
                <a:lnTo>
                  <a:pt x="1068" y="58"/>
                </a:lnTo>
                <a:lnTo>
                  <a:pt x="1064" y="58"/>
                </a:lnTo>
                <a:lnTo>
                  <a:pt x="1062" y="56"/>
                </a:lnTo>
                <a:lnTo>
                  <a:pt x="1062" y="56"/>
                </a:lnTo>
                <a:lnTo>
                  <a:pt x="1066" y="60"/>
                </a:lnTo>
                <a:lnTo>
                  <a:pt x="1070" y="62"/>
                </a:lnTo>
                <a:lnTo>
                  <a:pt x="1076" y="62"/>
                </a:lnTo>
                <a:lnTo>
                  <a:pt x="1080" y="60"/>
                </a:lnTo>
                <a:lnTo>
                  <a:pt x="1080" y="60"/>
                </a:lnTo>
                <a:lnTo>
                  <a:pt x="1084" y="58"/>
                </a:lnTo>
                <a:lnTo>
                  <a:pt x="1088" y="52"/>
                </a:lnTo>
                <a:lnTo>
                  <a:pt x="1088" y="48"/>
                </a:lnTo>
                <a:lnTo>
                  <a:pt x="1088" y="42"/>
                </a:lnTo>
                <a:lnTo>
                  <a:pt x="1088" y="42"/>
                </a:lnTo>
                <a:lnTo>
                  <a:pt x="1086" y="36"/>
                </a:lnTo>
                <a:lnTo>
                  <a:pt x="1080" y="30"/>
                </a:lnTo>
                <a:lnTo>
                  <a:pt x="1074" y="26"/>
                </a:lnTo>
                <a:lnTo>
                  <a:pt x="1066" y="26"/>
                </a:lnTo>
                <a:lnTo>
                  <a:pt x="1066" y="26"/>
                </a:lnTo>
                <a:lnTo>
                  <a:pt x="1058" y="26"/>
                </a:lnTo>
                <a:lnTo>
                  <a:pt x="1050" y="32"/>
                </a:lnTo>
                <a:lnTo>
                  <a:pt x="1046" y="38"/>
                </a:lnTo>
                <a:lnTo>
                  <a:pt x="1044" y="44"/>
                </a:lnTo>
                <a:lnTo>
                  <a:pt x="1044" y="44"/>
                </a:lnTo>
                <a:lnTo>
                  <a:pt x="1044" y="54"/>
                </a:lnTo>
                <a:lnTo>
                  <a:pt x="1046" y="64"/>
                </a:lnTo>
                <a:lnTo>
                  <a:pt x="1052" y="70"/>
                </a:lnTo>
                <a:lnTo>
                  <a:pt x="1060" y="76"/>
                </a:lnTo>
                <a:lnTo>
                  <a:pt x="1060" y="76"/>
                </a:lnTo>
                <a:lnTo>
                  <a:pt x="1070" y="80"/>
                </a:lnTo>
                <a:lnTo>
                  <a:pt x="1078" y="80"/>
                </a:lnTo>
                <a:lnTo>
                  <a:pt x="1088" y="78"/>
                </a:lnTo>
                <a:lnTo>
                  <a:pt x="1096" y="72"/>
                </a:lnTo>
                <a:lnTo>
                  <a:pt x="1096" y="72"/>
                </a:lnTo>
                <a:lnTo>
                  <a:pt x="1104" y="64"/>
                </a:lnTo>
                <a:lnTo>
                  <a:pt x="1108" y="54"/>
                </a:lnTo>
                <a:lnTo>
                  <a:pt x="1108" y="54"/>
                </a:lnTo>
                <a:lnTo>
                  <a:pt x="1112" y="64"/>
                </a:lnTo>
                <a:lnTo>
                  <a:pt x="1120" y="72"/>
                </a:lnTo>
                <a:lnTo>
                  <a:pt x="1120" y="72"/>
                </a:lnTo>
                <a:lnTo>
                  <a:pt x="1128" y="78"/>
                </a:lnTo>
                <a:lnTo>
                  <a:pt x="1138" y="80"/>
                </a:lnTo>
                <a:lnTo>
                  <a:pt x="1146" y="80"/>
                </a:lnTo>
                <a:lnTo>
                  <a:pt x="1156" y="76"/>
                </a:lnTo>
                <a:lnTo>
                  <a:pt x="1156" y="76"/>
                </a:lnTo>
                <a:lnTo>
                  <a:pt x="1164" y="70"/>
                </a:lnTo>
                <a:lnTo>
                  <a:pt x="1170" y="64"/>
                </a:lnTo>
                <a:lnTo>
                  <a:pt x="1172" y="54"/>
                </a:lnTo>
                <a:lnTo>
                  <a:pt x="1172" y="44"/>
                </a:lnTo>
                <a:lnTo>
                  <a:pt x="1172" y="44"/>
                </a:lnTo>
                <a:lnTo>
                  <a:pt x="1170" y="38"/>
                </a:lnTo>
                <a:lnTo>
                  <a:pt x="1166" y="32"/>
                </a:lnTo>
                <a:lnTo>
                  <a:pt x="1158" y="26"/>
                </a:lnTo>
                <a:lnTo>
                  <a:pt x="1150" y="26"/>
                </a:lnTo>
                <a:lnTo>
                  <a:pt x="1150" y="26"/>
                </a:lnTo>
                <a:lnTo>
                  <a:pt x="1142" y="26"/>
                </a:lnTo>
                <a:lnTo>
                  <a:pt x="1136" y="30"/>
                </a:lnTo>
                <a:lnTo>
                  <a:pt x="1130" y="36"/>
                </a:lnTo>
                <a:lnTo>
                  <a:pt x="1128" y="42"/>
                </a:lnTo>
                <a:lnTo>
                  <a:pt x="1128" y="42"/>
                </a:lnTo>
                <a:lnTo>
                  <a:pt x="1128" y="48"/>
                </a:lnTo>
                <a:lnTo>
                  <a:pt x="1128" y="52"/>
                </a:lnTo>
                <a:lnTo>
                  <a:pt x="1132" y="58"/>
                </a:lnTo>
                <a:lnTo>
                  <a:pt x="1136" y="60"/>
                </a:lnTo>
                <a:lnTo>
                  <a:pt x="1136" y="60"/>
                </a:lnTo>
                <a:lnTo>
                  <a:pt x="1140" y="62"/>
                </a:lnTo>
                <a:lnTo>
                  <a:pt x="1146" y="62"/>
                </a:lnTo>
                <a:lnTo>
                  <a:pt x="1150" y="60"/>
                </a:lnTo>
                <a:lnTo>
                  <a:pt x="1154" y="56"/>
                </a:lnTo>
                <a:lnTo>
                  <a:pt x="1154" y="56"/>
                </a:lnTo>
                <a:lnTo>
                  <a:pt x="1152" y="58"/>
                </a:lnTo>
                <a:lnTo>
                  <a:pt x="1148" y="58"/>
                </a:lnTo>
                <a:lnTo>
                  <a:pt x="1148" y="58"/>
                </a:lnTo>
                <a:lnTo>
                  <a:pt x="1146" y="56"/>
                </a:lnTo>
                <a:lnTo>
                  <a:pt x="1142" y="54"/>
                </a:lnTo>
                <a:lnTo>
                  <a:pt x="1142" y="54"/>
                </a:lnTo>
                <a:lnTo>
                  <a:pt x="1142" y="50"/>
                </a:lnTo>
                <a:lnTo>
                  <a:pt x="1142" y="48"/>
                </a:lnTo>
                <a:lnTo>
                  <a:pt x="1142" y="48"/>
                </a:lnTo>
                <a:lnTo>
                  <a:pt x="1144" y="44"/>
                </a:lnTo>
                <a:lnTo>
                  <a:pt x="1146" y="42"/>
                </a:lnTo>
                <a:lnTo>
                  <a:pt x="1146" y="42"/>
                </a:lnTo>
                <a:lnTo>
                  <a:pt x="1150" y="40"/>
                </a:lnTo>
                <a:lnTo>
                  <a:pt x="1154" y="40"/>
                </a:lnTo>
                <a:lnTo>
                  <a:pt x="1160" y="42"/>
                </a:lnTo>
                <a:lnTo>
                  <a:pt x="1162" y="46"/>
                </a:lnTo>
                <a:lnTo>
                  <a:pt x="1162" y="46"/>
                </a:lnTo>
                <a:lnTo>
                  <a:pt x="1164" y="50"/>
                </a:lnTo>
                <a:lnTo>
                  <a:pt x="1166" y="54"/>
                </a:lnTo>
                <a:lnTo>
                  <a:pt x="1164" y="58"/>
                </a:lnTo>
                <a:lnTo>
                  <a:pt x="1162" y="62"/>
                </a:lnTo>
                <a:lnTo>
                  <a:pt x="1162" y="62"/>
                </a:lnTo>
                <a:lnTo>
                  <a:pt x="1154" y="70"/>
                </a:lnTo>
                <a:lnTo>
                  <a:pt x="1150" y="74"/>
                </a:lnTo>
                <a:lnTo>
                  <a:pt x="1144" y="74"/>
                </a:lnTo>
                <a:lnTo>
                  <a:pt x="1144" y="74"/>
                </a:lnTo>
                <a:lnTo>
                  <a:pt x="1138" y="74"/>
                </a:lnTo>
                <a:lnTo>
                  <a:pt x="1132" y="74"/>
                </a:lnTo>
                <a:lnTo>
                  <a:pt x="1128" y="72"/>
                </a:lnTo>
                <a:lnTo>
                  <a:pt x="1124" y="68"/>
                </a:lnTo>
                <a:lnTo>
                  <a:pt x="1124" y="68"/>
                </a:lnTo>
                <a:lnTo>
                  <a:pt x="1118" y="60"/>
                </a:lnTo>
                <a:lnTo>
                  <a:pt x="1114" y="52"/>
                </a:lnTo>
                <a:lnTo>
                  <a:pt x="1114" y="42"/>
                </a:lnTo>
                <a:lnTo>
                  <a:pt x="1116" y="32"/>
                </a:lnTo>
                <a:lnTo>
                  <a:pt x="1116" y="32"/>
                </a:lnTo>
                <a:lnTo>
                  <a:pt x="1120" y="24"/>
                </a:lnTo>
                <a:lnTo>
                  <a:pt x="1126" y="16"/>
                </a:lnTo>
                <a:lnTo>
                  <a:pt x="1134" y="12"/>
                </a:lnTo>
                <a:lnTo>
                  <a:pt x="1144" y="8"/>
                </a:lnTo>
                <a:lnTo>
                  <a:pt x="1144" y="8"/>
                </a:lnTo>
                <a:lnTo>
                  <a:pt x="1154" y="8"/>
                </a:lnTo>
                <a:lnTo>
                  <a:pt x="1164" y="10"/>
                </a:lnTo>
                <a:lnTo>
                  <a:pt x="1174" y="12"/>
                </a:lnTo>
                <a:lnTo>
                  <a:pt x="1186" y="16"/>
                </a:lnTo>
                <a:lnTo>
                  <a:pt x="1186" y="16"/>
                </a:lnTo>
                <a:lnTo>
                  <a:pt x="1196" y="22"/>
                </a:lnTo>
                <a:lnTo>
                  <a:pt x="1204" y="26"/>
                </a:lnTo>
                <a:lnTo>
                  <a:pt x="1210" y="34"/>
                </a:lnTo>
                <a:lnTo>
                  <a:pt x="1214" y="44"/>
                </a:lnTo>
                <a:lnTo>
                  <a:pt x="1214" y="44"/>
                </a:lnTo>
                <a:lnTo>
                  <a:pt x="1216" y="52"/>
                </a:lnTo>
                <a:lnTo>
                  <a:pt x="1214" y="60"/>
                </a:lnTo>
                <a:lnTo>
                  <a:pt x="1212" y="68"/>
                </a:lnTo>
                <a:lnTo>
                  <a:pt x="1206" y="74"/>
                </a:lnTo>
                <a:lnTo>
                  <a:pt x="1206" y="74"/>
                </a:lnTo>
                <a:lnTo>
                  <a:pt x="1210" y="76"/>
                </a:lnTo>
                <a:lnTo>
                  <a:pt x="1218" y="78"/>
                </a:lnTo>
                <a:lnTo>
                  <a:pt x="1224" y="80"/>
                </a:lnTo>
                <a:lnTo>
                  <a:pt x="1232" y="78"/>
                </a:lnTo>
                <a:lnTo>
                  <a:pt x="1232" y="78"/>
                </a:lnTo>
                <a:lnTo>
                  <a:pt x="1240" y="70"/>
                </a:lnTo>
                <a:lnTo>
                  <a:pt x="1244" y="62"/>
                </a:lnTo>
                <a:lnTo>
                  <a:pt x="1244" y="62"/>
                </a:lnTo>
                <a:lnTo>
                  <a:pt x="1246" y="52"/>
                </a:lnTo>
                <a:lnTo>
                  <a:pt x="1242" y="44"/>
                </a:lnTo>
                <a:lnTo>
                  <a:pt x="1242" y="44"/>
                </a:lnTo>
                <a:lnTo>
                  <a:pt x="1274" y="58"/>
                </a:lnTo>
                <a:lnTo>
                  <a:pt x="1290" y="66"/>
                </a:lnTo>
                <a:lnTo>
                  <a:pt x="1306" y="70"/>
                </a:lnTo>
                <a:lnTo>
                  <a:pt x="1322" y="74"/>
                </a:lnTo>
                <a:lnTo>
                  <a:pt x="1338" y="76"/>
                </a:lnTo>
                <a:lnTo>
                  <a:pt x="1356" y="78"/>
                </a:lnTo>
                <a:lnTo>
                  <a:pt x="1374" y="76"/>
                </a:lnTo>
                <a:lnTo>
                  <a:pt x="1374" y="76"/>
                </a:lnTo>
                <a:lnTo>
                  <a:pt x="1382" y="76"/>
                </a:lnTo>
                <a:lnTo>
                  <a:pt x="1392" y="72"/>
                </a:lnTo>
                <a:lnTo>
                  <a:pt x="1402" y="66"/>
                </a:lnTo>
                <a:lnTo>
                  <a:pt x="1414" y="60"/>
                </a:lnTo>
                <a:lnTo>
                  <a:pt x="1414" y="60"/>
                </a:lnTo>
                <a:lnTo>
                  <a:pt x="1438" y="40"/>
                </a:lnTo>
                <a:lnTo>
                  <a:pt x="1462" y="24"/>
                </a:lnTo>
                <a:lnTo>
                  <a:pt x="1462" y="24"/>
                </a:lnTo>
                <a:lnTo>
                  <a:pt x="1470" y="20"/>
                </a:lnTo>
                <a:lnTo>
                  <a:pt x="1480" y="18"/>
                </a:lnTo>
                <a:lnTo>
                  <a:pt x="1492" y="20"/>
                </a:lnTo>
                <a:lnTo>
                  <a:pt x="1502" y="22"/>
                </a:lnTo>
                <a:lnTo>
                  <a:pt x="1502" y="22"/>
                </a:lnTo>
                <a:lnTo>
                  <a:pt x="1508" y="26"/>
                </a:lnTo>
                <a:lnTo>
                  <a:pt x="1514" y="32"/>
                </a:lnTo>
                <a:lnTo>
                  <a:pt x="1516" y="38"/>
                </a:lnTo>
                <a:lnTo>
                  <a:pt x="1518" y="46"/>
                </a:lnTo>
                <a:lnTo>
                  <a:pt x="1518" y="46"/>
                </a:lnTo>
                <a:lnTo>
                  <a:pt x="1516" y="52"/>
                </a:lnTo>
                <a:lnTo>
                  <a:pt x="1512" y="58"/>
                </a:lnTo>
                <a:lnTo>
                  <a:pt x="1508" y="64"/>
                </a:lnTo>
                <a:lnTo>
                  <a:pt x="1502" y="68"/>
                </a:lnTo>
                <a:lnTo>
                  <a:pt x="1502" y="68"/>
                </a:lnTo>
                <a:lnTo>
                  <a:pt x="1496" y="68"/>
                </a:lnTo>
                <a:lnTo>
                  <a:pt x="1490" y="66"/>
                </a:lnTo>
                <a:lnTo>
                  <a:pt x="1490" y="66"/>
                </a:lnTo>
                <a:lnTo>
                  <a:pt x="1484" y="62"/>
                </a:lnTo>
                <a:lnTo>
                  <a:pt x="1482" y="56"/>
                </a:lnTo>
                <a:lnTo>
                  <a:pt x="1482" y="56"/>
                </a:lnTo>
                <a:lnTo>
                  <a:pt x="1482" y="50"/>
                </a:lnTo>
                <a:lnTo>
                  <a:pt x="1484" y="46"/>
                </a:lnTo>
                <a:lnTo>
                  <a:pt x="1484" y="46"/>
                </a:lnTo>
                <a:lnTo>
                  <a:pt x="1488" y="46"/>
                </a:lnTo>
                <a:lnTo>
                  <a:pt x="1492" y="46"/>
                </a:lnTo>
                <a:lnTo>
                  <a:pt x="1492" y="46"/>
                </a:lnTo>
                <a:lnTo>
                  <a:pt x="1494" y="50"/>
                </a:lnTo>
                <a:lnTo>
                  <a:pt x="1494" y="58"/>
                </a:lnTo>
                <a:lnTo>
                  <a:pt x="1494" y="58"/>
                </a:lnTo>
                <a:lnTo>
                  <a:pt x="1498" y="56"/>
                </a:lnTo>
                <a:lnTo>
                  <a:pt x="1502" y="52"/>
                </a:lnTo>
                <a:lnTo>
                  <a:pt x="1502" y="52"/>
                </a:lnTo>
                <a:lnTo>
                  <a:pt x="1504" y="48"/>
                </a:lnTo>
                <a:lnTo>
                  <a:pt x="1504" y="42"/>
                </a:lnTo>
                <a:lnTo>
                  <a:pt x="1504" y="42"/>
                </a:lnTo>
                <a:lnTo>
                  <a:pt x="1502" y="38"/>
                </a:lnTo>
                <a:lnTo>
                  <a:pt x="1498" y="34"/>
                </a:lnTo>
                <a:lnTo>
                  <a:pt x="1498" y="34"/>
                </a:lnTo>
                <a:lnTo>
                  <a:pt x="1492" y="32"/>
                </a:lnTo>
                <a:lnTo>
                  <a:pt x="1488" y="34"/>
                </a:lnTo>
                <a:lnTo>
                  <a:pt x="1488" y="34"/>
                </a:lnTo>
                <a:lnTo>
                  <a:pt x="1482" y="36"/>
                </a:lnTo>
                <a:lnTo>
                  <a:pt x="1480" y="40"/>
                </a:lnTo>
                <a:lnTo>
                  <a:pt x="1476" y="44"/>
                </a:lnTo>
                <a:lnTo>
                  <a:pt x="1476" y="50"/>
                </a:lnTo>
                <a:lnTo>
                  <a:pt x="1476" y="50"/>
                </a:lnTo>
                <a:lnTo>
                  <a:pt x="1476" y="56"/>
                </a:lnTo>
                <a:lnTo>
                  <a:pt x="1478" y="60"/>
                </a:lnTo>
                <a:lnTo>
                  <a:pt x="1480" y="64"/>
                </a:lnTo>
                <a:lnTo>
                  <a:pt x="1484" y="68"/>
                </a:lnTo>
                <a:lnTo>
                  <a:pt x="1484" y="68"/>
                </a:lnTo>
                <a:lnTo>
                  <a:pt x="1492" y="72"/>
                </a:lnTo>
                <a:lnTo>
                  <a:pt x="1498" y="72"/>
                </a:lnTo>
                <a:lnTo>
                  <a:pt x="1502" y="72"/>
                </a:lnTo>
                <a:lnTo>
                  <a:pt x="1502" y="72"/>
                </a:lnTo>
                <a:lnTo>
                  <a:pt x="1510" y="68"/>
                </a:lnTo>
                <a:lnTo>
                  <a:pt x="1516" y="62"/>
                </a:lnTo>
                <a:lnTo>
                  <a:pt x="1520" y="54"/>
                </a:lnTo>
                <a:lnTo>
                  <a:pt x="1522" y="46"/>
                </a:lnTo>
                <a:lnTo>
                  <a:pt x="1522" y="44"/>
                </a:lnTo>
                <a:lnTo>
                  <a:pt x="1530" y="44"/>
                </a:lnTo>
                <a:lnTo>
                  <a:pt x="1530" y="44"/>
                </a:lnTo>
                <a:lnTo>
                  <a:pt x="1532" y="50"/>
                </a:lnTo>
                <a:lnTo>
                  <a:pt x="1534" y="54"/>
                </a:lnTo>
                <a:lnTo>
                  <a:pt x="1540" y="58"/>
                </a:lnTo>
                <a:lnTo>
                  <a:pt x="1546" y="58"/>
                </a:lnTo>
                <a:lnTo>
                  <a:pt x="1546" y="58"/>
                </a:lnTo>
                <a:lnTo>
                  <a:pt x="1550" y="58"/>
                </a:lnTo>
                <a:lnTo>
                  <a:pt x="1556" y="54"/>
                </a:lnTo>
                <a:lnTo>
                  <a:pt x="1558" y="50"/>
                </a:lnTo>
                <a:lnTo>
                  <a:pt x="1560" y="44"/>
                </a:lnTo>
                <a:lnTo>
                  <a:pt x="1582" y="44"/>
                </a:lnTo>
                <a:lnTo>
                  <a:pt x="1582" y="44"/>
                </a:lnTo>
                <a:lnTo>
                  <a:pt x="1582" y="44"/>
                </a:lnTo>
                <a:lnTo>
                  <a:pt x="1582" y="44"/>
                </a:lnTo>
                <a:lnTo>
                  <a:pt x="1584" y="40"/>
                </a:lnTo>
                <a:lnTo>
                  <a:pt x="1588" y="36"/>
                </a:lnTo>
                <a:lnTo>
                  <a:pt x="1592" y="34"/>
                </a:lnTo>
                <a:lnTo>
                  <a:pt x="1596" y="32"/>
                </a:lnTo>
                <a:lnTo>
                  <a:pt x="1596" y="32"/>
                </a:lnTo>
                <a:lnTo>
                  <a:pt x="1602" y="34"/>
                </a:lnTo>
                <a:lnTo>
                  <a:pt x="1606" y="36"/>
                </a:lnTo>
                <a:lnTo>
                  <a:pt x="1610" y="40"/>
                </a:lnTo>
                <a:lnTo>
                  <a:pt x="1610" y="44"/>
                </a:lnTo>
                <a:lnTo>
                  <a:pt x="1610" y="44"/>
                </a:lnTo>
                <a:lnTo>
                  <a:pt x="1610" y="44"/>
                </a:lnTo>
                <a:lnTo>
                  <a:pt x="1612" y="52"/>
                </a:lnTo>
                <a:lnTo>
                  <a:pt x="1616" y="58"/>
                </a:lnTo>
                <a:lnTo>
                  <a:pt x="1616" y="58"/>
                </a:lnTo>
                <a:lnTo>
                  <a:pt x="1622" y="62"/>
                </a:lnTo>
                <a:lnTo>
                  <a:pt x="1628" y="64"/>
                </a:lnTo>
                <a:lnTo>
                  <a:pt x="1628" y="64"/>
                </a:lnTo>
                <a:lnTo>
                  <a:pt x="1636" y="62"/>
                </a:lnTo>
                <a:lnTo>
                  <a:pt x="1642" y="58"/>
                </a:lnTo>
                <a:lnTo>
                  <a:pt x="1642" y="58"/>
                </a:lnTo>
                <a:lnTo>
                  <a:pt x="1644" y="52"/>
                </a:lnTo>
                <a:lnTo>
                  <a:pt x="1646" y="44"/>
                </a:lnTo>
                <a:lnTo>
                  <a:pt x="1646" y="44"/>
                </a:lnTo>
                <a:lnTo>
                  <a:pt x="1646" y="44"/>
                </a:lnTo>
                <a:lnTo>
                  <a:pt x="1648" y="40"/>
                </a:lnTo>
                <a:lnTo>
                  <a:pt x="1652" y="36"/>
                </a:lnTo>
                <a:lnTo>
                  <a:pt x="1656" y="34"/>
                </a:lnTo>
                <a:lnTo>
                  <a:pt x="1662" y="32"/>
                </a:lnTo>
                <a:lnTo>
                  <a:pt x="1662" y="32"/>
                </a:lnTo>
                <a:lnTo>
                  <a:pt x="1666" y="34"/>
                </a:lnTo>
                <a:lnTo>
                  <a:pt x="1670" y="36"/>
                </a:lnTo>
                <a:lnTo>
                  <a:pt x="1674" y="40"/>
                </a:lnTo>
                <a:lnTo>
                  <a:pt x="1676" y="44"/>
                </a:lnTo>
                <a:lnTo>
                  <a:pt x="1676" y="44"/>
                </a:lnTo>
                <a:lnTo>
                  <a:pt x="1676" y="44"/>
                </a:lnTo>
                <a:lnTo>
                  <a:pt x="1676" y="52"/>
                </a:lnTo>
                <a:lnTo>
                  <a:pt x="1680" y="58"/>
                </a:lnTo>
                <a:lnTo>
                  <a:pt x="1680" y="58"/>
                </a:lnTo>
                <a:lnTo>
                  <a:pt x="1686" y="62"/>
                </a:lnTo>
                <a:lnTo>
                  <a:pt x="1694" y="64"/>
                </a:lnTo>
                <a:lnTo>
                  <a:pt x="1694" y="64"/>
                </a:lnTo>
                <a:lnTo>
                  <a:pt x="1700" y="62"/>
                </a:lnTo>
                <a:lnTo>
                  <a:pt x="1706" y="58"/>
                </a:lnTo>
                <a:lnTo>
                  <a:pt x="1706" y="58"/>
                </a:lnTo>
                <a:lnTo>
                  <a:pt x="1710" y="52"/>
                </a:lnTo>
                <a:lnTo>
                  <a:pt x="1710" y="44"/>
                </a:lnTo>
                <a:lnTo>
                  <a:pt x="1710" y="44"/>
                </a:lnTo>
                <a:lnTo>
                  <a:pt x="1710" y="44"/>
                </a:lnTo>
                <a:lnTo>
                  <a:pt x="1712" y="40"/>
                </a:lnTo>
                <a:lnTo>
                  <a:pt x="1716" y="36"/>
                </a:lnTo>
                <a:lnTo>
                  <a:pt x="1720" y="34"/>
                </a:lnTo>
                <a:lnTo>
                  <a:pt x="1726" y="32"/>
                </a:lnTo>
                <a:lnTo>
                  <a:pt x="1726" y="32"/>
                </a:lnTo>
                <a:lnTo>
                  <a:pt x="1730" y="34"/>
                </a:lnTo>
                <a:lnTo>
                  <a:pt x="1734" y="36"/>
                </a:lnTo>
                <a:lnTo>
                  <a:pt x="1738" y="40"/>
                </a:lnTo>
                <a:lnTo>
                  <a:pt x="1740" y="44"/>
                </a:lnTo>
                <a:lnTo>
                  <a:pt x="1740" y="44"/>
                </a:lnTo>
                <a:lnTo>
                  <a:pt x="1740" y="44"/>
                </a:lnTo>
                <a:lnTo>
                  <a:pt x="2216" y="44"/>
                </a:lnTo>
                <a:lnTo>
                  <a:pt x="2216" y="38"/>
                </a:lnTo>
                <a:lnTo>
                  <a:pt x="1742" y="38"/>
                </a:lnTo>
                <a:lnTo>
                  <a:pt x="1742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/>
          </a:p>
        </p:txBody>
      </p:sp>
      <p:sp>
        <p:nvSpPr>
          <p:cNvPr id="296" name="Freeform 692"/>
          <p:cNvSpPr>
            <a:spLocks/>
          </p:cNvSpPr>
          <p:nvPr/>
        </p:nvSpPr>
        <p:spPr bwMode="auto">
          <a:xfrm>
            <a:off x="3857819" y="4922522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/>
          </a:p>
        </p:txBody>
      </p:sp>
      <p:sp>
        <p:nvSpPr>
          <p:cNvPr id="297" name="Freeform 692"/>
          <p:cNvSpPr>
            <a:spLocks/>
          </p:cNvSpPr>
          <p:nvPr/>
        </p:nvSpPr>
        <p:spPr bwMode="auto">
          <a:xfrm>
            <a:off x="601932" y="3501503"/>
            <a:ext cx="490441" cy="433959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/>
          </a:p>
        </p:txBody>
      </p:sp>
      <p:sp>
        <p:nvSpPr>
          <p:cNvPr id="298" name="Freeform 692"/>
          <p:cNvSpPr>
            <a:spLocks/>
          </p:cNvSpPr>
          <p:nvPr/>
        </p:nvSpPr>
        <p:spPr bwMode="auto">
          <a:xfrm>
            <a:off x="7035582" y="4637590"/>
            <a:ext cx="205442" cy="205442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/>
          </a:p>
        </p:txBody>
      </p:sp>
      <p:sp>
        <p:nvSpPr>
          <p:cNvPr id="326" name="Freeform 692"/>
          <p:cNvSpPr>
            <a:spLocks/>
          </p:cNvSpPr>
          <p:nvPr/>
        </p:nvSpPr>
        <p:spPr bwMode="auto">
          <a:xfrm>
            <a:off x="692180" y="4834759"/>
            <a:ext cx="301625" cy="301625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/>
          </a:p>
        </p:txBody>
      </p:sp>
      <p:sp>
        <p:nvSpPr>
          <p:cNvPr id="327" name="Freeform 692"/>
          <p:cNvSpPr>
            <a:spLocks/>
          </p:cNvSpPr>
          <p:nvPr/>
        </p:nvSpPr>
        <p:spPr bwMode="auto">
          <a:xfrm>
            <a:off x="2854325" y="3308571"/>
            <a:ext cx="260350" cy="260350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/>
          </a:p>
        </p:txBody>
      </p:sp>
      <p:sp>
        <p:nvSpPr>
          <p:cNvPr id="328" name="Freeform 692"/>
          <p:cNvSpPr>
            <a:spLocks/>
          </p:cNvSpPr>
          <p:nvPr/>
        </p:nvSpPr>
        <p:spPr bwMode="auto">
          <a:xfrm>
            <a:off x="132691" y="1959367"/>
            <a:ext cx="396875" cy="446367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/>
          </a:p>
        </p:txBody>
      </p:sp>
      <p:sp>
        <p:nvSpPr>
          <p:cNvPr id="329" name="Freeform 692"/>
          <p:cNvSpPr>
            <a:spLocks/>
          </p:cNvSpPr>
          <p:nvPr/>
        </p:nvSpPr>
        <p:spPr bwMode="auto">
          <a:xfrm>
            <a:off x="3114675" y="713851"/>
            <a:ext cx="363294" cy="363294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31128" y="1368577"/>
            <a:ext cx="4474575" cy="31700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altLang="ja-JP" sz="10000" b="1" dirty="0">
                <a:solidFill>
                  <a:srgbClr val="FF4500"/>
                </a:solidFill>
                <a:latin typeface="Agency FB" panose="020B0503020202020204" pitchFamily="34" charset="0"/>
                <a:ea typeface="Meiryo UI" panose="020B0604030504040204" pitchFamily="50" charset="-128"/>
                <a:cs typeface="Microsoft Tai Le"/>
              </a:rPr>
              <a:t>Hawaiian </a:t>
            </a:r>
          </a:p>
          <a:p>
            <a:pPr algn="ctr"/>
            <a:r>
              <a:rPr lang="en-US" altLang="ja-JP" sz="10000" b="1" dirty="0">
                <a:solidFill>
                  <a:srgbClr val="FF4500"/>
                </a:solidFill>
                <a:latin typeface="Agency FB" panose="020B0503020202020204" pitchFamily="34" charset="0"/>
                <a:ea typeface="Meiryo UI" panose="020B0604030504040204" pitchFamily="50" charset="-128"/>
                <a:cs typeface="Microsoft Tai Le"/>
              </a:rPr>
              <a:t>Days 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889061" y="7276339"/>
            <a:ext cx="5801864" cy="1508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altLang="ja-JP" b="1" dirty="0">
              <a:solidFill>
                <a:srgbClr val="FF45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800" b="1" dirty="0">
                <a:solidFill>
                  <a:schemeClr val="bg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ハワイ旅行をお申し込みのお客様へ</a:t>
            </a:r>
            <a:endParaRPr lang="en-US" altLang="ja-JP" sz="2800" b="1" dirty="0">
              <a:solidFill>
                <a:schemeClr val="bg1"/>
              </a:solidFill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r>
              <a:rPr lang="ja-JP" altLang="en-US" sz="2800" b="1" dirty="0">
                <a:solidFill>
                  <a:schemeClr val="bg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　　　　嬉しい特典をプレゼント！</a:t>
            </a:r>
            <a:endParaRPr lang="en-US" altLang="ja-JP" sz="2800" b="1" dirty="0">
              <a:solidFill>
                <a:schemeClr val="bg1"/>
              </a:solidFill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endParaRPr kumimoji="1" lang="ja-JP" altLang="en-US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7369" y="5278398"/>
            <a:ext cx="35006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ja-JP" sz="1200" b="1" dirty="0">
              <a:solidFill>
                <a:srgbClr val="000000"/>
              </a:solidFill>
              <a:latin typeface="Monotype Corsiva" panose="03010101010201010101" pitchFamily="66" charset="0"/>
              <a:ea typeface="UD デジタル 教科書体 NK-R" panose="02020400000000000000" pitchFamily="18" charset="-128"/>
            </a:endParaRPr>
          </a:p>
          <a:p>
            <a:pPr algn="ctr"/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9027" y="615407"/>
            <a:ext cx="35217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>
                <a:latin typeface="Agency FB" panose="020B0503020202020204" pitchFamily="34" charset="0"/>
              </a:rPr>
              <a:t>2026 JTB</a:t>
            </a:r>
            <a:endParaRPr kumimoji="1" lang="ja-JP" altLang="en-US" sz="6600" b="1" dirty="0">
              <a:latin typeface="Agency FB" panose="020B0503020202020204" pitchFamily="34" charset="0"/>
            </a:endParaRPr>
          </a:p>
        </p:txBody>
      </p:sp>
      <p:pic>
        <p:nvPicPr>
          <p:cNvPr id="4" name="図 3" descr="QR コード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24ACDB4-E3BF-B8F9-2520-C046A57E35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044" y="4931639"/>
            <a:ext cx="1010498" cy="981726"/>
          </a:xfrm>
          <a:prstGeom prst="rect">
            <a:avLst/>
          </a:prstGeom>
        </p:spPr>
      </p:pic>
      <p:sp>
        <p:nvSpPr>
          <p:cNvPr id="34" name="ホームベース 33"/>
          <p:cNvSpPr/>
          <p:nvPr/>
        </p:nvSpPr>
        <p:spPr>
          <a:xfrm>
            <a:off x="84538" y="5254034"/>
            <a:ext cx="5939066" cy="46002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200" b="1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JTB</a:t>
            </a:r>
            <a:r>
              <a:rPr kumimoji="1" lang="ja-JP" altLang="en-US" sz="2200" b="1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で行くハワイ旅行・ツアー特集はこちらから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12201" y="6197435"/>
            <a:ext cx="4909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bg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★裏面記載の店舗限定特典★</a:t>
            </a:r>
            <a:endParaRPr lang="en-US" altLang="ja-JP" sz="2800" b="1" dirty="0">
              <a:solidFill>
                <a:schemeClr val="bg1"/>
              </a:solidFill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</p:txBody>
      </p:sp>
      <p:sp>
        <p:nvSpPr>
          <p:cNvPr id="7" name="AutoShape 2" descr="https://qr.quel.jp/tmp/53113316256ad2dfd56b8897ed1240ce79792c42.png"/>
          <p:cNvSpPr>
            <a:spLocks noChangeAspect="1" noChangeArrowheads="1"/>
          </p:cNvSpPr>
          <p:nvPr/>
        </p:nvSpPr>
        <p:spPr bwMode="auto">
          <a:xfrm>
            <a:off x="-2549828" y="-144463"/>
            <a:ext cx="3010203" cy="301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9" name="図 28" descr="https://qr.quel.jp/tmp/53113316256ad2dfd56b8897ed1240ce79792c4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542" y="9697214"/>
            <a:ext cx="840363" cy="84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144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ホームベース 25"/>
          <p:cNvSpPr/>
          <p:nvPr/>
        </p:nvSpPr>
        <p:spPr>
          <a:xfrm>
            <a:off x="155574" y="8695561"/>
            <a:ext cx="6277123" cy="483625"/>
          </a:xfrm>
          <a:prstGeom prst="homePlate">
            <a:avLst/>
          </a:prstGeom>
          <a:solidFill>
            <a:srgbClr val="1F1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dirty="0">
                <a:solidFill>
                  <a:schemeClr val="bg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JTB </a:t>
            </a:r>
            <a:r>
              <a:rPr kumimoji="1" lang="en-US" altLang="ja-JP" sz="2400" dirty="0">
                <a:solidFill>
                  <a:schemeClr val="bg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Hawaiian Days</a:t>
            </a:r>
            <a:r>
              <a:rPr kumimoji="1" lang="ja-JP" altLang="en-US" sz="2400" dirty="0">
                <a:solidFill>
                  <a:schemeClr val="bg1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キャンペーン対象店舗</a:t>
            </a:r>
            <a:r>
              <a:rPr kumimoji="1" lang="ja-JP" altLang="en-US" sz="24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　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178409" y="2068175"/>
            <a:ext cx="7413164" cy="1086722"/>
            <a:chOff x="259639" y="4203512"/>
            <a:chExt cx="6979311" cy="891179"/>
          </a:xfrm>
        </p:grpSpPr>
        <p:sp>
          <p:nvSpPr>
            <p:cNvPr id="34" name="角丸四角形 33"/>
            <p:cNvSpPr/>
            <p:nvPr/>
          </p:nvSpPr>
          <p:spPr>
            <a:xfrm>
              <a:off x="259639" y="4203512"/>
              <a:ext cx="6713142" cy="890596"/>
            </a:xfrm>
            <a:prstGeom prst="roundRect">
              <a:avLst/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正方形/長方形 1"/>
            <p:cNvSpPr/>
            <p:nvPr/>
          </p:nvSpPr>
          <p:spPr>
            <a:xfrm>
              <a:off x="342698" y="4261785"/>
              <a:ext cx="6896252" cy="8329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ja-JP" altLang="en-US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◆対象商品　： ルック</a:t>
              </a:r>
              <a:r>
                <a:rPr lang="en-US" altLang="ja-JP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JTB </a:t>
              </a:r>
              <a:r>
                <a:rPr lang="en-US" altLang="ja-JP" sz="2000" b="1" dirty="0" err="1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MySTYLE</a:t>
              </a:r>
              <a:r>
                <a:rPr lang="ja-JP" altLang="en-US" sz="2000" b="1" dirty="0" err="1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にて</a:t>
              </a:r>
              <a:r>
                <a:rPr lang="en-US" altLang="ja-JP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3</a:t>
              </a:r>
              <a:r>
                <a:rPr lang="ja-JP" altLang="en-US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泊以上のご宿泊</a:t>
              </a:r>
              <a:endParaRPr lang="en-US" altLang="ja-JP" sz="2000" b="1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  <a:p>
              <a:pPr fontAlgn="base"/>
              <a:r>
                <a:rPr lang="ja-JP" altLang="en-US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◆対象予約期間　： </a:t>
              </a:r>
              <a:r>
                <a:rPr lang="en-US" altLang="ja-JP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2026</a:t>
              </a:r>
              <a:r>
                <a:rPr lang="ja-JP" altLang="en-US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年</a:t>
              </a:r>
              <a:r>
                <a:rPr lang="en-US" altLang="ja-JP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6</a:t>
              </a:r>
              <a:r>
                <a:rPr lang="ja-JP" altLang="en-US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月</a:t>
              </a:r>
              <a:r>
                <a:rPr lang="en-US" altLang="ja-JP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26</a:t>
              </a:r>
              <a:r>
                <a:rPr lang="ja-JP" altLang="en-US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日</a:t>
              </a:r>
              <a:r>
                <a:rPr lang="en-US" altLang="ja-JP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 (</a:t>
              </a:r>
              <a:r>
                <a:rPr lang="ja-JP" altLang="en-US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金</a:t>
              </a:r>
              <a:r>
                <a:rPr lang="en-US" altLang="ja-JP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)</a:t>
              </a:r>
              <a:r>
                <a:rPr lang="ja-JP" altLang="en-US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～</a:t>
              </a:r>
              <a:r>
                <a:rPr lang="en-US" altLang="ja-JP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7</a:t>
              </a:r>
              <a:r>
                <a:rPr lang="ja-JP" altLang="en-US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月</a:t>
              </a:r>
              <a:r>
                <a:rPr lang="en-US" altLang="ja-JP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31</a:t>
              </a:r>
              <a:r>
                <a:rPr lang="ja-JP" altLang="en-US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日</a:t>
              </a:r>
              <a:r>
                <a:rPr lang="en-US" altLang="ja-JP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(</a:t>
              </a:r>
              <a:r>
                <a:rPr lang="ja-JP" altLang="en-US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金</a:t>
              </a:r>
              <a:r>
                <a:rPr lang="en-US" altLang="ja-JP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)</a:t>
              </a:r>
            </a:p>
            <a:p>
              <a:pPr fontAlgn="base"/>
              <a:r>
                <a:rPr lang="ja-JP" altLang="en-US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◆対象旅行期間　： </a:t>
              </a:r>
              <a:r>
                <a:rPr lang="en-US" altLang="ja-JP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2026</a:t>
              </a:r>
              <a:r>
                <a:rPr lang="ja-JP" altLang="en-US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年</a:t>
              </a:r>
              <a:r>
                <a:rPr lang="en-US" altLang="ja-JP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12</a:t>
              </a:r>
              <a:r>
                <a:rPr lang="ja-JP" altLang="en-US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月</a:t>
              </a:r>
              <a:r>
                <a:rPr lang="en-US" altLang="ja-JP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31</a:t>
              </a:r>
              <a:r>
                <a:rPr lang="ja-JP" altLang="en-US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日</a:t>
              </a:r>
              <a:r>
                <a:rPr lang="en-US" altLang="ja-JP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(</a:t>
              </a:r>
              <a:r>
                <a:rPr lang="ja-JP" altLang="en-US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木</a:t>
              </a:r>
              <a:r>
                <a:rPr lang="en-US" altLang="ja-JP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)</a:t>
              </a:r>
              <a:r>
                <a:rPr lang="ja-JP" altLang="en-US" sz="20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まで</a:t>
              </a:r>
              <a:endParaRPr lang="en-US" altLang="ja-JP" sz="2000" b="1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241761" y="1415078"/>
            <a:ext cx="4477784" cy="575194"/>
            <a:chOff x="467608" y="2874982"/>
            <a:chExt cx="3671360" cy="519921"/>
          </a:xfrm>
        </p:grpSpPr>
        <p:grpSp>
          <p:nvGrpSpPr>
            <p:cNvPr id="18" name="Group 709"/>
            <p:cNvGrpSpPr>
              <a:grpSpLocks noChangeAspect="1"/>
            </p:cNvGrpSpPr>
            <p:nvPr/>
          </p:nvGrpSpPr>
          <p:grpSpPr bwMode="auto">
            <a:xfrm>
              <a:off x="467608" y="2874982"/>
              <a:ext cx="3355594" cy="453331"/>
              <a:chOff x="-1201" y="4570"/>
              <a:chExt cx="2282" cy="365"/>
            </a:xfrm>
          </p:grpSpPr>
          <p:sp>
            <p:nvSpPr>
              <p:cNvPr id="22" name="Freeform 710"/>
              <p:cNvSpPr>
                <a:spLocks/>
              </p:cNvSpPr>
              <p:nvPr/>
            </p:nvSpPr>
            <p:spPr bwMode="auto">
              <a:xfrm>
                <a:off x="-1201" y="4570"/>
                <a:ext cx="2282" cy="365"/>
              </a:xfrm>
              <a:custGeom>
                <a:avLst/>
                <a:gdLst>
                  <a:gd name="T0" fmla="*/ 2076 w 2282"/>
                  <a:gd name="T1" fmla="*/ 152 h 320"/>
                  <a:gd name="T2" fmla="*/ 2282 w 2282"/>
                  <a:gd name="T3" fmla="*/ 320 h 320"/>
                  <a:gd name="T4" fmla="*/ 0 w 2282"/>
                  <a:gd name="T5" fmla="*/ 320 h 320"/>
                  <a:gd name="T6" fmla="*/ 0 w 2282"/>
                  <a:gd name="T7" fmla="*/ 0 h 320"/>
                  <a:gd name="T8" fmla="*/ 2282 w 2282"/>
                  <a:gd name="T9" fmla="*/ 0 h 320"/>
                  <a:gd name="T10" fmla="*/ 2076 w 2282"/>
                  <a:gd name="T11" fmla="*/ 152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82" h="320">
                    <a:moveTo>
                      <a:pt x="2076" y="152"/>
                    </a:moveTo>
                    <a:lnTo>
                      <a:pt x="2282" y="320"/>
                    </a:lnTo>
                    <a:lnTo>
                      <a:pt x="0" y="320"/>
                    </a:lnTo>
                    <a:lnTo>
                      <a:pt x="0" y="0"/>
                    </a:lnTo>
                    <a:lnTo>
                      <a:pt x="2282" y="0"/>
                    </a:lnTo>
                    <a:lnTo>
                      <a:pt x="2076" y="152"/>
                    </a:lnTo>
                    <a:close/>
                  </a:path>
                </a:pathLst>
              </a:custGeom>
              <a:solidFill>
                <a:srgbClr val="C917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 dirty="0">
                  <a:solidFill>
                    <a:schemeClr val="bg1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endParaRPr>
              </a:p>
            </p:txBody>
          </p:sp>
          <p:sp>
            <p:nvSpPr>
              <p:cNvPr id="24" name="Line 711"/>
              <p:cNvSpPr>
                <a:spLocks noChangeShapeType="1"/>
              </p:cNvSpPr>
              <p:nvPr/>
            </p:nvSpPr>
            <p:spPr bwMode="auto">
              <a:xfrm>
                <a:off x="-1201" y="4608"/>
                <a:ext cx="2189" cy="1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endParaRPr>
              </a:p>
            </p:txBody>
          </p:sp>
          <p:sp>
            <p:nvSpPr>
              <p:cNvPr id="27" name="Line 712"/>
              <p:cNvSpPr>
                <a:spLocks noChangeShapeType="1"/>
              </p:cNvSpPr>
              <p:nvPr/>
            </p:nvSpPr>
            <p:spPr bwMode="auto">
              <a:xfrm>
                <a:off x="-1201" y="4905"/>
                <a:ext cx="2236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endParaRPr>
              </a:p>
            </p:txBody>
          </p:sp>
        </p:grpSp>
        <p:sp>
          <p:nvSpPr>
            <p:cNvPr id="10" name="正方形/長方形 9"/>
            <p:cNvSpPr/>
            <p:nvPr/>
          </p:nvSpPr>
          <p:spPr>
            <a:xfrm>
              <a:off x="496624" y="2933238"/>
              <a:ext cx="36423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400" dirty="0">
                  <a:solidFill>
                    <a:schemeClr val="bg1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対象４ホテル共通のご案内</a:t>
              </a:r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146511" y="144808"/>
            <a:ext cx="7353383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ja-JP" sz="4400" b="1" dirty="0">
                <a:solidFill>
                  <a:srgbClr val="00B05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Hawaiian Days</a:t>
            </a:r>
            <a:r>
              <a:rPr lang="ja-JP" altLang="en-US" sz="4400" dirty="0">
                <a:solidFill>
                  <a:srgbClr val="00B05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ご成約特典</a:t>
            </a:r>
            <a:endParaRPr lang="en-US" altLang="ja-JP" sz="4400" dirty="0">
              <a:solidFill>
                <a:srgbClr val="00B050"/>
              </a:solidFill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r>
              <a:rPr lang="ja-JP" altLang="en-US" sz="2400" b="1" dirty="0">
                <a:solidFill>
                  <a:srgbClr val="424242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　</a:t>
            </a:r>
            <a:r>
              <a:rPr lang="en-US" altLang="ja-JP" sz="2400" b="1" dirty="0">
                <a:solidFill>
                  <a:srgbClr val="424242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JTB</a:t>
            </a:r>
            <a:r>
              <a:rPr lang="ja-JP" altLang="en-US" sz="2400" b="1" dirty="0">
                <a:solidFill>
                  <a:srgbClr val="424242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でハワイ旅行をお申込みのお客様にチャンス！</a:t>
            </a:r>
            <a:endParaRPr kumimoji="1" lang="ja-JP" altLang="en-US" sz="2400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64674" y="9283156"/>
            <a:ext cx="7495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rgbClr val="531D25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トラベルゲート有楽町・丸の内店・日本橋髙島屋店・日本橋コレド室町店</a:t>
            </a:r>
            <a:endParaRPr lang="en-US" altLang="ja-JP" b="1" dirty="0">
              <a:solidFill>
                <a:srgbClr val="531D25"/>
              </a:solidFill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r>
              <a:rPr lang="ja-JP" altLang="en-US" b="1" dirty="0">
                <a:solidFill>
                  <a:srgbClr val="531D25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銀座店・ウエディングプラザ銀座本店・大井町イトーヨーカドー店</a:t>
            </a:r>
            <a:endParaRPr lang="en-US" altLang="ja-JP" b="1" dirty="0">
              <a:solidFill>
                <a:srgbClr val="531D25"/>
              </a:solidFill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r>
              <a:rPr lang="ja-JP" altLang="en-US" b="1" dirty="0">
                <a:solidFill>
                  <a:srgbClr val="531D25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蒲田店・広尾プラザ店・玉川髙島屋ショッピングセンター店・三軒茶屋店</a:t>
            </a:r>
            <a:endParaRPr lang="en-US" altLang="ja-JP" b="1" dirty="0">
              <a:solidFill>
                <a:srgbClr val="531D25"/>
              </a:solidFill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r>
              <a:rPr lang="ja-JP" altLang="en-US" b="1" dirty="0">
                <a:solidFill>
                  <a:srgbClr val="531D25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渋谷ヒカリエシンクス店・</a:t>
            </a:r>
            <a:r>
              <a:rPr lang="ja-JP" altLang="en-US" sz="1700" b="1" dirty="0">
                <a:solidFill>
                  <a:srgbClr val="531D25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ラウンジ</a:t>
            </a:r>
            <a:r>
              <a:rPr lang="en-US" altLang="ja-JP" sz="1700" b="1" dirty="0">
                <a:solidFill>
                  <a:srgbClr val="531D25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Platinum</a:t>
            </a:r>
            <a:r>
              <a:rPr lang="ja-JP" altLang="en-US" sz="1700" b="1" dirty="0">
                <a:solidFill>
                  <a:srgbClr val="531D25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渋谷セルリアンタワー東急ホテル</a:t>
            </a:r>
            <a:endParaRPr lang="en-US" altLang="ja-JP" sz="1700" b="1" dirty="0">
              <a:solidFill>
                <a:srgbClr val="531D25"/>
              </a:solidFill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601200" y="7458836"/>
            <a:ext cx="2447795" cy="1362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028" name="Picture 4" descr="00037976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00037986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グループ化 28"/>
          <p:cNvGrpSpPr/>
          <p:nvPr/>
        </p:nvGrpSpPr>
        <p:grpSpPr>
          <a:xfrm>
            <a:off x="-32231" y="3490171"/>
            <a:ext cx="7559675" cy="3313618"/>
            <a:chOff x="43364" y="4328080"/>
            <a:chExt cx="7559675" cy="3313618"/>
          </a:xfrm>
        </p:grpSpPr>
        <p:sp>
          <p:nvSpPr>
            <p:cNvPr id="12" name="ホームベース 11"/>
            <p:cNvSpPr/>
            <p:nvPr/>
          </p:nvSpPr>
          <p:spPr>
            <a:xfrm>
              <a:off x="211398" y="4328080"/>
              <a:ext cx="3611804" cy="336545"/>
            </a:xfrm>
            <a:prstGeom prst="homePlat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b="1" dirty="0">
                  <a:solidFill>
                    <a:schemeClr val="bg1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シェラトン ワイキキビーチリゾート</a:t>
              </a:r>
              <a:endParaRPr lang="ja-JP" altLang="en-US" dirty="0">
                <a:solidFill>
                  <a:srgbClr val="00000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  <p:sp>
          <p:nvSpPr>
            <p:cNvPr id="21" name="ホームベース 20"/>
            <p:cNvSpPr/>
            <p:nvPr/>
          </p:nvSpPr>
          <p:spPr>
            <a:xfrm>
              <a:off x="211398" y="6632696"/>
              <a:ext cx="4998779" cy="343270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カ・ライ・ワイキキビーチ、</a:t>
              </a:r>
              <a:r>
                <a:rPr lang="en-US" altLang="ja-JP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LXR</a:t>
              </a:r>
              <a:r>
                <a:rPr lang="ja-JP" altLang="en-US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ホテルズ＆リゾーツ</a:t>
              </a:r>
              <a:endParaRPr kumimoji="1" lang="ja-JP" altLang="en-US" b="1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  <p:sp>
          <p:nvSpPr>
            <p:cNvPr id="19" name="ホームベース 18"/>
            <p:cNvSpPr/>
            <p:nvPr/>
          </p:nvSpPr>
          <p:spPr>
            <a:xfrm>
              <a:off x="200765" y="5372821"/>
              <a:ext cx="6438814" cy="386103"/>
            </a:xfrm>
            <a:prstGeom prst="homePlat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モアナサーフライダーウェスティンリゾート＆スパワイキキビーチ</a:t>
              </a:r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43364" y="4776968"/>
              <a:ext cx="7559675" cy="353943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fontAlgn="base"/>
              <a:r>
                <a:rPr lang="ja-JP" altLang="en-US" sz="1700" b="1" dirty="0">
                  <a:solidFill>
                    <a:srgbClr val="000000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◆１室部屋に１つ </a:t>
              </a:r>
              <a:r>
                <a:rPr lang="en-US" altLang="ja-JP" sz="1700" b="1" dirty="0">
                  <a:solidFill>
                    <a:srgbClr val="000000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M</a:t>
              </a:r>
              <a:r>
                <a:rPr lang="ja-JP" altLang="en-US" sz="1700" b="1" dirty="0">
                  <a:solidFill>
                    <a:srgbClr val="000000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サイズギフトバッグ</a:t>
              </a:r>
              <a:r>
                <a:rPr lang="en-US" altLang="ja-JP" sz="1700" b="1" dirty="0">
                  <a:solidFill>
                    <a:srgbClr val="000000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(</a:t>
              </a:r>
              <a:r>
                <a:rPr lang="ja-JP" altLang="en-US" sz="1700" b="1" dirty="0">
                  <a:solidFill>
                    <a:srgbClr val="000000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＄</a:t>
              </a:r>
              <a:r>
                <a:rPr lang="en-US" altLang="ja-JP" sz="1700" b="1" dirty="0">
                  <a:solidFill>
                    <a:srgbClr val="000000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55</a:t>
              </a:r>
              <a:r>
                <a:rPr lang="ja-JP" altLang="en-US" sz="1700" b="1" dirty="0">
                  <a:solidFill>
                    <a:srgbClr val="000000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相当</a:t>
              </a:r>
              <a:r>
                <a:rPr lang="en-US" altLang="ja-JP" sz="1700" b="1" dirty="0">
                  <a:solidFill>
                    <a:srgbClr val="000000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)</a:t>
              </a:r>
              <a:r>
                <a:rPr lang="ja-JP" altLang="en-US" sz="1700" b="1" dirty="0">
                  <a:solidFill>
                    <a:srgbClr val="000000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をチェックイン時にプレゼント</a:t>
              </a:r>
              <a:endParaRPr lang="ja-JP" sz="1700" b="1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95027" y="5898666"/>
              <a:ext cx="7256426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ja-JP" altLang="en-US" sz="1700" b="1" dirty="0">
                  <a:solidFill>
                    <a:srgbClr val="000000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◆</a:t>
              </a:r>
              <a:r>
                <a:rPr lang="ja-JP" altLang="en-US" sz="17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ホテル１</a:t>
              </a:r>
              <a:r>
                <a:rPr lang="en-US" altLang="ja-JP" sz="17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F</a:t>
              </a:r>
              <a:r>
                <a:rPr lang="ja-JP" altLang="en-US" sz="17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レストラン・ベランダでの朝食１回</a:t>
              </a:r>
              <a:r>
                <a:rPr lang="ja-JP" altLang="en-US" sz="14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（２名様分まで／１名あたり＄６０相当）</a:t>
              </a:r>
            </a:p>
            <a:p>
              <a:pPr fontAlgn="base"/>
              <a:r>
                <a:rPr lang="ja-JP" altLang="en-US" sz="17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　　</a:t>
              </a:r>
              <a:r>
                <a:rPr lang="en-US" altLang="ja-JP" sz="16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※</a:t>
              </a:r>
              <a:r>
                <a:rPr lang="ja-JP" altLang="en-US" sz="1600" b="1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１名でご宿泊の場合は１枚です</a:t>
              </a: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84394" y="7041534"/>
              <a:ext cx="737816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ja-JP" altLang="en-US" sz="1700" b="1" dirty="0">
                  <a:solidFill>
                    <a:srgbClr val="000000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◆選べるご成約特典 　</a:t>
              </a:r>
              <a:r>
                <a:rPr lang="ja-JP" altLang="en-US" sz="1600" b="1" dirty="0">
                  <a:solidFill>
                    <a:srgbClr val="000000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①カ・ライ・ワイキキビーチ・オリジナル マンタのぬいぐるみ</a:t>
              </a:r>
            </a:p>
            <a:p>
              <a:pPr fontAlgn="base"/>
              <a:r>
                <a:rPr lang="ja-JP" altLang="en-US" sz="1600" b="1" dirty="0">
                  <a:solidFill>
                    <a:srgbClr val="000000"/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　　　　　　　　　　　　　　　　　　　②キャシーマム　ハワイアンキルト柄 ミニタオル</a:t>
              </a:r>
              <a:endParaRPr lang="ja-JP" altLang="en-US" sz="1600" b="1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</p:grpSp>
      <p:sp>
        <p:nvSpPr>
          <p:cNvPr id="37" name="ホームベース 36"/>
          <p:cNvSpPr/>
          <p:nvPr/>
        </p:nvSpPr>
        <p:spPr>
          <a:xfrm>
            <a:off x="135803" y="6953725"/>
            <a:ext cx="2124225" cy="324212"/>
          </a:xfrm>
          <a:prstGeom prst="homePlate">
            <a:avLst/>
          </a:prstGeom>
          <a:solidFill>
            <a:srgbClr val="FA6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b="1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プリンス ワイキキ</a:t>
            </a:r>
            <a:endParaRPr kumimoji="1" lang="ja-JP" altLang="en-US" b="1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0" y="7334131"/>
            <a:ext cx="7499894" cy="8771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base"/>
            <a:r>
              <a:rPr lang="ja-JP" altLang="en-US" sz="1700" b="1" dirty="0">
                <a:solidFill>
                  <a:srgbClr val="00000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◆レストラン「</a:t>
            </a:r>
            <a:r>
              <a:rPr lang="en-US" altLang="ja-JP" sz="1700" b="1" dirty="0">
                <a:solidFill>
                  <a:srgbClr val="00000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100</a:t>
            </a:r>
            <a:r>
              <a:rPr lang="ja-JP" altLang="en-US" sz="1700" b="1" dirty="0">
                <a:solidFill>
                  <a:srgbClr val="00000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セイルズ」でのお食事をプレゼント</a:t>
            </a:r>
            <a:endParaRPr lang="en-US" altLang="ja-JP" sz="1700" b="1" dirty="0">
              <a:solidFill>
                <a:srgbClr val="000000"/>
              </a:solidFill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fontAlgn="base"/>
            <a:r>
              <a:rPr lang="ja-JP" altLang="en-US" sz="1700" b="1" dirty="0">
                <a:solidFill>
                  <a:srgbClr val="00000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　　・クラブプレミアオーシャンフロントにご宿泊のお客様　：夕食</a:t>
            </a:r>
            <a:r>
              <a:rPr lang="en-US" altLang="ja-JP" sz="1700" b="1" dirty="0">
                <a:solidFill>
                  <a:srgbClr val="00000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1</a:t>
            </a:r>
            <a:r>
              <a:rPr lang="ja-JP" altLang="en-US" sz="1700" b="1" dirty="0">
                <a:solidFill>
                  <a:srgbClr val="00000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回プレゼント</a:t>
            </a:r>
          </a:p>
          <a:p>
            <a:pPr fontAlgn="base"/>
            <a:r>
              <a:rPr lang="ja-JP" altLang="en-US" sz="1700" b="1" dirty="0">
                <a:solidFill>
                  <a:srgbClr val="00000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　　・上記以外のお部屋にご宿泊のお客様　：朝食</a:t>
            </a:r>
            <a:r>
              <a:rPr lang="en-US" altLang="ja-JP" sz="1700" b="1" dirty="0">
                <a:solidFill>
                  <a:srgbClr val="00000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1</a:t>
            </a:r>
            <a:r>
              <a:rPr lang="ja-JP" altLang="en-US" sz="1700" b="1" dirty="0">
                <a:solidFill>
                  <a:srgbClr val="000000"/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回プレゼント</a:t>
            </a:r>
            <a:endParaRPr lang="ja-JP" sz="1700" b="1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0730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554_chirashi_bounenkai.potx" id="{516B45CA-9356-4FB2-8022-8B80380EAC8E}" vid="{7A03B05D-7FE9-4593-BD2B-E5710B1626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チラシ（飲食店用・忘年会）</Template>
  <TotalTime>858</TotalTime>
  <Words>322</Words>
  <Application>Microsoft Office PowerPoint</Application>
  <PresentationFormat>ユーザー設定</PresentationFormat>
  <Paragraphs>33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Meiryo UI</vt:lpstr>
      <vt:lpstr>ＭＳ Ｐゴシック</vt:lpstr>
      <vt:lpstr>UD デジタル 教科書体 NK</vt:lpstr>
      <vt:lpstr>UD デジタル 教科書体 NK-R</vt:lpstr>
      <vt:lpstr>メイリオ</vt:lpstr>
      <vt:lpstr>Agency FB</vt:lpstr>
      <vt:lpstr>Arial</vt:lpstr>
      <vt:lpstr>Calibri</vt:lpstr>
      <vt:lpstr>Calibri Light</vt:lpstr>
      <vt:lpstr>Microsoft Tai Le</vt:lpstr>
      <vt:lpstr>Monotype Corsiva</vt:lpstr>
      <vt:lpstr>Office テーマ</vt:lpstr>
      <vt:lpstr>PowerPoint プレゼンテーション</vt:lpstr>
      <vt:lpstr>PowerPoint プレゼンテーション</vt:lpstr>
    </vt:vector>
  </TitlesOfParts>
  <Company>株式会社JTB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CM2401L5344</dc:creator>
  <cp:lastModifiedBy>株式会社JTB</cp:lastModifiedBy>
  <cp:revision>134</cp:revision>
  <cp:lastPrinted>2026-06-19T11:01:49Z</cp:lastPrinted>
  <dcterms:created xsi:type="dcterms:W3CDTF">2025-06-11T06:48:10Z</dcterms:created>
  <dcterms:modified xsi:type="dcterms:W3CDTF">2026-06-22T02:51:53Z</dcterms:modified>
</cp:coreProperties>
</file>