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7556500" cy="10693400"/>
  <p:notesSz cx="6797675" cy="9926638"/>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38CE42-F68C-4C96-8403-2A4BA9A1DDFB}" v="64" dt="2026-07-14T01:13:14.540"/>
    <p1510:client id="{90DD5C9F-AAC2-4A57-8433-E79901E3F898}" v="575" dt="2026-07-13T04:38:53.62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70" d="100"/>
          <a:sy n="70" d="100"/>
        </p:scale>
        <p:origin x="3132"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奥野 あすみ(JTB)" userId="cOp3Mio4Mmoml+i7dBQp+33CnSw94BGjZqmtOPf72Qc=" providerId="None" clId="Web-{0238CE42-F68C-4C96-8403-2A4BA9A1DDFB}"/>
    <pc:docChg chg="modSld">
      <pc:chgData name="奥野 あすみ(JTB)" userId="cOp3Mio4Mmoml+i7dBQp+33CnSw94BGjZqmtOPf72Qc=" providerId="None" clId="Web-{0238CE42-F68C-4C96-8403-2A4BA9A1DDFB}" dt="2026-07-14T01:13:12.852" v="34" actId="20577"/>
      <pc:docMkLst>
        <pc:docMk/>
      </pc:docMkLst>
      <pc:sldChg chg="modSp">
        <pc:chgData name="奥野 あすみ(JTB)" userId="cOp3Mio4Mmoml+i7dBQp+33CnSw94BGjZqmtOPf72Qc=" providerId="None" clId="Web-{0238CE42-F68C-4C96-8403-2A4BA9A1DDFB}" dt="2026-07-14T01:13:12.852" v="34" actId="20577"/>
        <pc:sldMkLst>
          <pc:docMk/>
          <pc:sldMk cId="0" sldId="256"/>
        </pc:sldMkLst>
        <pc:spChg chg="mod">
          <ac:chgData name="奥野 あすみ(JTB)" userId="cOp3Mio4Mmoml+i7dBQp+33CnSw94BGjZqmtOPf72Qc=" providerId="None" clId="Web-{0238CE42-F68C-4C96-8403-2A4BA9A1DDFB}" dt="2026-07-14T01:13:12.852" v="34" actId="20577"/>
          <ac:spMkLst>
            <pc:docMk/>
            <pc:sldMk cId="0" sldId="256"/>
            <ac:spMk id="2" creationId="{00000000-0000-0000-0000-000000000000}"/>
          </ac:spMkLst>
        </pc:spChg>
        <pc:spChg chg="mod">
          <ac:chgData name="奥野 あすみ(JTB)" userId="cOp3Mio4Mmoml+i7dBQp+33CnSw94BGjZqmtOPf72Qc=" providerId="None" clId="Web-{0238CE42-F68C-4C96-8403-2A4BA9A1DDFB}" dt="2026-07-14T01:12:38.804" v="29" actId="20577"/>
          <ac:spMkLst>
            <pc:docMk/>
            <pc:sldMk cId="0" sldId="256"/>
            <ac:spMk id="13" creationId="{00000000-0000-0000-0000-000000000000}"/>
          </ac:spMkLst>
        </pc:spChg>
        <pc:spChg chg="mod">
          <ac:chgData name="奥野 あすみ(JTB)" userId="cOp3Mio4Mmoml+i7dBQp+33CnSw94BGjZqmtOPf72Qc=" providerId="None" clId="Web-{0238CE42-F68C-4C96-8403-2A4BA9A1DDFB}" dt="2026-07-14T01:11:31.833" v="3" actId="1076"/>
          <ac:spMkLst>
            <pc:docMk/>
            <pc:sldMk cId="0" sldId="256"/>
            <ac:spMk id="2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6111D68-00B1-4CD6-8513-C362458E2F71}" type="datetimeFigureOut">
              <a:rPr kumimoji="1" lang="ja-JP" altLang="en-US" smtClean="0"/>
              <a:t>2026/7/18</a:t>
            </a:fld>
            <a:endParaRPr kumimoji="1" lang="ja-JP" altLang="en-US"/>
          </a:p>
        </p:txBody>
      </p:sp>
      <p:sp>
        <p:nvSpPr>
          <p:cNvPr id="4" name="スライド イメージ プレースホルダー 3"/>
          <p:cNvSpPr>
            <a:spLocks noGrp="1" noRot="1" noChangeAspect="1"/>
          </p:cNvSpPr>
          <p:nvPr>
            <p:ph type="sldImg" idx="2"/>
          </p:nvPr>
        </p:nvSpPr>
        <p:spPr>
          <a:xfrm>
            <a:off x="2214563" y="1241425"/>
            <a:ext cx="23685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6E82B324-D0A3-4E75-94F1-35AB475A4B5B}" type="slidenum">
              <a:rPr kumimoji="1" lang="ja-JP" altLang="en-US" smtClean="0"/>
              <a:t>‹#›</a:t>
            </a:fld>
            <a:endParaRPr kumimoji="1" lang="ja-JP" altLang="en-US"/>
          </a:p>
        </p:txBody>
      </p:sp>
    </p:spTree>
    <p:extLst>
      <p:ext uri="{BB962C8B-B14F-4D97-AF65-F5344CB8AC3E}">
        <p14:creationId xmlns:p14="http://schemas.microsoft.com/office/powerpoint/2010/main" val="4923026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6000" b="1" i="0">
                <a:solidFill>
                  <a:schemeClr val="bg1"/>
                </a:solidFill>
                <a:latin typeface="ヒラギノ明朝 ProN W6"/>
                <a:cs typeface="ヒラギノ明朝 ProN W6"/>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bg1"/>
                </a:solidFill>
                <a:latin typeface="ヒラギノ明朝 ProN W6"/>
                <a:cs typeface="ヒラギノ明朝 ProN W6"/>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bg1"/>
                </a:solidFill>
                <a:latin typeface="ヒラギノ明朝 ProN W6"/>
                <a:cs typeface="ヒラギノ明朝 ProN W6"/>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bg1"/>
                </a:solidFill>
                <a:latin typeface="ヒラギノ明朝 ProN W6"/>
                <a:cs typeface="ヒラギノ明朝 ProN W6"/>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jp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8964003"/>
            <a:ext cx="7559992" cy="1728000"/>
          </a:xfrm>
          <a:prstGeom prst="rect">
            <a:avLst/>
          </a:prstGeom>
        </p:spPr>
      </p:pic>
      <p:pic>
        <p:nvPicPr>
          <p:cNvPr id="17" name="bg object 17"/>
          <p:cNvPicPr/>
          <p:nvPr/>
        </p:nvPicPr>
        <p:blipFill>
          <a:blip r:embed="rId8" cstate="print"/>
          <a:stretch>
            <a:fillRect/>
          </a:stretch>
        </p:blipFill>
        <p:spPr>
          <a:xfrm>
            <a:off x="0" y="13"/>
            <a:ext cx="7559992" cy="3544405"/>
          </a:xfrm>
          <a:prstGeom prst="rect">
            <a:avLst/>
          </a:prstGeom>
        </p:spPr>
      </p:pic>
      <p:pic>
        <p:nvPicPr>
          <p:cNvPr id="18" name="bg object 18"/>
          <p:cNvPicPr/>
          <p:nvPr/>
        </p:nvPicPr>
        <p:blipFill>
          <a:blip r:embed="rId9" cstate="print"/>
          <a:stretch>
            <a:fillRect/>
          </a:stretch>
        </p:blipFill>
        <p:spPr>
          <a:xfrm>
            <a:off x="0" y="3546005"/>
            <a:ext cx="7559992" cy="5417997"/>
          </a:xfrm>
          <a:prstGeom prst="rect">
            <a:avLst/>
          </a:prstGeom>
        </p:spPr>
      </p:pic>
      <p:sp>
        <p:nvSpPr>
          <p:cNvPr id="19" name="bg object 19"/>
          <p:cNvSpPr/>
          <p:nvPr/>
        </p:nvSpPr>
        <p:spPr>
          <a:xfrm>
            <a:off x="0" y="3544417"/>
            <a:ext cx="7560309" cy="5418455"/>
          </a:xfrm>
          <a:custGeom>
            <a:avLst/>
            <a:gdLst/>
            <a:ahLst/>
            <a:cxnLst/>
            <a:rect l="l" t="t" r="r" b="b"/>
            <a:pathLst>
              <a:path w="7560309" h="5418455">
                <a:moveTo>
                  <a:pt x="0" y="0"/>
                </a:moveTo>
                <a:lnTo>
                  <a:pt x="7560005" y="0"/>
                </a:lnTo>
                <a:lnTo>
                  <a:pt x="7560005" y="5417997"/>
                </a:lnTo>
                <a:lnTo>
                  <a:pt x="0" y="5417997"/>
                </a:lnTo>
                <a:lnTo>
                  <a:pt x="0" y="0"/>
                </a:lnTo>
                <a:close/>
              </a:path>
            </a:pathLst>
          </a:custGeom>
          <a:solidFill>
            <a:srgbClr val="FAA633">
              <a:alpha val="5000"/>
            </a:srgbClr>
          </a:solidFill>
        </p:spPr>
        <p:txBody>
          <a:bodyPr wrap="square" lIns="0" tIns="0" rIns="0" bIns="0" rtlCol="0"/>
          <a:lstStyle/>
          <a:p>
            <a:endParaRPr/>
          </a:p>
        </p:txBody>
      </p:sp>
      <p:pic>
        <p:nvPicPr>
          <p:cNvPr id="20" name="bg object 20"/>
          <p:cNvPicPr/>
          <p:nvPr/>
        </p:nvPicPr>
        <p:blipFill>
          <a:blip r:embed="rId10" cstate="print"/>
          <a:stretch>
            <a:fillRect/>
          </a:stretch>
        </p:blipFill>
        <p:spPr>
          <a:xfrm>
            <a:off x="0" y="0"/>
            <a:ext cx="7559992" cy="3544379"/>
          </a:xfrm>
          <a:prstGeom prst="rect">
            <a:avLst/>
          </a:prstGeom>
        </p:spPr>
      </p:pic>
      <p:sp>
        <p:nvSpPr>
          <p:cNvPr id="2" name="Holder 2"/>
          <p:cNvSpPr>
            <a:spLocks noGrp="1"/>
          </p:cNvSpPr>
          <p:nvPr>
            <p:ph type="title"/>
          </p:nvPr>
        </p:nvSpPr>
        <p:spPr>
          <a:xfrm>
            <a:off x="355836" y="1033802"/>
            <a:ext cx="6679565" cy="2197735"/>
          </a:xfrm>
          <a:prstGeom prst="rect">
            <a:avLst/>
          </a:prstGeom>
        </p:spPr>
        <p:txBody>
          <a:bodyPr wrap="square" lIns="0" tIns="0" rIns="0" bIns="0">
            <a:spAutoFit/>
          </a:bodyPr>
          <a:lstStyle>
            <a:lvl1pPr>
              <a:defRPr sz="6000" b="1" i="0">
                <a:solidFill>
                  <a:schemeClr val="bg1"/>
                </a:solidFill>
                <a:latin typeface="ヒラギノ明朝 ProN W6"/>
                <a:cs typeface="ヒラギノ明朝 ProN W6"/>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7/18/2026</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2586" y="3603190"/>
            <a:ext cx="7397730" cy="1159292"/>
          </a:xfrm>
          <a:prstGeom prst="rect">
            <a:avLst/>
          </a:prstGeom>
        </p:spPr>
        <p:txBody>
          <a:bodyPr vert="horz" wrap="square" lIns="0" tIns="12700" rIns="0" bIns="0" rtlCol="0" anchor="t">
            <a:spAutoFit/>
          </a:bodyPr>
          <a:lstStyle/>
          <a:p>
            <a:pPr marL="12700">
              <a:spcBef>
                <a:spcPts val="100"/>
              </a:spcBef>
            </a:pPr>
            <a:r>
              <a:rPr lang="ja-JP" altLang="en-US" b="1" dirty="0">
                <a:latin typeface="BIZ UDPゴシック" panose="020B0400000000000000" pitchFamily="50" charset="-128"/>
                <a:ea typeface="BIZ UDPゴシック"/>
                <a:cs typeface="ヒラギノ明朝 ProN W6"/>
              </a:rPr>
              <a:t>アメリカ野球観戦又はハワイへの旅行相談会をアメリカ在住経験が</a:t>
            </a:r>
            <a:endParaRPr lang="en-US" altLang="ja-JP" b="1" dirty="0">
              <a:latin typeface="BIZ UDPゴシック" panose="020B0400000000000000" pitchFamily="50" charset="-128"/>
              <a:ea typeface="BIZ UDPゴシック"/>
              <a:cs typeface="ヒラギノ明朝 ProN W6"/>
            </a:endParaRPr>
          </a:p>
          <a:p>
            <a:pPr marL="12700">
              <a:spcBef>
                <a:spcPts val="100"/>
              </a:spcBef>
            </a:pPr>
            <a:r>
              <a:rPr lang="ja-JP" altLang="en-US" b="1">
                <a:latin typeface="BIZ UDPゴシック" panose="020B0400000000000000" pitchFamily="50" charset="-128"/>
                <a:ea typeface="BIZ UDPゴシック"/>
                <a:cs typeface="ヒラギノ明朝 ProN W6"/>
              </a:rPr>
              <a:t>あるスタッフがご案内させていただきます</a:t>
            </a:r>
          </a:p>
          <a:p>
            <a:pPr marL="12700">
              <a:lnSpc>
                <a:spcPct val="100000"/>
              </a:lnSpc>
              <a:spcBef>
                <a:spcPts val="100"/>
              </a:spcBef>
            </a:pPr>
            <a:r>
              <a:rPr lang="en-US" altLang="ja-JP" b="1" dirty="0">
                <a:latin typeface="BIZ UDPゴシック" panose="020B0400000000000000" pitchFamily="50" charset="-128"/>
                <a:ea typeface="BIZ UDPゴシック"/>
                <a:cs typeface="ヒラギノ明朝 ProN W6"/>
              </a:rPr>
              <a:t>※</a:t>
            </a:r>
            <a:r>
              <a:rPr lang="ja-JP" altLang="en-US" b="1">
                <a:latin typeface="BIZ UDPゴシック" panose="020B0400000000000000" pitchFamily="50" charset="-128"/>
                <a:ea typeface="BIZ UDPゴシック"/>
                <a:cs typeface="ヒラギノ明朝 ProN W6"/>
              </a:rPr>
              <a:t>新規での予約をご検討されている方向けの個別相談会です</a:t>
            </a:r>
            <a:endParaRPr lang="en-US" altLang="ja-JP" b="1">
              <a:latin typeface="BIZ UDPゴシック" panose="020B0400000000000000" pitchFamily="50" charset="-128"/>
              <a:ea typeface="BIZ UDPゴシック"/>
              <a:cs typeface="ヒラギノ明朝 ProN W6"/>
            </a:endParaRPr>
          </a:p>
          <a:p>
            <a:pPr marL="12700">
              <a:lnSpc>
                <a:spcPct val="100000"/>
              </a:lnSpc>
              <a:spcBef>
                <a:spcPts val="100"/>
              </a:spcBef>
            </a:pPr>
            <a:endParaRPr lang="ja-JP" altLang="en-US" b="1" dirty="0">
              <a:latin typeface="BIZ UDPゴシック" panose="020B0400000000000000" pitchFamily="50" charset="-128"/>
              <a:ea typeface="BIZ UDPゴシック"/>
              <a:cs typeface="ヒラギノ明朝 ProN W6"/>
            </a:endParaRPr>
          </a:p>
        </p:txBody>
      </p:sp>
      <p:sp>
        <p:nvSpPr>
          <p:cNvPr id="5" name="object 5"/>
          <p:cNvSpPr/>
          <p:nvPr/>
        </p:nvSpPr>
        <p:spPr>
          <a:xfrm>
            <a:off x="6419365" y="337872"/>
            <a:ext cx="945515" cy="560070"/>
          </a:xfrm>
          <a:custGeom>
            <a:avLst/>
            <a:gdLst/>
            <a:ahLst/>
            <a:cxnLst/>
            <a:rect l="l" t="t" r="r" b="b"/>
            <a:pathLst>
              <a:path w="945515" h="560069">
                <a:moveTo>
                  <a:pt x="346468" y="116839"/>
                </a:moveTo>
                <a:lnTo>
                  <a:pt x="282659" y="147888"/>
                </a:lnTo>
                <a:lnTo>
                  <a:pt x="230606" y="174422"/>
                </a:lnTo>
                <a:lnTo>
                  <a:pt x="187350" y="198539"/>
                </a:lnTo>
                <a:lnTo>
                  <a:pt x="159689" y="308851"/>
                </a:lnTo>
                <a:lnTo>
                  <a:pt x="144304" y="350200"/>
                </a:lnTo>
                <a:lnTo>
                  <a:pt x="118789" y="386626"/>
                </a:lnTo>
                <a:lnTo>
                  <a:pt x="82301" y="412992"/>
                </a:lnTo>
                <a:lnTo>
                  <a:pt x="33997" y="424167"/>
                </a:lnTo>
                <a:lnTo>
                  <a:pt x="0" y="559663"/>
                </a:lnTo>
                <a:lnTo>
                  <a:pt x="46434" y="553880"/>
                </a:lnTo>
                <a:lnTo>
                  <a:pt x="122681" y="532714"/>
                </a:lnTo>
                <a:lnTo>
                  <a:pt x="169331" y="509011"/>
                </a:lnTo>
                <a:lnTo>
                  <a:pt x="210374" y="478570"/>
                </a:lnTo>
                <a:lnTo>
                  <a:pt x="244813" y="440925"/>
                </a:lnTo>
                <a:lnTo>
                  <a:pt x="271647" y="395608"/>
                </a:lnTo>
                <a:lnTo>
                  <a:pt x="289877" y="342150"/>
                </a:lnTo>
                <a:lnTo>
                  <a:pt x="346468" y="116839"/>
                </a:lnTo>
                <a:close/>
              </a:path>
              <a:path w="945515" h="560069">
                <a:moveTo>
                  <a:pt x="559190" y="200990"/>
                </a:moveTo>
                <a:lnTo>
                  <a:pt x="431876" y="200990"/>
                </a:lnTo>
                <a:lnTo>
                  <a:pt x="364083" y="471284"/>
                </a:lnTo>
                <a:lnTo>
                  <a:pt x="491312" y="471284"/>
                </a:lnTo>
                <a:lnTo>
                  <a:pt x="559190" y="200990"/>
                </a:lnTo>
                <a:close/>
              </a:path>
              <a:path w="945515" h="560069">
                <a:moveTo>
                  <a:pt x="786681" y="110072"/>
                </a:moveTo>
                <a:lnTo>
                  <a:pt x="653516" y="155981"/>
                </a:lnTo>
                <a:lnTo>
                  <a:pt x="574268" y="471284"/>
                </a:lnTo>
                <a:lnTo>
                  <a:pt x="740879" y="471284"/>
                </a:lnTo>
                <a:lnTo>
                  <a:pt x="789293" y="466687"/>
                </a:lnTo>
                <a:lnTo>
                  <a:pt x="839585" y="450200"/>
                </a:lnTo>
                <a:lnTo>
                  <a:pt x="875826" y="424722"/>
                </a:lnTo>
                <a:lnTo>
                  <a:pt x="903262" y="390124"/>
                </a:lnTo>
                <a:lnTo>
                  <a:pt x="909337" y="374078"/>
                </a:lnTo>
                <a:lnTo>
                  <a:pt x="721105" y="374078"/>
                </a:lnTo>
                <a:lnTo>
                  <a:pt x="787279" y="110261"/>
                </a:lnTo>
                <a:lnTo>
                  <a:pt x="786681" y="110072"/>
                </a:lnTo>
                <a:close/>
              </a:path>
              <a:path w="945515" h="560069">
                <a:moveTo>
                  <a:pt x="939374" y="109829"/>
                </a:moveTo>
                <a:lnTo>
                  <a:pt x="787387" y="109829"/>
                </a:lnTo>
                <a:lnTo>
                  <a:pt x="787279" y="110261"/>
                </a:lnTo>
                <a:lnTo>
                  <a:pt x="802021" y="114904"/>
                </a:lnTo>
                <a:lnTo>
                  <a:pt x="823506" y="141744"/>
                </a:lnTo>
                <a:lnTo>
                  <a:pt x="820798" y="177007"/>
                </a:lnTo>
                <a:lnTo>
                  <a:pt x="799558" y="207622"/>
                </a:lnTo>
                <a:lnTo>
                  <a:pt x="774487" y="229527"/>
                </a:lnTo>
                <a:lnTo>
                  <a:pt x="760285" y="238658"/>
                </a:lnTo>
                <a:lnTo>
                  <a:pt x="775617" y="247738"/>
                </a:lnTo>
                <a:lnTo>
                  <a:pt x="788169" y="260638"/>
                </a:lnTo>
                <a:lnTo>
                  <a:pt x="797124" y="278163"/>
                </a:lnTo>
                <a:lnTo>
                  <a:pt x="801662" y="301117"/>
                </a:lnTo>
                <a:lnTo>
                  <a:pt x="797240" y="327008"/>
                </a:lnTo>
                <a:lnTo>
                  <a:pt x="781100" y="350313"/>
                </a:lnTo>
                <a:lnTo>
                  <a:pt x="755102" y="367260"/>
                </a:lnTo>
                <a:lnTo>
                  <a:pt x="721105" y="374078"/>
                </a:lnTo>
                <a:lnTo>
                  <a:pt x="909337" y="374078"/>
                </a:lnTo>
                <a:lnTo>
                  <a:pt x="919327" y="347687"/>
                </a:lnTo>
                <a:lnTo>
                  <a:pt x="919792" y="318649"/>
                </a:lnTo>
                <a:lnTo>
                  <a:pt x="912148" y="291606"/>
                </a:lnTo>
                <a:lnTo>
                  <a:pt x="898271" y="267108"/>
                </a:lnTo>
                <a:lnTo>
                  <a:pt x="880033" y="245706"/>
                </a:lnTo>
                <a:lnTo>
                  <a:pt x="912021" y="221484"/>
                </a:lnTo>
                <a:lnTo>
                  <a:pt x="935416" y="187571"/>
                </a:lnTo>
                <a:lnTo>
                  <a:pt x="945350" y="145178"/>
                </a:lnTo>
                <a:lnTo>
                  <a:pt x="939374" y="109829"/>
                </a:lnTo>
                <a:close/>
              </a:path>
              <a:path w="945515" h="560069">
                <a:moveTo>
                  <a:pt x="744213" y="817"/>
                </a:moveTo>
                <a:lnTo>
                  <a:pt x="676833" y="7340"/>
                </a:lnTo>
                <a:lnTo>
                  <a:pt x="628019" y="17569"/>
                </a:lnTo>
                <a:lnTo>
                  <a:pt x="575172" y="32151"/>
                </a:lnTo>
                <a:lnTo>
                  <a:pt x="521557" y="49352"/>
                </a:lnTo>
                <a:lnTo>
                  <a:pt x="470439" y="67434"/>
                </a:lnTo>
                <a:lnTo>
                  <a:pt x="425083" y="84662"/>
                </a:lnTo>
                <a:lnTo>
                  <a:pt x="388755" y="99301"/>
                </a:lnTo>
                <a:lnTo>
                  <a:pt x="330720" y="246113"/>
                </a:lnTo>
                <a:lnTo>
                  <a:pt x="415390" y="207960"/>
                </a:lnTo>
                <a:lnTo>
                  <a:pt x="431876" y="200990"/>
                </a:lnTo>
                <a:lnTo>
                  <a:pt x="559190" y="200990"/>
                </a:lnTo>
                <a:lnTo>
                  <a:pt x="572744" y="147015"/>
                </a:lnTo>
                <a:lnTo>
                  <a:pt x="595735" y="138396"/>
                </a:lnTo>
                <a:lnTo>
                  <a:pt x="661971" y="118116"/>
                </a:lnTo>
                <a:lnTo>
                  <a:pt x="727535" y="104206"/>
                </a:lnTo>
                <a:lnTo>
                  <a:pt x="938382" y="103960"/>
                </a:lnTo>
                <a:lnTo>
                  <a:pt x="936955" y="95516"/>
                </a:lnTo>
                <a:lnTo>
                  <a:pt x="918783" y="62870"/>
                </a:lnTo>
                <a:lnTo>
                  <a:pt x="890076" y="36097"/>
                </a:lnTo>
                <a:lnTo>
                  <a:pt x="851180" y="16176"/>
                </a:lnTo>
                <a:lnTo>
                  <a:pt x="802444" y="4089"/>
                </a:lnTo>
                <a:lnTo>
                  <a:pt x="744213" y="817"/>
                </a:lnTo>
                <a:close/>
              </a:path>
              <a:path w="945515" h="560069">
                <a:moveTo>
                  <a:pt x="375818" y="0"/>
                </a:moveTo>
                <a:lnTo>
                  <a:pt x="237134" y="0"/>
                </a:lnTo>
                <a:lnTo>
                  <a:pt x="191439" y="182118"/>
                </a:lnTo>
                <a:lnTo>
                  <a:pt x="229873" y="161697"/>
                </a:lnTo>
                <a:lnTo>
                  <a:pt x="270503" y="140752"/>
                </a:lnTo>
                <a:lnTo>
                  <a:pt x="350481" y="100749"/>
                </a:lnTo>
                <a:lnTo>
                  <a:pt x="375818" y="0"/>
                </a:lnTo>
                <a:close/>
              </a:path>
              <a:path w="945515" h="560069">
                <a:moveTo>
                  <a:pt x="787387" y="109829"/>
                </a:moveTo>
                <a:lnTo>
                  <a:pt x="786681" y="110072"/>
                </a:lnTo>
                <a:lnTo>
                  <a:pt x="787279" y="110261"/>
                </a:lnTo>
                <a:lnTo>
                  <a:pt x="787387" y="109829"/>
                </a:lnTo>
                <a:close/>
              </a:path>
              <a:path w="945515" h="560069">
                <a:moveTo>
                  <a:pt x="938382" y="103960"/>
                </a:moveTo>
                <a:lnTo>
                  <a:pt x="767275" y="103960"/>
                </a:lnTo>
                <a:lnTo>
                  <a:pt x="786681" y="110072"/>
                </a:lnTo>
                <a:lnTo>
                  <a:pt x="787387" y="109829"/>
                </a:lnTo>
                <a:lnTo>
                  <a:pt x="939374" y="109829"/>
                </a:lnTo>
                <a:lnTo>
                  <a:pt x="938382" y="103960"/>
                </a:lnTo>
                <a:close/>
              </a:path>
            </a:pathLst>
          </a:custGeom>
          <a:solidFill>
            <a:srgbClr val="FFFFFF"/>
          </a:solidFill>
        </p:spPr>
        <p:txBody>
          <a:bodyPr wrap="square" lIns="0" tIns="0" rIns="0" bIns="0" rtlCol="0"/>
          <a:lstStyle/>
          <a:p>
            <a:endParaRPr>
              <a:latin typeface="BIZ UDPゴシック" panose="020B0400000000000000" pitchFamily="50" charset="-128"/>
              <a:ea typeface="BIZ UDPゴシック" panose="020B0400000000000000" pitchFamily="50" charset="-128"/>
            </a:endParaRPr>
          </a:p>
        </p:txBody>
      </p:sp>
      <p:pic>
        <p:nvPicPr>
          <p:cNvPr id="7" name="object 7"/>
          <p:cNvPicPr/>
          <p:nvPr/>
        </p:nvPicPr>
        <p:blipFill>
          <a:blip r:embed="rId2" cstate="print"/>
          <a:stretch>
            <a:fillRect/>
          </a:stretch>
        </p:blipFill>
        <p:spPr>
          <a:xfrm>
            <a:off x="0" y="3544405"/>
            <a:ext cx="7560005" cy="53999"/>
          </a:xfrm>
          <a:prstGeom prst="rect">
            <a:avLst/>
          </a:prstGeom>
        </p:spPr>
      </p:pic>
      <p:sp>
        <p:nvSpPr>
          <p:cNvPr id="8" name="object 8"/>
          <p:cNvSpPr/>
          <p:nvPr/>
        </p:nvSpPr>
        <p:spPr>
          <a:xfrm>
            <a:off x="540000" y="9612002"/>
            <a:ext cx="5472430" cy="0"/>
          </a:xfrm>
          <a:custGeom>
            <a:avLst/>
            <a:gdLst/>
            <a:ahLst/>
            <a:cxnLst/>
            <a:rect l="l" t="t" r="r" b="b"/>
            <a:pathLst>
              <a:path w="5472430">
                <a:moveTo>
                  <a:pt x="0" y="0"/>
                </a:moveTo>
                <a:lnTo>
                  <a:pt x="5471998" y="0"/>
                </a:lnTo>
              </a:path>
            </a:pathLst>
          </a:custGeom>
          <a:ln w="14262">
            <a:solidFill>
              <a:srgbClr val="FFFFFF"/>
            </a:solidFill>
          </a:ln>
        </p:spPr>
        <p:txBody>
          <a:bodyPr wrap="square" lIns="0" tIns="0" rIns="0" bIns="0" rtlCol="0"/>
          <a:lstStyle/>
          <a:p>
            <a:endParaRPr>
              <a:latin typeface="BIZ UDPゴシック" panose="020B0400000000000000" pitchFamily="50" charset="-128"/>
              <a:ea typeface="BIZ UDPゴシック" panose="020B0400000000000000" pitchFamily="50" charset="-128"/>
            </a:endParaRPr>
          </a:p>
        </p:txBody>
      </p:sp>
      <p:sp>
        <p:nvSpPr>
          <p:cNvPr id="9" name="object 9"/>
          <p:cNvSpPr txBox="1"/>
          <p:nvPr/>
        </p:nvSpPr>
        <p:spPr>
          <a:xfrm>
            <a:off x="523726" y="9184932"/>
            <a:ext cx="2515870" cy="391160"/>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FFFFFF"/>
                </a:solidFill>
                <a:latin typeface="BIZ UDPゴシック" panose="020B0400000000000000" pitchFamily="50" charset="-128"/>
                <a:ea typeface="BIZ UDPゴシック" panose="020B0400000000000000" pitchFamily="50" charset="-128"/>
                <a:cs typeface="ヒラギノ明朝 ProN W6"/>
              </a:rPr>
              <a:t>JTB</a:t>
            </a:r>
            <a:r>
              <a:rPr lang="ja-JP" altLang="en-US" sz="2400" b="1" dirty="0">
                <a:solidFill>
                  <a:srgbClr val="FFFFFF"/>
                </a:solidFill>
                <a:latin typeface="BIZ UDPゴシック" panose="020B0400000000000000" pitchFamily="50" charset="-128"/>
                <a:ea typeface="BIZ UDPゴシック" panose="020B0400000000000000" pitchFamily="50" charset="-128"/>
                <a:cs typeface="ヒラギノ明朝 ProN W6"/>
              </a:rPr>
              <a:t>福井</a:t>
            </a:r>
            <a:r>
              <a:rPr sz="2400" b="1" dirty="0">
                <a:solidFill>
                  <a:srgbClr val="FFFFFF"/>
                </a:solidFill>
                <a:latin typeface="BIZ UDPゴシック" panose="020B0400000000000000" pitchFamily="50" charset="-128"/>
                <a:ea typeface="BIZ UDPゴシック" panose="020B0400000000000000" pitchFamily="50" charset="-128"/>
                <a:cs typeface="ヒラギノ明朝 ProN W6"/>
              </a:rPr>
              <a:t>店</a:t>
            </a:r>
            <a:endParaRPr sz="2400" dirty="0">
              <a:latin typeface="BIZ UDPゴシック" panose="020B0400000000000000" pitchFamily="50" charset="-128"/>
              <a:ea typeface="BIZ UDPゴシック" panose="020B0400000000000000" pitchFamily="50" charset="-128"/>
              <a:cs typeface="ヒラギノ明朝 ProN W6"/>
            </a:endParaRPr>
          </a:p>
        </p:txBody>
      </p:sp>
      <p:sp>
        <p:nvSpPr>
          <p:cNvPr id="10" name="object 10"/>
          <p:cNvSpPr txBox="1"/>
          <p:nvPr/>
        </p:nvSpPr>
        <p:spPr>
          <a:xfrm>
            <a:off x="510801" y="9600020"/>
            <a:ext cx="4780577" cy="785855"/>
          </a:xfrm>
          <a:prstGeom prst="rect">
            <a:avLst/>
          </a:prstGeom>
        </p:spPr>
        <p:txBody>
          <a:bodyPr vert="horz" wrap="square" lIns="0" tIns="61594" rIns="0" bIns="0" rtlCol="0">
            <a:spAutoFit/>
          </a:bodyPr>
          <a:lstStyle/>
          <a:p>
            <a:pPr marL="12700">
              <a:lnSpc>
                <a:spcPct val="100000"/>
              </a:lnSpc>
              <a:spcBef>
                <a:spcPts val="484"/>
              </a:spcBef>
            </a:pP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TEL:</a:t>
            </a:r>
            <a:r>
              <a:rPr lang="en-US" altLang="ja-JP" sz="1400" b="1" dirty="0">
                <a:solidFill>
                  <a:srgbClr val="FFFFFF"/>
                </a:solidFill>
                <a:latin typeface="BIZ UDPゴシック" panose="020B0400000000000000" pitchFamily="50" charset="-128"/>
                <a:ea typeface="BIZ UDPゴシック" panose="020B0400000000000000" pitchFamily="50" charset="-128"/>
                <a:cs typeface="ヒラギノ明朝 ProN W6"/>
              </a:rPr>
              <a:t>0776</a:t>
            </a: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a:t>
            </a:r>
            <a:r>
              <a:rPr lang="en-US" altLang="ja-JP" sz="1400" b="1" dirty="0">
                <a:solidFill>
                  <a:srgbClr val="FFFFFF"/>
                </a:solidFill>
                <a:latin typeface="BIZ UDPゴシック" panose="020B0400000000000000" pitchFamily="50" charset="-128"/>
                <a:ea typeface="BIZ UDPゴシック" panose="020B0400000000000000" pitchFamily="50" charset="-128"/>
                <a:cs typeface="ヒラギノ明朝 ProN W6"/>
              </a:rPr>
              <a:t>27</a:t>
            </a: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a:t>
            </a:r>
            <a:r>
              <a:rPr lang="en-US" altLang="ja-JP" sz="1400" b="1" dirty="0">
                <a:solidFill>
                  <a:srgbClr val="FFFFFF"/>
                </a:solidFill>
                <a:latin typeface="BIZ UDPゴシック" panose="020B0400000000000000" pitchFamily="50" charset="-128"/>
                <a:ea typeface="BIZ UDPゴシック" panose="020B0400000000000000" pitchFamily="50" charset="-128"/>
                <a:cs typeface="ヒラギノ明朝 ProN W6"/>
              </a:rPr>
              <a:t>7711</a:t>
            </a:r>
            <a:endParaRPr sz="1400" dirty="0">
              <a:latin typeface="BIZ UDPゴシック" panose="020B0400000000000000" pitchFamily="50" charset="-128"/>
              <a:ea typeface="BIZ UDPゴシック" panose="020B0400000000000000" pitchFamily="50" charset="-128"/>
              <a:cs typeface="ヒラギノ明朝 ProN W6"/>
            </a:endParaRPr>
          </a:p>
          <a:p>
            <a:pPr marL="23495" marR="5080">
              <a:lnSpc>
                <a:spcPct val="111600"/>
              </a:lnSpc>
              <a:spcBef>
                <a:spcPts val="95"/>
              </a:spcBef>
            </a:pP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a:t>
            </a:r>
            <a:r>
              <a:rPr lang="en-US" altLang="ja-JP" sz="1400" b="1" dirty="0">
                <a:solidFill>
                  <a:srgbClr val="FFFFFF"/>
                </a:solidFill>
                <a:latin typeface="BIZ UDPゴシック" panose="020B0400000000000000" pitchFamily="50" charset="-128"/>
                <a:ea typeface="BIZ UDPゴシック" panose="020B0400000000000000" pitchFamily="50" charset="-128"/>
                <a:cs typeface="ヒラギノ明朝 ProN W6"/>
              </a:rPr>
              <a:t>910</a:t>
            </a: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a:t>
            </a:r>
            <a:r>
              <a:rPr lang="en-US" altLang="ja-JP" sz="1400" b="1" dirty="0">
                <a:solidFill>
                  <a:srgbClr val="FFFFFF"/>
                </a:solidFill>
                <a:latin typeface="BIZ UDPゴシック" panose="020B0400000000000000" pitchFamily="50" charset="-128"/>
                <a:ea typeface="BIZ UDPゴシック" panose="020B0400000000000000" pitchFamily="50" charset="-128"/>
                <a:cs typeface="ヒラギノ明朝 ProN W6"/>
              </a:rPr>
              <a:t>0006</a:t>
            </a: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 </a:t>
            </a:r>
            <a:r>
              <a:rPr lang="ja-JP" altLang="en-US" sz="1400" b="1" dirty="0">
                <a:solidFill>
                  <a:srgbClr val="FFFFFF"/>
                </a:solidFill>
                <a:latin typeface="BIZ UDPゴシック" panose="020B0400000000000000" pitchFamily="50" charset="-128"/>
                <a:ea typeface="BIZ UDPゴシック" panose="020B0400000000000000" pitchFamily="50" charset="-128"/>
                <a:cs typeface="ヒラギノ明朝 ProN W6"/>
              </a:rPr>
              <a:t>福井</a:t>
            </a: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県</a:t>
            </a:r>
            <a:r>
              <a:rPr lang="ja-JP" altLang="en-US" sz="1400" b="1" dirty="0">
                <a:solidFill>
                  <a:srgbClr val="FFFFFF"/>
                </a:solidFill>
                <a:latin typeface="BIZ UDPゴシック" panose="020B0400000000000000" pitchFamily="50" charset="-128"/>
                <a:ea typeface="BIZ UDPゴシック" panose="020B0400000000000000" pitchFamily="50" charset="-128"/>
                <a:cs typeface="ヒラギノ明朝 ProN W6"/>
              </a:rPr>
              <a:t>福井</a:t>
            </a: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市</a:t>
            </a:r>
            <a:r>
              <a:rPr lang="ja-JP" altLang="en-US" sz="1400" b="1" dirty="0">
                <a:solidFill>
                  <a:srgbClr val="FFFFFF"/>
                </a:solidFill>
                <a:latin typeface="BIZ UDPゴシック" panose="020B0400000000000000" pitchFamily="50" charset="-128"/>
                <a:ea typeface="BIZ UDPゴシック" panose="020B0400000000000000" pitchFamily="50" charset="-128"/>
                <a:cs typeface="ヒラギノ明朝 ProN W6"/>
              </a:rPr>
              <a:t>中央</a:t>
            </a:r>
            <a:r>
              <a:rPr lang="en-US" altLang="ja-JP" sz="1400" b="1" dirty="0">
                <a:solidFill>
                  <a:srgbClr val="FFFFFF"/>
                </a:solidFill>
                <a:latin typeface="BIZ UDPゴシック" panose="020B0400000000000000" pitchFamily="50" charset="-128"/>
                <a:ea typeface="BIZ UDPゴシック" panose="020B0400000000000000" pitchFamily="50" charset="-128"/>
                <a:cs typeface="ヒラギノ明朝 ProN W6"/>
              </a:rPr>
              <a:t>1-2-1</a:t>
            </a:r>
            <a:r>
              <a:rPr lang="ja-JP" altLang="en-US" sz="1400" b="1" dirty="0">
                <a:solidFill>
                  <a:srgbClr val="FFFFFF"/>
                </a:solidFill>
                <a:latin typeface="BIZ UDPゴシック" panose="020B0400000000000000" pitchFamily="50" charset="-128"/>
                <a:ea typeface="BIZ UDPゴシック" panose="020B0400000000000000" pitchFamily="50" charset="-128"/>
                <a:cs typeface="ヒラギノ明朝 ProN W6"/>
              </a:rPr>
              <a:t>　ハピリン</a:t>
            </a:r>
            <a:r>
              <a:rPr lang="en-US" altLang="ja-JP" sz="1400" b="1" dirty="0">
                <a:solidFill>
                  <a:srgbClr val="FFFFFF"/>
                </a:solidFill>
                <a:latin typeface="BIZ UDPゴシック" panose="020B0400000000000000" pitchFamily="50" charset="-128"/>
                <a:ea typeface="BIZ UDPゴシック" panose="020B0400000000000000" pitchFamily="50" charset="-128"/>
                <a:cs typeface="ヒラギノ明朝 ProN W6"/>
              </a:rPr>
              <a:t>1</a:t>
            </a:r>
            <a:r>
              <a:rPr lang="ja-JP" altLang="en-US" sz="1400" b="1" dirty="0">
                <a:solidFill>
                  <a:srgbClr val="FFFFFF"/>
                </a:solidFill>
                <a:latin typeface="BIZ UDPゴシック" panose="020B0400000000000000" pitchFamily="50" charset="-128"/>
                <a:ea typeface="BIZ UDPゴシック" panose="020B0400000000000000" pitchFamily="50" charset="-128"/>
                <a:cs typeface="ヒラギノ明朝 ProN W6"/>
              </a:rPr>
              <a:t>階</a:t>
            </a:r>
            <a:endParaRPr lang="en-US" altLang="ja-JP" sz="1400" b="1" dirty="0">
              <a:solidFill>
                <a:srgbClr val="FFFFFF"/>
              </a:solidFill>
              <a:latin typeface="BIZ UDPゴシック" panose="020B0400000000000000" pitchFamily="50" charset="-128"/>
              <a:ea typeface="BIZ UDPゴシック" panose="020B0400000000000000" pitchFamily="50" charset="-128"/>
              <a:cs typeface="ヒラギノ明朝 ProN W6"/>
            </a:endParaRPr>
          </a:p>
          <a:p>
            <a:pPr marL="23495" marR="5080">
              <a:lnSpc>
                <a:spcPct val="111600"/>
              </a:lnSpc>
              <a:spcBef>
                <a:spcPts val="95"/>
              </a:spcBef>
            </a:pPr>
            <a:r>
              <a:rPr sz="1400" b="1" dirty="0" err="1">
                <a:solidFill>
                  <a:srgbClr val="FFFFFF"/>
                </a:solidFill>
                <a:latin typeface="BIZ UDPゴシック" panose="020B0400000000000000" pitchFamily="50" charset="-128"/>
                <a:ea typeface="BIZ UDPゴシック" panose="020B0400000000000000" pitchFamily="50" charset="-128"/>
                <a:cs typeface="ヒラギノ明朝 ProN W6"/>
              </a:rPr>
              <a:t>営業時間</a:t>
            </a: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 10：00～</a:t>
            </a:r>
            <a:r>
              <a:rPr lang="en-US" altLang="ja-JP" sz="1400" b="1" dirty="0">
                <a:solidFill>
                  <a:srgbClr val="FFFFFF"/>
                </a:solidFill>
                <a:latin typeface="BIZ UDPゴシック" panose="020B0400000000000000" pitchFamily="50" charset="-128"/>
                <a:ea typeface="BIZ UDPゴシック" panose="020B0400000000000000" pitchFamily="50" charset="-128"/>
                <a:cs typeface="ヒラギノ明朝 ProN W6"/>
              </a:rPr>
              <a:t>18</a:t>
            </a: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：00  </a:t>
            </a:r>
            <a:r>
              <a:rPr sz="1400" b="1" dirty="0" err="1">
                <a:solidFill>
                  <a:srgbClr val="FFFFFF"/>
                </a:solidFill>
                <a:latin typeface="BIZ UDPゴシック" panose="020B0400000000000000" pitchFamily="50" charset="-128"/>
                <a:ea typeface="BIZ UDPゴシック" panose="020B0400000000000000" pitchFamily="50" charset="-128"/>
                <a:cs typeface="ヒラギノ明朝 ProN W6"/>
              </a:rPr>
              <a:t>定休日</a:t>
            </a:r>
            <a:r>
              <a:rPr sz="1400" b="1" dirty="0">
                <a:solidFill>
                  <a:srgbClr val="FFFFFF"/>
                </a:solidFill>
                <a:latin typeface="BIZ UDPゴシック" panose="020B0400000000000000" pitchFamily="50" charset="-128"/>
                <a:ea typeface="BIZ UDPゴシック" panose="020B0400000000000000" pitchFamily="50" charset="-128"/>
                <a:cs typeface="ヒラギノ明朝 ProN W6"/>
              </a:rPr>
              <a:t> </a:t>
            </a:r>
            <a:r>
              <a:rPr lang="ja-JP" altLang="en-US" sz="1400" b="1" dirty="0">
                <a:solidFill>
                  <a:srgbClr val="FFFFFF"/>
                </a:solidFill>
                <a:latin typeface="BIZ UDPゴシック" panose="020B0400000000000000" pitchFamily="50" charset="-128"/>
                <a:ea typeface="BIZ UDPゴシック" panose="020B0400000000000000" pitchFamily="50" charset="-128"/>
                <a:cs typeface="ヒラギノ明朝 ProN W6"/>
              </a:rPr>
              <a:t>水曜・金曜</a:t>
            </a:r>
            <a:endParaRPr sz="1400" dirty="0">
              <a:latin typeface="BIZ UDPゴシック" panose="020B0400000000000000" pitchFamily="50" charset="-128"/>
              <a:ea typeface="BIZ UDPゴシック" panose="020B0400000000000000" pitchFamily="50" charset="-128"/>
              <a:cs typeface="ヒラギノ明朝 ProN W6"/>
            </a:endParaRPr>
          </a:p>
        </p:txBody>
      </p:sp>
      <p:sp>
        <p:nvSpPr>
          <p:cNvPr id="11" name="object 11"/>
          <p:cNvSpPr txBox="1">
            <a:spLocks noGrp="1"/>
          </p:cNvSpPr>
          <p:nvPr>
            <p:ph type="title"/>
          </p:nvPr>
        </p:nvSpPr>
        <p:spPr>
          <a:xfrm>
            <a:off x="-26046" y="-139764"/>
            <a:ext cx="7544237" cy="3816109"/>
          </a:xfrm>
          <a:prstGeom prst="rect">
            <a:avLst/>
          </a:prstGeom>
        </p:spPr>
        <p:txBody>
          <a:bodyPr vert="horz" wrap="square" lIns="0" tIns="431800" rIns="0" bIns="0" rtlCol="0" anchor="t">
            <a:spAutoFit/>
          </a:bodyPr>
          <a:lstStyle/>
          <a:p>
            <a:pPr marL="12700" algn="ctr">
              <a:spcBef>
                <a:spcPts val="3400"/>
              </a:spcBef>
            </a:pPr>
            <a:r>
              <a:rPr lang="en-US" altLang="ja-JP" sz="4000" dirty="0">
                <a:latin typeface="BIZ UDPゴシック" panose="020B0400000000000000" pitchFamily="50" charset="-128"/>
                <a:ea typeface="BIZ UDPゴシック"/>
              </a:rPr>
              <a:t>JTB</a:t>
            </a:r>
            <a:r>
              <a:rPr lang="ja-JP" altLang="en-US" sz="4000">
                <a:latin typeface="BIZ UDPゴシック" panose="020B0400000000000000" pitchFamily="50" charset="-128"/>
                <a:ea typeface="BIZ UDPゴシック"/>
              </a:rPr>
              <a:t>で行く</a:t>
            </a:r>
            <a:r>
              <a:rPr lang="en-US" altLang="ja-JP" sz="4000" dirty="0">
                <a:latin typeface="BIZ UDPゴシック" panose="020B0400000000000000" pitchFamily="50" charset="-128"/>
                <a:ea typeface="BIZ UDPゴシック" panose="020B0400000000000000" pitchFamily="50" charset="-128"/>
              </a:rPr>
              <a:t/>
            </a:r>
            <a:br>
              <a:rPr lang="en-US" altLang="ja-JP" sz="4000" dirty="0">
                <a:latin typeface="BIZ UDPゴシック" panose="020B0400000000000000" pitchFamily="50" charset="-128"/>
                <a:ea typeface="BIZ UDPゴシック" panose="020B0400000000000000" pitchFamily="50" charset="-128"/>
              </a:rPr>
            </a:br>
            <a:r>
              <a:rPr lang="ja-JP" altLang="en-US" sz="7200">
                <a:latin typeface="BIZ UDPゴシック" panose="020B0400000000000000" pitchFamily="50" charset="-128"/>
                <a:ea typeface="BIZ UDPゴシック"/>
              </a:rPr>
              <a:t>MLB™／ハワイ</a:t>
            </a:r>
            <a:r>
              <a:rPr lang="en-US" altLang="ja-JP" dirty="0">
                <a:latin typeface="BIZ UDPゴシック" panose="020B0400000000000000" pitchFamily="50" charset="-128"/>
                <a:ea typeface="BIZ UDPゴシック" panose="020B0400000000000000" pitchFamily="50" charset="-128"/>
              </a:rPr>
              <a:t/>
            </a:r>
            <a:br>
              <a:rPr lang="en-US" altLang="ja-JP" dirty="0">
                <a:latin typeface="BIZ UDPゴシック" panose="020B0400000000000000" pitchFamily="50" charset="-128"/>
                <a:ea typeface="BIZ UDPゴシック" panose="020B0400000000000000" pitchFamily="50" charset="-128"/>
              </a:rPr>
            </a:br>
            <a:r>
              <a:rPr lang="ja-JP" altLang="en-US" sz="4000">
                <a:latin typeface="BIZ UDPゴシック" panose="020B0400000000000000" pitchFamily="50" charset="-128"/>
                <a:ea typeface="BIZ UDPゴシック"/>
              </a:rPr>
              <a:t>個別相談会</a:t>
            </a:r>
            <a:r>
              <a:rPr lang="ja-JP" altLang="en-US" sz="5400" baseline="3205">
                <a:latin typeface="BIZ UDPゴシック" panose="020B0400000000000000" pitchFamily="50" charset="-128"/>
                <a:ea typeface="BIZ UDPゴシック"/>
              </a:rPr>
              <a:t>のご案内</a:t>
            </a:r>
            <a:r>
              <a:rPr lang="en-US" altLang="ja-JP" sz="7800" baseline="3205" dirty="0">
                <a:latin typeface="BIZ UDPゴシック" panose="020B0400000000000000" pitchFamily="50" charset="-128"/>
                <a:ea typeface="BIZ UDPゴシック"/>
              </a:rPr>
              <a:t/>
            </a:r>
            <a:br>
              <a:rPr lang="en-US" altLang="ja-JP" sz="7800" baseline="3205" dirty="0">
                <a:latin typeface="BIZ UDPゴシック" panose="020B0400000000000000" pitchFamily="50" charset="-128"/>
                <a:ea typeface="BIZ UDPゴシック"/>
              </a:rPr>
            </a:br>
            <a:endParaRPr lang="ja-JP" altLang="en-US" sz="7800" baseline="3205">
              <a:latin typeface="BIZ UDPゴシック" panose="020B0400000000000000" pitchFamily="50" charset="-128"/>
              <a:ea typeface="BIZ UDPゴシック" panose="020B0400000000000000" pitchFamily="50" charset="-128"/>
            </a:endParaRPr>
          </a:p>
          <a:p>
            <a:pPr marL="184150" marR="5080" algn="just">
              <a:lnSpc>
                <a:spcPct val="118100"/>
              </a:lnSpc>
              <a:spcBef>
                <a:spcPts val="365"/>
              </a:spcBef>
            </a:pPr>
            <a:r>
              <a:rPr sz="1100" b="0" dirty="0">
                <a:latin typeface="BIZ UDPゴシック" panose="020B0400000000000000" pitchFamily="50" charset="-128"/>
                <a:ea typeface="BIZ UDPゴシック" panose="020B0400000000000000" pitchFamily="50" charset="-128"/>
                <a:cs typeface="ヒラギノ明朝 ProN W3"/>
              </a:rPr>
              <a:t>。</a:t>
            </a:r>
            <a:endParaRPr sz="1100" dirty="0">
              <a:latin typeface="BIZ UDPゴシック" panose="020B0400000000000000" pitchFamily="50" charset="-128"/>
              <a:ea typeface="BIZ UDPゴシック" panose="020B0400000000000000" pitchFamily="50" charset="-128"/>
              <a:cs typeface="ヒラギノ明朝 ProN W3"/>
            </a:endParaRPr>
          </a:p>
        </p:txBody>
      </p:sp>
      <p:sp>
        <p:nvSpPr>
          <p:cNvPr id="13" name="object 13"/>
          <p:cNvSpPr txBox="1"/>
          <p:nvPr/>
        </p:nvSpPr>
        <p:spPr>
          <a:xfrm>
            <a:off x="968939" y="4692507"/>
            <a:ext cx="5915842" cy="2690993"/>
          </a:xfrm>
          <a:prstGeom prst="rect">
            <a:avLst/>
          </a:prstGeom>
        </p:spPr>
        <p:txBody>
          <a:bodyPr vert="horz" wrap="square" lIns="0" tIns="12700" rIns="0" bIns="0" rtlCol="0" anchor="t">
            <a:spAutoFit/>
          </a:bodyPr>
          <a:lstStyle/>
          <a:p>
            <a:pPr marL="12700" marR="5080" algn="just">
              <a:lnSpc>
                <a:spcPct val="118100"/>
              </a:lnSpc>
              <a:spcBef>
                <a:spcPts val="100"/>
              </a:spcBef>
            </a:pPr>
            <a:r>
              <a:rPr lang="en-US" altLang="ja-JP" sz="2000" dirty="0">
                <a:solidFill>
                  <a:srgbClr val="231F20"/>
                </a:solidFill>
                <a:latin typeface="BIZ UDPゴシック" panose="020B0400000000000000" pitchFamily="50" charset="-128"/>
                <a:ea typeface="BIZ UDPゴシック"/>
                <a:cs typeface="ヒラギノ明朝 ProN W3"/>
              </a:rPr>
              <a:t>【</a:t>
            </a:r>
            <a:r>
              <a:rPr lang="ja-JP" altLang="en-US" sz="2000" dirty="0">
                <a:solidFill>
                  <a:srgbClr val="231F20"/>
                </a:solidFill>
                <a:latin typeface="BIZ UDPゴシック" panose="020B0400000000000000" pitchFamily="50" charset="-128"/>
                <a:ea typeface="BIZ UDPゴシック"/>
                <a:cs typeface="ヒラギノ明朝 ProN W3"/>
              </a:rPr>
              <a:t>日にち</a:t>
            </a:r>
            <a:r>
              <a:rPr lang="en-US" altLang="ja-JP" sz="2000" dirty="0">
                <a:solidFill>
                  <a:srgbClr val="231F20"/>
                </a:solidFill>
                <a:latin typeface="BIZ UDPゴシック" panose="020B0400000000000000" pitchFamily="50" charset="-128"/>
                <a:ea typeface="BIZ UDPゴシック"/>
                <a:cs typeface="ヒラギノ明朝 ProN W3"/>
              </a:rPr>
              <a:t>】</a:t>
            </a:r>
            <a:r>
              <a:rPr lang="ja-JP" altLang="en-US" sz="2000" dirty="0">
                <a:solidFill>
                  <a:srgbClr val="231F20"/>
                </a:solidFill>
                <a:latin typeface="BIZ UDPゴシック" panose="020B0400000000000000" pitchFamily="50" charset="-128"/>
                <a:ea typeface="BIZ UDPゴシック"/>
                <a:cs typeface="ヒラギノ明朝 ProN W3"/>
              </a:rPr>
              <a:t>　</a:t>
            </a:r>
            <a:r>
              <a:rPr lang="en-US" altLang="ja-JP" sz="2000" b="1" dirty="0">
                <a:solidFill>
                  <a:srgbClr val="231F20"/>
                </a:solidFill>
                <a:latin typeface="BIZ UDPゴシック" panose="020B0400000000000000" pitchFamily="50" charset="-128"/>
                <a:ea typeface="BIZ UDPゴシック"/>
                <a:cs typeface="ヒラギノ明朝 ProN W3"/>
              </a:rPr>
              <a:t>2026</a:t>
            </a:r>
            <a:r>
              <a:rPr lang="ja-JP" altLang="en-US" sz="2000" b="1" dirty="0">
                <a:solidFill>
                  <a:srgbClr val="231F20"/>
                </a:solidFill>
                <a:latin typeface="BIZ UDPゴシック" panose="020B0400000000000000" pitchFamily="50" charset="-128"/>
                <a:ea typeface="BIZ UDPゴシック"/>
                <a:cs typeface="ヒラギノ明朝 ProN W3"/>
              </a:rPr>
              <a:t>年</a:t>
            </a:r>
            <a:r>
              <a:rPr lang="en-US" altLang="ja-JP" sz="2000" b="1" dirty="0">
                <a:solidFill>
                  <a:srgbClr val="231F20"/>
                </a:solidFill>
                <a:latin typeface="BIZ UDPゴシック" panose="020B0400000000000000" pitchFamily="50" charset="-128"/>
                <a:ea typeface="BIZ UDPゴシック"/>
                <a:cs typeface="ヒラギノ明朝 ProN W3"/>
              </a:rPr>
              <a:t>7</a:t>
            </a:r>
            <a:r>
              <a:rPr lang="ja-JP" altLang="en-US" sz="2000" b="1" dirty="0">
                <a:solidFill>
                  <a:srgbClr val="231F20"/>
                </a:solidFill>
                <a:latin typeface="BIZ UDPゴシック" panose="020B0400000000000000" pitchFamily="50" charset="-128"/>
                <a:ea typeface="BIZ UDPゴシック"/>
                <a:cs typeface="ヒラギノ明朝 ProN W3"/>
              </a:rPr>
              <a:t>月31日</a:t>
            </a:r>
            <a:r>
              <a:rPr lang="en-US" altLang="ja-JP" sz="2000" b="1" dirty="0">
                <a:solidFill>
                  <a:srgbClr val="231F20"/>
                </a:solidFill>
                <a:latin typeface="BIZ UDPゴシック" panose="020B0400000000000000" pitchFamily="50" charset="-128"/>
                <a:ea typeface="BIZ UDPゴシック"/>
                <a:cs typeface="ヒラギノ明朝 ProN W3"/>
              </a:rPr>
              <a:t>(</a:t>
            </a:r>
            <a:r>
              <a:rPr lang="ja-JP" altLang="en-US" sz="2000" b="1" dirty="0">
                <a:solidFill>
                  <a:srgbClr val="231F20"/>
                </a:solidFill>
                <a:latin typeface="BIZ UDPゴシック" panose="020B0400000000000000" pitchFamily="50" charset="-128"/>
                <a:ea typeface="BIZ UDPゴシック"/>
                <a:cs typeface="ヒラギノ明朝 ProN W3"/>
              </a:rPr>
              <a:t>金</a:t>
            </a:r>
            <a:r>
              <a:rPr lang="en-US" altLang="ja-JP" sz="2000" b="1" dirty="0">
                <a:solidFill>
                  <a:srgbClr val="231F20"/>
                </a:solidFill>
                <a:latin typeface="BIZ UDPゴシック" panose="020B0400000000000000" pitchFamily="50" charset="-128"/>
                <a:ea typeface="BIZ UDPゴシック"/>
                <a:cs typeface="ヒラギノ明朝 ProN W3"/>
              </a:rPr>
              <a:t>)</a:t>
            </a:r>
          </a:p>
          <a:p>
            <a:pPr marL="12700" marR="5080" algn="just">
              <a:lnSpc>
                <a:spcPct val="118100"/>
              </a:lnSpc>
              <a:spcBef>
                <a:spcPts val="100"/>
              </a:spcBef>
            </a:pPr>
            <a:r>
              <a:rPr lang="en-US" altLang="ja-JP" sz="2000" dirty="0">
                <a:solidFill>
                  <a:srgbClr val="231F20"/>
                </a:solidFill>
                <a:latin typeface="BIZ UDPゴシック" panose="020B0400000000000000" pitchFamily="50" charset="-128"/>
                <a:ea typeface="BIZ UDPゴシック"/>
                <a:cs typeface="ヒラギノ明朝 ProN W3"/>
              </a:rPr>
              <a:t>【</a:t>
            </a:r>
            <a:r>
              <a:rPr lang="ja-JP" altLang="en-US" sz="2000">
                <a:solidFill>
                  <a:srgbClr val="231F20"/>
                </a:solidFill>
                <a:latin typeface="BIZ UDPゴシック" panose="020B0400000000000000" pitchFamily="50" charset="-128"/>
                <a:ea typeface="BIZ UDPゴシック"/>
                <a:cs typeface="ヒラギノ明朝 ProN W3"/>
              </a:rPr>
              <a:t>時間</a:t>
            </a:r>
            <a:r>
              <a:rPr lang="en-US" altLang="ja-JP" sz="2000" dirty="0">
                <a:solidFill>
                  <a:srgbClr val="231F20"/>
                </a:solidFill>
                <a:latin typeface="BIZ UDPゴシック" panose="020B0400000000000000" pitchFamily="50" charset="-128"/>
                <a:ea typeface="BIZ UDPゴシック"/>
                <a:cs typeface="ヒラギノ明朝 ProN W3"/>
              </a:rPr>
              <a:t>】</a:t>
            </a:r>
            <a:r>
              <a:rPr lang="ja-JP" altLang="en-US" sz="2000">
                <a:solidFill>
                  <a:srgbClr val="231F20"/>
                </a:solidFill>
                <a:latin typeface="BIZ UDPゴシック" panose="020B0400000000000000" pitchFamily="50" charset="-128"/>
                <a:ea typeface="BIZ UDPゴシック"/>
                <a:cs typeface="ヒラギノ明朝 ProN W3"/>
              </a:rPr>
              <a:t>　　①</a:t>
            </a:r>
            <a:r>
              <a:rPr lang="en-US" altLang="ja-JP" sz="2000" b="1" dirty="0">
                <a:solidFill>
                  <a:srgbClr val="231F20"/>
                </a:solidFill>
                <a:latin typeface="BIZ UDPゴシック" panose="020B0400000000000000" pitchFamily="50" charset="-128"/>
                <a:ea typeface="BIZ UDPゴシック"/>
                <a:cs typeface="ヒラギノ明朝 ProN W3"/>
              </a:rPr>
              <a:t>10時～②13</a:t>
            </a:r>
            <a:r>
              <a:rPr lang="ja-JP" altLang="en-US" sz="2000" b="1">
                <a:solidFill>
                  <a:srgbClr val="231F20"/>
                </a:solidFill>
                <a:latin typeface="BIZ UDPゴシック" panose="020B0400000000000000" pitchFamily="50" charset="-128"/>
                <a:ea typeface="BIZ UDPゴシック"/>
                <a:cs typeface="ヒラギノ明朝 ProN W3"/>
              </a:rPr>
              <a:t>時～③</a:t>
            </a:r>
            <a:r>
              <a:rPr lang="en-US" altLang="ja-JP" sz="2000" b="1" dirty="0">
                <a:solidFill>
                  <a:srgbClr val="231F20"/>
                </a:solidFill>
                <a:latin typeface="BIZ UDPゴシック" panose="020B0400000000000000" pitchFamily="50" charset="-128"/>
                <a:ea typeface="BIZ UDPゴシック"/>
                <a:cs typeface="ヒラギノ明朝 ProN W3"/>
              </a:rPr>
              <a:t>15</a:t>
            </a:r>
            <a:r>
              <a:rPr lang="ja-JP" altLang="en-US" sz="2000" b="1">
                <a:solidFill>
                  <a:srgbClr val="231F20"/>
                </a:solidFill>
                <a:latin typeface="BIZ UDPゴシック" panose="020B0400000000000000" pitchFamily="50" charset="-128"/>
                <a:ea typeface="BIZ UDPゴシック"/>
                <a:cs typeface="ヒラギノ明朝 ProN W3"/>
              </a:rPr>
              <a:t>時～</a:t>
            </a:r>
            <a:endParaRPr lang="en-US" altLang="ja-JP" sz="2000" b="1">
              <a:solidFill>
                <a:srgbClr val="231F20"/>
              </a:solidFill>
              <a:latin typeface="BIZ UDPゴシック" panose="020B0400000000000000" pitchFamily="50" charset="-128"/>
              <a:ea typeface="BIZ UDPゴシック"/>
              <a:cs typeface="ヒラギノ明朝 ProN W3"/>
            </a:endParaRPr>
          </a:p>
          <a:p>
            <a:pPr marL="12700" marR="5080" algn="just">
              <a:lnSpc>
                <a:spcPct val="118100"/>
              </a:lnSpc>
              <a:spcBef>
                <a:spcPts val="100"/>
              </a:spcBef>
            </a:pPr>
            <a:r>
              <a:rPr lang="ja-JP" altLang="en-US" sz="2000" dirty="0">
                <a:solidFill>
                  <a:srgbClr val="231F20"/>
                </a:solidFill>
                <a:latin typeface="BIZ UDPゴシック" panose="020B0400000000000000" pitchFamily="50" charset="-128"/>
                <a:ea typeface="BIZ UDPゴシック"/>
                <a:cs typeface="ヒラギノ明朝 ProN W3"/>
              </a:rPr>
              <a:t>　　　　　　　</a:t>
            </a:r>
            <a:endParaRPr lang="ja-JP" altLang="en-US" sz="1600" dirty="0">
              <a:solidFill>
                <a:srgbClr val="231F20"/>
              </a:solidFill>
              <a:latin typeface="BIZ UDPゴシック" panose="020B0400000000000000" pitchFamily="50" charset="-128"/>
              <a:ea typeface="BIZ UDPゴシック"/>
              <a:cs typeface="ヒラギノ明朝 ProN W3"/>
            </a:endParaRPr>
          </a:p>
          <a:p>
            <a:pPr marL="12700" marR="5080" algn="just">
              <a:lnSpc>
                <a:spcPct val="118100"/>
              </a:lnSpc>
              <a:spcBef>
                <a:spcPts val="100"/>
              </a:spcBef>
            </a:pPr>
            <a:r>
              <a:rPr lang="en-US" altLang="ja-JP" sz="2000" dirty="0">
                <a:solidFill>
                  <a:srgbClr val="231F20"/>
                </a:solidFill>
                <a:latin typeface="BIZ UDPゴシック" panose="020B0400000000000000" pitchFamily="50" charset="-128"/>
                <a:ea typeface="BIZ UDPゴシック" panose="020B0400000000000000" pitchFamily="50" charset="-128"/>
                <a:cs typeface="ヒラギノ明朝 ProN W3"/>
              </a:rPr>
              <a:t>【</a:t>
            </a:r>
            <a:r>
              <a:rPr lang="ja-JP" altLang="en-US" sz="2000" dirty="0">
                <a:solidFill>
                  <a:srgbClr val="231F20"/>
                </a:solidFill>
                <a:latin typeface="BIZ UDPゴシック" panose="020B0400000000000000" pitchFamily="50" charset="-128"/>
                <a:ea typeface="BIZ UDPゴシック" panose="020B0400000000000000" pitchFamily="50" charset="-128"/>
                <a:cs typeface="ヒラギノ明朝 ProN W3"/>
              </a:rPr>
              <a:t>場所</a:t>
            </a:r>
            <a:r>
              <a:rPr lang="en-US" altLang="ja-JP" sz="2000" dirty="0">
                <a:solidFill>
                  <a:srgbClr val="231F20"/>
                </a:solidFill>
                <a:latin typeface="BIZ UDPゴシック" panose="020B0400000000000000" pitchFamily="50" charset="-128"/>
                <a:ea typeface="BIZ UDPゴシック" panose="020B0400000000000000" pitchFamily="50" charset="-128"/>
                <a:cs typeface="ヒラギノ明朝 ProN W3"/>
              </a:rPr>
              <a:t>】</a:t>
            </a:r>
            <a:r>
              <a:rPr lang="ja-JP" altLang="en-US" sz="2000" dirty="0">
                <a:solidFill>
                  <a:srgbClr val="231F20"/>
                </a:solidFill>
                <a:latin typeface="BIZ UDPゴシック" panose="020B0400000000000000" pitchFamily="50" charset="-128"/>
                <a:ea typeface="BIZ UDPゴシック" panose="020B0400000000000000" pitchFamily="50" charset="-128"/>
                <a:cs typeface="ヒラギノ明朝 ProN W3"/>
              </a:rPr>
              <a:t>　　</a:t>
            </a:r>
            <a:r>
              <a:rPr lang="en-US" altLang="ja-JP" sz="2000" b="1" dirty="0">
                <a:solidFill>
                  <a:srgbClr val="231F20"/>
                </a:solidFill>
                <a:latin typeface="BIZ UDPゴシック" panose="020B0400000000000000" pitchFamily="50" charset="-128"/>
                <a:ea typeface="BIZ UDPゴシック" panose="020B0400000000000000" pitchFamily="50" charset="-128"/>
                <a:cs typeface="ヒラギノ明朝 ProN W3"/>
              </a:rPr>
              <a:t>JTB</a:t>
            </a:r>
            <a:r>
              <a:rPr lang="ja-JP" altLang="en-US" sz="2000" b="1" dirty="0">
                <a:solidFill>
                  <a:srgbClr val="231F20"/>
                </a:solidFill>
                <a:latin typeface="BIZ UDPゴシック" panose="020B0400000000000000" pitchFamily="50" charset="-128"/>
                <a:ea typeface="BIZ UDPゴシック" panose="020B0400000000000000" pitchFamily="50" charset="-128"/>
                <a:cs typeface="ヒラギノ明朝 ProN W3"/>
              </a:rPr>
              <a:t>福井店　</a:t>
            </a:r>
            <a:r>
              <a:rPr lang="en-US" altLang="ja-JP" sz="2000" b="1" dirty="0">
                <a:solidFill>
                  <a:srgbClr val="231F20"/>
                </a:solidFill>
                <a:latin typeface="BIZ UDPゴシック" panose="020B0400000000000000" pitchFamily="50" charset="-128"/>
                <a:ea typeface="BIZ UDPゴシック" panose="020B0400000000000000" pitchFamily="50" charset="-128"/>
                <a:cs typeface="ヒラギノ明朝 ProN W3"/>
              </a:rPr>
              <a:t>1</a:t>
            </a:r>
            <a:r>
              <a:rPr lang="ja-JP" altLang="en-US" sz="2000" b="1" dirty="0">
                <a:solidFill>
                  <a:srgbClr val="231F20"/>
                </a:solidFill>
                <a:latin typeface="BIZ UDPゴシック" panose="020B0400000000000000" pitchFamily="50" charset="-128"/>
                <a:ea typeface="BIZ UDPゴシック" panose="020B0400000000000000" pitchFamily="50" charset="-128"/>
                <a:cs typeface="ヒラギノ明朝 ProN W3"/>
              </a:rPr>
              <a:t>階</a:t>
            </a:r>
            <a:endParaRPr lang="en-US" altLang="ja-JP" sz="2000" b="1" dirty="0">
              <a:solidFill>
                <a:srgbClr val="231F20"/>
              </a:solidFill>
              <a:latin typeface="BIZ UDPゴシック" panose="020B0400000000000000" pitchFamily="50" charset="-128"/>
              <a:ea typeface="BIZ UDPゴシック" panose="020B0400000000000000" pitchFamily="50" charset="-128"/>
              <a:cs typeface="ヒラギノ明朝 ProN W3"/>
            </a:endParaRPr>
          </a:p>
          <a:p>
            <a:pPr marL="12700" marR="5080" algn="just">
              <a:lnSpc>
                <a:spcPct val="118100"/>
              </a:lnSpc>
              <a:spcBef>
                <a:spcPts val="100"/>
              </a:spcBef>
            </a:pPr>
            <a:r>
              <a:rPr lang="ja-JP" altLang="en-US" sz="2000" dirty="0">
                <a:solidFill>
                  <a:srgbClr val="231F20"/>
                </a:solidFill>
                <a:latin typeface="BIZ UDPゴシック" panose="020B0400000000000000" pitchFamily="50" charset="-128"/>
                <a:ea typeface="BIZ UDPゴシック" panose="020B0400000000000000" pitchFamily="50" charset="-128"/>
                <a:cs typeface="ヒラギノ明朝 ProN W3"/>
              </a:rPr>
              <a:t>　　　　　　　</a:t>
            </a:r>
            <a:r>
              <a:rPr lang="ja-JP" altLang="en-US" sz="2000" b="1" dirty="0">
                <a:solidFill>
                  <a:srgbClr val="231F20"/>
                </a:solidFill>
                <a:latin typeface="BIZ UDPゴシック" panose="020B0400000000000000" pitchFamily="50" charset="-128"/>
                <a:ea typeface="BIZ UDPゴシック" panose="020B0400000000000000" pitchFamily="50" charset="-128"/>
                <a:cs typeface="ヒラギノ明朝 ProN W3"/>
              </a:rPr>
              <a:t>事前予約制・参加無料</a:t>
            </a:r>
            <a:endParaRPr lang="en-US" altLang="ja-JP" sz="2000" b="1" dirty="0">
              <a:solidFill>
                <a:srgbClr val="231F20"/>
              </a:solidFill>
              <a:latin typeface="BIZ UDPゴシック" panose="020B0400000000000000" pitchFamily="50" charset="-128"/>
              <a:ea typeface="BIZ UDPゴシック" panose="020B0400000000000000" pitchFamily="50" charset="-128"/>
              <a:cs typeface="ヒラギノ明朝 ProN W3"/>
            </a:endParaRPr>
          </a:p>
          <a:p>
            <a:pPr marL="12700" marR="5080" algn="just">
              <a:lnSpc>
                <a:spcPct val="118100"/>
              </a:lnSpc>
              <a:spcBef>
                <a:spcPts val="100"/>
              </a:spcBef>
            </a:pPr>
            <a:r>
              <a:rPr lang="ja-JP" altLang="en-US" sz="2000" dirty="0">
                <a:solidFill>
                  <a:srgbClr val="231F20"/>
                </a:solidFill>
                <a:latin typeface="BIZ UDPゴシック" panose="020B0400000000000000" pitchFamily="50" charset="-128"/>
                <a:ea typeface="BIZ UDPゴシック"/>
                <a:cs typeface="ヒラギノ明朝 ProN W3"/>
              </a:rPr>
              <a:t>　</a:t>
            </a:r>
            <a:r>
              <a:rPr lang="en-US" altLang="ja-JP" sz="1400" dirty="0">
                <a:solidFill>
                  <a:srgbClr val="231F20"/>
                </a:solidFill>
                <a:latin typeface="BIZ UDPゴシック" panose="020B0400000000000000" pitchFamily="50" charset="-128"/>
                <a:ea typeface="BIZ UDPゴシック"/>
                <a:cs typeface="ヒラギノ明朝 ProN W3"/>
              </a:rPr>
              <a:t>※</a:t>
            </a:r>
            <a:r>
              <a:rPr lang="ja-JP" altLang="en-US" sz="1400">
                <a:solidFill>
                  <a:srgbClr val="231F20"/>
                </a:solidFill>
                <a:latin typeface="BIZ UDPゴシック" panose="020B0400000000000000" pitchFamily="50" charset="-128"/>
                <a:ea typeface="BIZ UDPゴシック"/>
                <a:cs typeface="ヒラギノ明朝 ProN W3"/>
              </a:rPr>
              <a:t>お電話にてご予約ください</a:t>
            </a:r>
            <a:endParaRPr lang="en-US" altLang="ja-JP" sz="1400" dirty="0">
              <a:solidFill>
                <a:srgbClr val="231F20"/>
              </a:solidFill>
              <a:latin typeface="BIZ UDPゴシック" panose="020B0400000000000000" pitchFamily="50" charset="-128"/>
              <a:ea typeface="BIZ UDPゴシック" panose="020B0400000000000000" pitchFamily="50" charset="-128"/>
              <a:cs typeface="ヒラギノ明朝 ProN W3"/>
            </a:endParaRPr>
          </a:p>
          <a:p>
            <a:pPr marL="12700" marR="5080" algn="just">
              <a:lnSpc>
                <a:spcPct val="118100"/>
              </a:lnSpc>
              <a:spcBef>
                <a:spcPts val="100"/>
              </a:spcBef>
            </a:pPr>
            <a:r>
              <a:rPr lang="ja-JP" altLang="en-US" sz="1400">
                <a:solidFill>
                  <a:srgbClr val="231F20"/>
                </a:solidFill>
                <a:latin typeface="BIZ UDPゴシック" panose="020B0400000000000000" pitchFamily="50" charset="-128"/>
                <a:ea typeface="BIZ UDPゴシック"/>
                <a:cs typeface="ヒラギノ明朝 ProN W3"/>
              </a:rPr>
              <a:t> 　※上記お時間以外をご希望の際はご予約時お申し出下さい</a:t>
            </a:r>
            <a:endParaRPr lang="en-US" altLang="ja-JP" sz="1400">
              <a:solidFill>
                <a:srgbClr val="231F20"/>
              </a:solidFill>
              <a:latin typeface="BIZ UDPゴシック" panose="020B0400000000000000" pitchFamily="50" charset="-128"/>
              <a:ea typeface="BIZ UDPゴシック" panose="020B0400000000000000" pitchFamily="50" charset="-128"/>
              <a:cs typeface="ヒラギノ明朝 ProN W3"/>
            </a:endParaRPr>
          </a:p>
          <a:p>
            <a:pPr marL="12700" marR="5080" algn="just">
              <a:lnSpc>
                <a:spcPct val="118100"/>
              </a:lnSpc>
              <a:spcBef>
                <a:spcPts val="100"/>
              </a:spcBef>
            </a:pPr>
            <a:endParaRPr sz="900" dirty="0">
              <a:latin typeface="BIZ UDPゴシック" panose="020B0400000000000000" pitchFamily="50" charset="-128"/>
              <a:ea typeface="BIZ UDPゴシック" panose="020B0400000000000000" pitchFamily="50" charset="-128"/>
              <a:cs typeface="ヒラギノ明朝 ProN W3"/>
            </a:endParaRPr>
          </a:p>
        </p:txBody>
      </p:sp>
      <p:sp>
        <p:nvSpPr>
          <p:cNvPr id="20" name="object 20"/>
          <p:cNvSpPr/>
          <p:nvPr/>
        </p:nvSpPr>
        <p:spPr>
          <a:xfrm>
            <a:off x="455604" y="7400527"/>
            <a:ext cx="6675446" cy="384573"/>
          </a:xfrm>
          <a:custGeom>
            <a:avLst/>
            <a:gdLst/>
            <a:ahLst/>
            <a:cxnLst/>
            <a:rect l="l" t="t" r="r" b="b"/>
            <a:pathLst>
              <a:path w="3312160">
                <a:moveTo>
                  <a:pt x="0" y="0"/>
                </a:moveTo>
                <a:lnTo>
                  <a:pt x="3311994" y="0"/>
                </a:lnTo>
              </a:path>
            </a:pathLst>
          </a:custGeom>
          <a:ln w="17995">
            <a:solidFill>
              <a:srgbClr val="AB73B1"/>
            </a:solidFill>
          </a:ln>
        </p:spPr>
        <p:txBody>
          <a:bodyPr wrap="square" lIns="0" tIns="0" rIns="0" bIns="0" rtlCol="0"/>
          <a:lstStyle/>
          <a:p>
            <a:endParaRPr>
              <a:latin typeface="BIZ UDPゴシック" panose="020B0400000000000000" pitchFamily="50" charset="-128"/>
              <a:ea typeface="BIZ UDPゴシック" panose="020B0400000000000000" pitchFamily="50" charset="-128"/>
            </a:endParaRPr>
          </a:p>
        </p:txBody>
      </p:sp>
      <p:sp>
        <p:nvSpPr>
          <p:cNvPr id="22" name="object 22"/>
          <p:cNvSpPr txBox="1"/>
          <p:nvPr/>
        </p:nvSpPr>
        <p:spPr>
          <a:xfrm>
            <a:off x="227381" y="7374773"/>
            <a:ext cx="7408493" cy="1576585"/>
          </a:xfrm>
          <a:prstGeom prst="rect">
            <a:avLst/>
          </a:prstGeom>
        </p:spPr>
        <p:txBody>
          <a:bodyPr vert="horz" wrap="square" lIns="0" tIns="12700" rIns="0" bIns="0" rtlCol="0" anchor="t">
            <a:spAutoFit/>
          </a:bodyPr>
          <a:lstStyle/>
          <a:p>
            <a:pPr marL="12700" marR="5080" algn="just">
              <a:lnSpc>
                <a:spcPct val="118100"/>
              </a:lnSpc>
              <a:spcBef>
                <a:spcPts val="100"/>
              </a:spcBef>
            </a:pPr>
            <a:r>
              <a:rPr lang="en-US" altLang="ja-JP" sz="1400" dirty="0">
                <a:solidFill>
                  <a:srgbClr val="231F20"/>
                </a:solidFill>
                <a:latin typeface="BIZ UDPゴシック" panose="020B0400000000000000" pitchFamily="50" charset="-128"/>
                <a:ea typeface="BIZ UDPゴシック"/>
                <a:cs typeface="ヒラギノ明朝 ProN W3"/>
              </a:rPr>
              <a:t>●ＪＴＢなら指定ホテル～スタジアム間往復シャトルバス送迎付き</a:t>
            </a:r>
          </a:p>
          <a:p>
            <a:pPr marL="12700" marR="5080" algn="just">
              <a:lnSpc>
                <a:spcPct val="118100"/>
              </a:lnSpc>
              <a:spcBef>
                <a:spcPts val="100"/>
              </a:spcBef>
            </a:pPr>
            <a:r>
              <a:rPr lang="en-US" altLang="ja-JP" sz="1400" dirty="0">
                <a:solidFill>
                  <a:srgbClr val="231F20"/>
                </a:solidFill>
                <a:latin typeface="BIZ UDPゴシック" panose="020B0400000000000000" pitchFamily="50" charset="-128"/>
                <a:ea typeface="BIZ UDPゴシック"/>
                <a:cs typeface="ヒラギノ明朝 ProN W3"/>
              </a:rPr>
              <a:t>ＪＴＢ専用プリゲームツアーを日本語ガイドがご案内。一般開場に先立って球場内に入場できる</a:t>
            </a:r>
            <a:endParaRPr lang="en-US" altLang="ja-JP" sz="1400" dirty="0">
              <a:solidFill>
                <a:srgbClr val="231F20"/>
              </a:solidFill>
              <a:latin typeface="BIZ UDPゴシック" panose="020B0400000000000000" pitchFamily="50" charset="-128"/>
              <a:ea typeface="BIZ UDPゴシック" panose="020B0400000000000000" pitchFamily="50" charset="-128"/>
              <a:cs typeface="ヒラギノ明朝 ProN W3"/>
            </a:endParaRPr>
          </a:p>
          <a:p>
            <a:pPr marL="12700" marR="5080" algn="just">
              <a:lnSpc>
                <a:spcPct val="118100"/>
              </a:lnSpc>
              <a:spcBef>
                <a:spcPts val="100"/>
              </a:spcBef>
            </a:pPr>
            <a:r>
              <a:rPr lang="en-US" altLang="ja-JP" sz="1400" dirty="0" err="1">
                <a:solidFill>
                  <a:srgbClr val="231F20"/>
                </a:solidFill>
                <a:latin typeface="BIZ UDPゴシック" panose="020B0400000000000000" pitchFamily="50" charset="-128"/>
                <a:ea typeface="BIZ UDPゴシック"/>
                <a:cs typeface="ヒラギノ明朝 ProN W3"/>
              </a:rPr>
              <a:t>オリジナルツア</a:t>
            </a:r>
            <a:r>
              <a:rPr lang="en-US" altLang="ja-JP" sz="1400" dirty="0">
                <a:solidFill>
                  <a:srgbClr val="231F20"/>
                </a:solidFill>
                <a:latin typeface="BIZ UDPゴシック" panose="020B0400000000000000" pitchFamily="50" charset="-128"/>
                <a:ea typeface="BIZ UDPゴシック"/>
                <a:cs typeface="ヒラギノ明朝 ProN W3"/>
              </a:rPr>
              <a:t>ー。</a:t>
            </a:r>
            <a:r>
              <a:rPr lang="en-US" altLang="ja-JP" sz="1400" dirty="0" err="1">
                <a:solidFill>
                  <a:srgbClr val="231F20"/>
                </a:solidFill>
                <a:latin typeface="BIZ UDPゴシック" panose="020B0400000000000000" pitchFamily="50" charset="-128"/>
                <a:ea typeface="BIZ UDPゴシック"/>
                <a:cs typeface="ヒラギノ明朝 ProN W3"/>
              </a:rPr>
              <a:t>通常入れないエリアの見学、試合前の練習にご案内致します</a:t>
            </a:r>
            <a:r>
              <a:rPr lang="en-US" altLang="ja-JP" sz="1400" dirty="0">
                <a:solidFill>
                  <a:srgbClr val="231F20"/>
                </a:solidFill>
                <a:latin typeface="BIZ UDPゴシック" panose="020B0400000000000000" pitchFamily="50" charset="-128"/>
                <a:ea typeface="BIZ UDPゴシック"/>
                <a:cs typeface="ヒラギノ明朝 ProN W3"/>
              </a:rPr>
              <a:t>。</a:t>
            </a:r>
            <a:endParaRPr lang="en-US" altLang="ja-JP" sz="1400" dirty="0">
              <a:solidFill>
                <a:srgbClr val="231F20"/>
              </a:solidFill>
              <a:latin typeface="BIZ UDPゴシック" panose="020B0400000000000000" pitchFamily="50" charset="-128"/>
              <a:ea typeface="BIZ UDPゴシック" panose="020B0400000000000000" pitchFamily="50" charset="-128"/>
              <a:cs typeface="ヒラギノ明朝 ProN W3"/>
            </a:endParaRPr>
          </a:p>
          <a:p>
            <a:pPr marL="12700" marR="5080" algn="just">
              <a:lnSpc>
                <a:spcPct val="118100"/>
              </a:lnSpc>
              <a:spcBef>
                <a:spcPts val="100"/>
              </a:spcBef>
            </a:pPr>
            <a:r>
              <a:rPr lang="en-US" altLang="ja-JP" sz="1400" dirty="0">
                <a:solidFill>
                  <a:srgbClr val="231F20"/>
                </a:solidFill>
                <a:latin typeface="BIZ UDPゴシック" panose="020B0400000000000000" pitchFamily="50" charset="-128"/>
                <a:ea typeface="BIZ UDPゴシック"/>
                <a:cs typeface="ヒラギノ明朝 ProN W3"/>
              </a:rPr>
              <a:t>●ハワイもJTBにお任せ下さい。物価高でも安心してご利用頂けるルアナラウンジやHiBus</a:t>
            </a:r>
            <a:endParaRPr lang="en-US" altLang="ja-JP" sz="1400" dirty="0">
              <a:solidFill>
                <a:srgbClr val="231F20"/>
              </a:solidFill>
              <a:latin typeface="BIZ UDPゴシック" panose="020B0400000000000000" pitchFamily="50" charset="-128"/>
              <a:ea typeface="BIZ UDPゴシック" panose="020B0400000000000000" pitchFamily="50" charset="-128"/>
              <a:cs typeface="ヒラギノ明朝 ProN W3"/>
            </a:endParaRPr>
          </a:p>
          <a:p>
            <a:pPr marL="12700" marR="5080" algn="just">
              <a:lnSpc>
                <a:spcPct val="118100"/>
              </a:lnSpc>
              <a:spcBef>
                <a:spcPts val="100"/>
              </a:spcBef>
            </a:pPr>
            <a:r>
              <a:rPr lang="en-US" altLang="ja-JP" sz="1400" dirty="0">
                <a:solidFill>
                  <a:srgbClr val="231F20"/>
                </a:solidFill>
                <a:latin typeface="BIZ UDPゴシック" panose="020B0400000000000000" pitchFamily="50" charset="-128"/>
                <a:ea typeface="BIZ UDPゴシック"/>
                <a:cs typeface="ヒラギノ明朝 ProN W3"/>
              </a:rPr>
              <a:t>を使えば移動もらくらく快適に</a:t>
            </a:r>
            <a:endParaRPr lang="en-US" altLang="ja-JP" sz="1400" dirty="0">
              <a:solidFill>
                <a:srgbClr val="231F20"/>
              </a:solidFill>
              <a:latin typeface="BIZ UDPゴシック" panose="020B0400000000000000" pitchFamily="50" charset="-128"/>
              <a:ea typeface="BIZ UDPゴシック" panose="020B0400000000000000" pitchFamily="50" charset="-128"/>
              <a:cs typeface="ヒラギノ明朝 ProN W3"/>
            </a:endParaRPr>
          </a:p>
        </p:txBody>
      </p:sp>
      <p:sp>
        <p:nvSpPr>
          <p:cNvPr id="3" name="object 15">
            <a:extLst>
              <a:ext uri="{FF2B5EF4-FFF2-40B4-BE49-F238E27FC236}">
                <a16:creationId xmlns:a16="http://schemas.microsoft.com/office/drawing/2014/main" id="{EF102C88-D776-2703-E4F2-383C04A3947F}"/>
              </a:ext>
            </a:extLst>
          </p:cNvPr>
          <p:cNvSpPr txBox="1"/>
          <p:nvPr/>
        </p:nvSpPr>
        <p:spPr>
          <a:xfrm>
            <a:off x="6180630" y="9201912"/>
            <a:ext cx="1184250" cy="305853"/>
          </a:xfrm>
          <a:prstGeom prst="rect">
            <a:avLst/>
          </a:prstGeom>
        </p:spPr>
        <p:txBody>
          <a:bodyPr vert="horz" wrap="square" lIns="0" tIns="23495" rIns="0" bIns="0" rtlCol="0">
            <a:spAutoFit/>
          </a:bodyPr>
          <a:lstStyle/>
          <a:p>
            <a:pPr marL="12700" marR="5080" indent="94615" algn="ctr">
              <a:lnSpc>
                <a:spcPts val="1019"/>
              </a:lnSpc>
              <a:spcBef>
                <a:spcPts val="185"/>
              </a:spcBef>
            </a:pPr>
            <a:r>
              <a:rPr lang="ja-JP" altLang="en-US" sz="1200" dirty="0">
                <a:solidFill>
                  <a:srgbClr val="FFFFFF"/>
                </a:solidFill>
                <a:latin typeface="BIZ UDPゴシック" panose="020B0400000000000000" pitchFamily="50" charset="-128"/>
                <a:ea typeface="BIZ UDPゴシック" panose="020B0400000000000000" pitchFamily="50" charset="-128"/>
                <a:cs typeface="ヒラギノ明朝 ProN W3"/>
              </a:rPr>
              <a:t>ＪＴＢ福井店</a:t>
            </a:r>
            <a:endParaRPr lang="en-US" altLang="ja-JP" sz="1200" dirty="0">
              <a:solidFill>
                <a:srgbClr val="FFFFFF"/>
              </a:solidFill>
              <a:latin typeface="BIZ UDPゴシック" panose="020B0400000000000000" pitchFamily="50" charset="-128"/>
              <a:ea typeface="BIZ UDPゴシック" panose="020B0400000000000000" pitchFamily="50" charset="-128"/>
              <a:cs typeface="ヒラギノ明朝 ProN W3"/>
            </a:endParaRPr>
          </a:p>
          <a:p>
            <a:pPr marL="12700" marR="5080" indent="94615" algn="ctr">
              <a:lnSpc>
                <a:spcPts val="1019"/>
              </a:lnSpc>
              <a:spcBef>
                <a:spcPts val="185"/>
              </a:spcBef>
            </a:pPr>
            <a:r>
              <a:rPr lang="ja-JP" altLang="en-US" sz="1200" dirty="0">
                <a:solidFill>
                  <a:srgbClr val="FFFFFF"/>
                </a:solidFill>
                <a:latin typeface="BIZ UDPゴシック" panose="020B0400000000000000" pitchFamily="50" charset="-128"/>
                <a:ea typeface="BIZ UDPゴシック" panose="020B0400000000000000" pitchFamily="50" charset="-128"/>
                <a:cs typeface="ヒラギノ明朝 ProN W3"/>
              </a:rPr>
              <a:t>ホームページ</a:t>
            </a:r>
            <a:endParaRPr sz="1200" dirty="0">
              <a:latin typeface="BIZ UDPゴシック" panose="020B0400000000000000" pitchFamily="50" charset="-128"/>
              <a:ea typeface="BIZ UDPゴシック" panose="020B0400000000000000" pitchFamily="50" charset="-128"/>
              <a:cs typeface="ヒラギノ明朝 ProN W3"/>
            </a:endParaRPr>
          </a:p>
        </p:txBody>
      </p:sp>
      <p:sp>
        <p:nvSpPr>
          <p:cNvPr id="19" name="AutoShape 2" descr="https://qr.quel.jp/tmp/b21ce3b2514a01c3feddf2b8a58e9b13c41351eb.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6" name="図 5"/>
          <p:cNvPicPr>
            <a:picLocks noChangeAspect="1"/>
          </p:cNvPicPr>
          <p:nvPr/>
        </p:nvPicPr>
        <p:blipFill>
          <a:blip r:embed="rId3"/>
          <a:stretch>
            <a:fillRect/>
          </a:stretch>
        </p:blipFill>
        <p:spPr>
          <a:xfrm>
            <a:off x="6388364" y="9535547"/>
            <a:ext cx="992835" cy="99283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384</TotalTime>
  <Words>180</Words>
  <Application>Microsoft Office PowerPoint</Application>
  <PresentationFormat>ユーザー設定</PresentationFormat>
  <Paragraphs>23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ヒラギノ明朝 ProN W3</vt:lpstr>
      <vt:lpstr>ヒラギノ明朝 ProN W6</vt:lpstr>
      <vt:lpstr>游ゴシック</vt:lpstr>
      <vt:lpstr>Calibri</vt:lpstr>
      <vt:lpstr>Office Theme</vt:lpstr>
      <vt:lpstr>JTBで行く MLB™／ハワイ 個別相談会のご案内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_販促技チラシA案（パープル</dc:title>
  <dc:creator>U5567N0002</dc:creator>
  <cp:lastModifiedBy>福井店(JTB)</cp:lastModifiedBy>
  <cp:revision>146</cp:revision>
  <cp:lastPrinted>2026-06-28T05:07:03Z</cp:lastPrinted>
  <dcterms:created xsi:type="dcterms:W3CDTF">2024-02-23T04:39:33Z</dcterms:created>
  <dcterms:modified xsi:type="dcterms:W3CDTF">2026-07-18T09:28:51Z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2024-02-07T00:00:00Z</vt:filetime>
  </property>
  <property fmtid="{D5CDD505-2E9C-101B-9397-08002B2CF9AE}" pid="3" name="Creator">
    <vt:lpwstr>Adobe Illustrator 26.5 (Macintosh)</vt:lpwstr>
  </property>
  <property fmtid="{D5CDD505-2E9C-101B-9397-08002B2CF9AE}" pid="4" name="GTS_PDFXVersion">
    <vt:lpwstr>PDF/X-4</vt:lpwstr>
  </property>
  <property fmtid="{D5CDD505-2E9C-101B-9397-08002B2CF9AE}" pid="5" name="LastSaved">
    <vt:filetime>2024-02-23T00:00:00Z</vt:filetime>
  </property>
  <property fmtid="{D5CDD505-2E9C-101B-9397-08002B2CF9AE}" pid="6" name="Producer">
    <vt:lpwstr>Adobe PDF library 16.07</vt:lpwstr>
  </property>
</Properties>
</file>