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82" r:id="rId2"/>
    <p:sldId id="259"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17937-1BB4-49B7-8C06-73107B6CE9D2}" v="4" dt="2024-10-09T01:08:53.7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4660"/>
  </p:normalViewPr>
  <p:slideViewPr>
    <p:cSldViewPr snapToGrid="0">
      <p:cViewPr varScale="1">
        <p:scale>
          <a:sx n="60" d="100"/>
          <a:sy n="60" d="100"/>
        </p:scale>
        <p:origin x="217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永憲治(JTB)" userId="32956173538_tp_box_2" providerId="OAuth2" clId="{8A717937-1BB4-49B7-8C06-73107B6CE9D2}"/>
    <pc:docChg chg="undo custSel modSld">
      <pc:chgData name="松永憲治(JTB)" userId="32956173538_tp_box_2" providerId="OAuth2" clId="{8A717937-1BB4-49B7-8C06-73107B6CE9D2}" dt="2024-10-18T03:57:33.586" v="441" actId="20577"/>
      <pc:docMkLst>
        <pc:docMk/>
      </pc:docMkLst>
      <pc:sldChg chg="addSp modSp mod">
        <pc:chgData name="松永憲治(JTB)" userId="32956173538_tp_box_2" providerId="OAuth2" clId="{8A717937-1BB4-49B7-8C06-73107B6CE9D2}" dt="2024-10-11T06:21:41.822" v="433" actId="20577"/>
        <pc:sldMkLst>
          <pc:docMk/>
          <pc:sldMk cId="272152713" sldId="259"/>
        </pc:sldMkLst>
        <pc:spChg chg="mod">
          <ac:chgData name="松永憲治(JTB)" userId="32956173538_tp_box_2" providerId="OAuth2" clId="{8A717937-1BB4-49B7-8C06-73107B6CE9D2}" dt="2024-10-09T01:26:35.844" v="368" actId="1076"/>
          <ac:spMkLst>
            <pc:docMk/>
            <pc:sldMk cId="272152713" sldId="259"/>
            <ac:spMk id="3" creationId="{71133C20-6DDE-CFCE-CD12-74D43EFCF26A}"/>
          </ac:spMkLst>
        </pc:spChg>
        <pc:spChg chg="add mod">
          <ac:chgData name="松永憲治(JTB)" userId="32956173538_tp_box_2" providerId="OAuth2" clId="{8A717937-1BB4-49B7-8C06-73107B6CE9D2}" dt="2024-10-09T01:26:30.673" v="367" actId="1076"/>
          <ac:spMkLst>
            <pc:docMk/>
            <pc:sldMk cId="272152713" sldId="259"/>
            <ac:spMk id="8" creationId="{6A3DE53C-9533-A6AE-ACB3-99AE8A4A2E49}"/>
          </ac:spMkLst>
        </pc:spChg>
        <pc:spChg chg="mod">
          <ac:chgData name="松永憲治(JTB)" userId="32956173538_tp_box_2" providerId="OAuth2" clId="{8A717937-1BB4-49B7-8C06-73107B6CE9D2}" dt="2024-10-11T06:21:36.984" v="423" actId="1076"/>
          <ac:spMkLst>
            <pc:docMk/>
            <pc:sldMk cId="272152713" sldId="259"/>
            <ac:spMk id="12" creationId="{30056273-F09A-D390-B9B6-5443421B9FBB}"/>
          </ac:spMkLst>
        </pc:spChg>
        <pc:spChg chg="mod">
          <ac:chgData name="松永憲治(JTB)" userId="32956173538_tp_box_2" providerId="OAuth2" clId="{8A717937-1BB4-49B7-8C06-73107B6CE9D2}" dt="2024-10-11T06:21:41.822" v="433" actId="20577"/>
          <ac:spMkLst>
            <pc:docMk/>
            <pc:sldMk cId="272152713" sldId="259"/>
            <ac:spMk id="16" creationId="{F9C77F37-BD5D-AF6C-F355-B2941D1D0BBB}"/>
          </ac:spMkLst>
        </pc:spChg>
        <pc:spChg chg="mod">
          <ac:chgData name="松永憲治(JTB)" userId="32956173538_tp_box_2" providerId="OAuth2" clId="{8A717937-1BB4-49B7-8C06-73107B6CE9D2}" dt="2024-10-11T06:21:30.360" v="422" actId="14100"/>
          <ac:spMkLst>
            <pc:docMk/>
            <pc:sldMk cId="272152713" sldId="259"/>
            <ac:spMk id="21" creationId="{3AFC4B88-4647-96D8-46B0-BCC52020AA52}"/>
          </ac:spMkLst>
        </pc:spChg>
        <pc:spChg chg="mod">
          <ac:chgData name="松永憲治(JTB)" userId="32956173538_tp_box_2" providerId="OAuth2" clId="{8A717937-1BB4-49B7-8C06-73107B6CE9D2}" dt="2024-10-11T06:21:26.823" v="421" actId="14100"/>
          <ac:spMkLst>
            <pc:docMk/>
            <pc:sldMk cId="272152713" sldId="259"/>
            <ac:spMk id="29" creationId="{9FAE66C6-1863-6BBB-E4DD-7D27F678F7A1}"/>
          </ac:spMkLst>
        </pc:spChg>
        <pc:spChg chg="mod">
          <ac:chgData name="松永憲治(JTB)" userId="32956173538_tp_box_2" providerId="OAuth2" clId="{8A717937-1BB4-49B7-8C06-73107B6CE9D2}" dt="2024-10-09T01:19:33.100" v="280" actId="1076"/>
          <ac:spMkLst>
            <pc:docMk/>
            <pc:sldMk cId="272152713" sldId="259"/>
            <ac:spMk id="32" creationId="{306BEEA6-A5AB-47A0-E60C-33E5DFF08A49}"/>
          </ac:spMkLst>
        </pc:spChg>
        <pc:spChg chg="mod">
          <ac:chgData name="松永憲治(JTB)" userId="32956173538_tp_box_2" providerId="OAuth2" clId="{8A717937-1BB4-49B7-8C06-73107B6CE9D2}" dt="2024-10-09T01:25:44.951" v="356" actId="1076"/>
          <ac:spMkLst>
            <pc:docMk/>
            <pc:sldMk cId="272152713" sldId="259"/>
            <ac:spMk id="33" creationId="{1F61CA2E-C953-939C-D163-2BB5BEAB98F3}"/>
          </ac:spMkLst>
        </pc:spChg>
        <pc:spChg chg="mod">
          <ac:chgData name="松永憲治(JTB)" userId="32956173538_tp_box_2" providerId="OAuth2" clId="{8A717937-1BB4-49B7-8C06-73107B6CE9D2}" dt="2024-10-09T01:25:33.916" v="355" actId="1076"/>
          <ac:spMkLst>
            <pc:docMk/>
            <pc:sldMk cId="272152713" sldId="259"/>
            <ac:spMk id="36" creationId="{B5566E5D-64E9-A232-C05F-ED9F3E1270F5}"/>
          </ac:spMkLst>
        </pc:spChg>
        <pc:spChg chg="mod">
          <ac:chgData name="松永憲治(JTB)" userId="32956173538_tp_box_2" providerId="OAuth2" clId="{8A717937-1BB4-49B7-8C06-73107B6CE9D2}" dt="2024-10-09T01:23:50.220" v="337" actId="1076"/>
          <ac:spMkLst>
            <pc:docMk/>
            <pc:sldMk cId="272152713" sldId="259"/>
            <ac:spMk id="40" creationId="{4178A8C1-AE04-4FEF-4ABE-50E63CF2812E}"/>
          </ac:spMkLst>
        </pc:spChg>
        <pc:spChg chg="mod">
          <ac:chgData name="松永憲治(JTB)" userId="32956173538_tp_box_2" providerId="OAuth2" clId="{8A717937-1BB4-49B7-8C06-73107B6CE9D2}" dt="2024-10-09T01:08:15.325" v="98" actId="14100"/>
          <ac:spMkLst>
            <pc:docMk/>
            <pc:sldMk cId="272152713" sldId="259"/>
            <ac:spMk id="42" creationId="{82F94D58-D3E1-BA5F-6DA9-99E4D8C2A947}"/>
          </ac:spMkLst>
        </pc:spChg>
        <pc:spChg chg="mod">
          <ac:chgData name="松永憲治(JTB)" userId="32956173538_tp_box_2" providerId="OAuth2" clId="{8A717937-1BB4-49B7-8C06-73107B6CE9D2}" dt="2024-10-10T07:15:37.215" v="405" actId="14100"/>
          <ac:spMkLst>
            <pc:docMk/>
            <pc:sldMk cId="272152713" sldId="259"/>
            <ac:spMk id="63" creationId="{6983B416-15CC-1623-5334-11C88EAF17E7}"/>
          </ac:spMkLst>
        </pc:spChg>
        <pc:spChg chg="mod">
          <ac:chgData name="松永憲治(JTB)" userId="32956173538_tp_box_2" providerId="OAuth2" clId="{8A717937-1BB4-49B7-8C06-73107B6CE9D2}" dt="2024-10-09T01:15:33.325" v="207" actId="14100"/>
          <ac:spMkLst>
            <pc:docMk/>
            <pc:sldMk cId="272152713" sldId="259"/>
            <ac:spMk id="64" creationId="{A83D30D4-0B21-0E21-200E-D160FEBAA0E4}"/>
          </ac:spMkLst>
        </pc:spChg>
        <pc:spChg chg="mod">
          <ac:chgData name="松永憲治(JTB)" userId="32956173538_tp_box_2" providerId="OAuth2" clId="{8A717937-1BB4-49B7-8C06-73107B6CE9D2}" dt="2024-10-09T01:19:16.956" v="275" actId="1076"/>
          <ac:spMkLst>
            <pc:docMk/>
            <pc:sldMk cId="272152713" sldId="259"/>
            <ac:spMk id="65" creationId="{58B4D5D0-07A1-33E3-FEEE-5FD964D4BCA8}"/>
          </ac:spMkLst>
        </pc:spChg>
        <pc:spChg chg="mod">
          <ac:chgData name="松永憲治(JTB)" userId="32956173538_tp_box_2" providerId="OAuth2" clId="{8A717937-1BB4-49B7-8C06-73107B6CE9D2}" dt="2024-10-09T01:24:10.094" v="342" actId="1076"/>
          <ac:spMkLst>
            <pc:docMk/>
            <pc:sldMk cId="272152713" sldId="259"/>
            <ac:spMk id="66" creationId="{5E864B07-D64B-C2C2-54CD-BD5FF23A9789}"/>
          </ac:spMkLst>
        </pc:spChg>
        <pc:spChg chg="mod">
          <ac:chgData name="松永憲治(JTB)" userId="32956173538_tp_box_2" providerId="OAuth2" clId="{8A717937-1BB4-49B7-8C06-73107B6CE9D2}" dt="2024-10-09T01:26:53.882" v="374" actId="1076"/>
          <ac:spMkLst>
            <pc:docMk/>
            <pc:sldMk cId="272152713" sldId="259"/>
            <ac:spMk id="71" creationId="{BD62CC7A-FEFB-6F82-7EDB-2CC59CF29878}"/>
          </ac:spMkLst>
        </pc:spChg>
        <pc:spChg chg="mod">
          <ac:chgData name="松永憲治(JTB)" userId="32956173538_tp_box_2" providerId="OAuth2" clId="{8A717937-1BB4-49B7-8C06-73107B6CE9D2}" dt="2024-10-09T01:26:43.421" v="370" actId="1076"/>
          <ac:spMkLst>
            <pc:docMk/>
            <pc:sldMk cId="272152713" sldId="259"/>
            <ac:spMk id="72" creationId="{141534A7-945F-C163-9257-60C7461CC101}"/>
          </ac:spMkLst>
        </pc:spChg>
        <pc:spChg chg="mod">
          <ac:chgData name="松永憲治(JTB)" userId="32956173538_tp_box_2" providerId="OAuth2" clId="{8A717937-1BB4-49B7-8C06-73107B6CE9D2}" dt="2024-10-09T01:15:02.618" v="202" actId="14100"/>
          <ac:spMkLst>
            <pc:docMk/>
            <pc:sldMk cId="272152713" sldId="259"/>
            <ac:spMk id="89" creationId="{DC0ABC6A-0A6A-396B-B827-2FA6F4EA42B0}"/>
          </ac:spMkLst>
        </pc:spChg>
        <pc:spChg chg="mod">
          <ac:chgData name="松永憲治(JTB)" userId="32956173538_tp_box_2" providerId="OAuth2" clId="{8A717937-1BB4-49B7-8C06-73107B6CE9D2}" dt="2024-10-09T01:27:04.488" v="375" actId="1076"/>
          <ac:spMkLst>
            <pc:docMk/>
            <pc:sldMk cId="272152713" sldId="259"/>
            <ac:spMk id="90" creationId="{002CBC10-3C0E-1598-09B5-67B059672B80}"/>
          </ac:spMkLst>
        </pc:spChg>
        <pc:grpChg chg="mod">
          <ac:chgData name="松永憲治(JTB)" userId="32956173538_tp_box_2" providerId="OAuth2" clId="{8A717937-1BB4-49B7-8C06-73107B6CE9D2}" dt="2024-10-09T01:26:24.737" v="365" actId="1076"/>
          <ac:grpSpMkLst>
            <pc:docMk/>
            <pc:sldMk cId="272152713" sldId="259"/>
            <ac:grpSpMk id="30" creationId="{EB0A0733-F433-F70F-FA99-716CC9526ADB}"/>
          </ac:grpSpMkLst>
        </pc:grpChg>
        <pc:grpChg chg="mod">
          <ac:chgData name="松永憲治(JTB)" userId="32956173538_tp_box_2" providerId="OAuth2" clId="{8A717937-1BB4-49B7-8C06-73107B6CE9D2}" dt="2024-10-09T01:19:42.337" v="282" actId="14100"/>
          <ac:grpSpMkLst>
            <pc:docMk/>
            <pc:sldMk cId="272152713" sldId="259"/>
            <ac:grpSpMk id="37" creationId="{DD489AF8-2B23-774C-DA97-0A99D725BC29}"/>
          </ac:grpSpMkLst>
        </pc:grpChg>
        <pc:grpChg chg="mod">
          <ac:chgData name="松永憲治(JTB)" userId="32956173538_tp_box_2" providerId="OAuth2" clId="{8A717937-1BB4-49B7-8C06-73107B6CE9D2}" dt="2024-10-09T01:26:28.153" v="366" actId="1076"/>
          <ac:grpSpMkLst>
            <pc:docMk/>
            <pc:sldMk cId="272152713" sldId="259"/>
            <ac:grpSpMk id="43" creationId="{9CD52E71-E77D-6D66-F394-AD0E166CE969}"/>
          </ac:grpSpMkLst>
        </pc:grpChg>
        <pc:grpChg chg="mod">
          <ac:chgData name="松永憲治(JTB)" userId="32956173538_tp_box_2" providerId="OAuth2" clId="{8A717937-1BB4-49B7-8C06-73107B6CE9D2}" dt="2024-10-09T01:26:07.735" v="361" actId="1076"/>
          <ac:grpSpMkLst>
            <pc:docMk/>
            <pc:sldMk cId="272152713" sldId="259"/>
            <ac:grpSpMk id="79" creationId="{C01B86A4-1554-6E68-62A4-269C2D2C471C}"/>
          </ac:grpSpMkLst>
        </pc:grpChg>
        <pc:picChg chg="mod">
          <ac:chgData name="松永憲治(JTB)" userId="32956173538_tp_box_2" providerId="OAuth2" clId="{8A717937-1BB4-49B7-8C06-73107B6CE9D2}" dt="2024-10-09T01:26:50.358" v="373" actId="1076"/>
          <ac:picMkLst>
            <pc:docMk/>
            <pc:sldMk cId="272152713" sldId="259"/>
            <ac:picMk id="10" creationId="{3D0AC2CA-B007-9C1B-132F-E0849AFA545E}"/>
          </ac:picMkLst>
        </pc:picChg>
        <pc:picChg chg="mod">
          <ac:chgData name="松永憲治(JTB)" userId="32956173538_tp_box_2" providerId="OAuth2" clId="{8A717937-1BB4-49B7-8C06-73107B6CE9D2}" dt="2024-10-09T01:26:47.133" v="371" actId="1076"/>
          <ac:picMkLst>
            <pc:docMk/>
            <pc:sldMk cId="272152713" sldId="259"/>
            <ac:picMk id="19" creationId="{4F15644D-E4E1-287B-4D2A-F43072004D61}"/>
          </ac:picMkLst>
        </pc:picChg>
        <pc:picChg chg="mod">
          <ac:chgData name="松永憲治(JTB)" userId="32956173538_tp_box_2" providerId="OAuth2" clId="{8A717937-1BB4-49B7-8C06-73107B6CE9D2}" dt="2024-10-09T01:21:52.686" v="314" actId="1076"/>
          <ac:picMkLst>
            <pc:docMk/>
            <pc:sldMk cId="272152713" sldId="259"/>
            <ac:picMk id="25" creationId="{1A10D38B-3664-FC42-749F-606699A67867}"/>
          </ac:picMkLst>
        </pc:picChg>
        <pc:picChg chg="mod">
          <ac:chgData name="松永憲治(JTB)" userId="32956173538_tp_box_2" providerId="OAuth2" clId="{8A717937-1BB4-49B7-8C06-73107B6CE9D2}" dt="2024-10-09T01:26:11.415" v="362" actId="1076"/>
          <ac:picMkLst>
            <pc:docMk/>
            <pc:sldMk cId="272152713" sldId="259"/>
            <ac:picMk id="26" creationId="{9A12A00F-B425-DEFF-7CE3-72AFF02276C3}"/>
          </ac:picMkLst>
        </pc:picChg>
        <pc:picChg chg="mod">
          <ac:chgData name="松永憲治(JTB)" userId="32956173538_tp_box_2" providerId="OAuth2" clId="{8A717937-1BB4-49B7-8C06-73107B6CE9D2}" dt="2024-10-09T01:26:00.241" v="360" actId="1076"/>
          <ac:picMkLst>
            <pc:docMk/>
            <pc:sldMk cId="272152713" sldId="259"/>
            <ac:picMk id="27" creationId="{E7516BD7-6F07-E4BF-DBE3-ABE3F0E577EE}"/>
          </ac:picMkLst>
        </pc:picChg>
        <pc:picChg chg="mod">
          <ac:chgData name="松永憲治(JTB)" userId="32956173538_tp_box_2" providerId="OAuth2" clId="{8A717937-1BB4-49B7-8C06-73107B6CE9D2}" dt="2024-10-09T01:26:21.843" v="364" actId="1076"/>
          <ac:picMkLst>
            <pc:docMk/>
            <pc:sldMk cId="272152713" sldId="259"/>
            <ac:picMk id="31" creationId="{DE197D87-35BE-E4EF-9496-3AEAA9664CE6}"/>
          </ac:picMkLst>
        </pc:picChg>
        <pc:picChg chg="mod">
          <ac:chgData name="松永憲治(JTB)" userId="32956173538_tp_box_2" providerId="OAuth2" clId="{8A717937-1BB4-49B7-8C06-73107B6CE9D2}" dt="2024-10-09T01:26:15.845" v="363" actId="1076"/>
          <ac:picMkLst>
            <pc:docMk/>
            <pc:sldMk cId="272152713" sldId="259"/>
            <ac:picMk id="35" creationId="{46844B31-9A61-6323-31E4-2928777156F5}"/>
          </ac:picMkLst>
        </pc:picChg>
        <pc:picChg chg="mod">
          <ac:chgData name="松永憲治(JTB)" userId="32956173538_tp_box_2" providerId="OAuth2" clId="{8A717937-1BB4-49B7-8C06-73107B6CE9D2}" dt="2024-10-09T01:08:06.115" v="96" actId="14100"/>
          <ac:picMkLst>
            <pc:docMk/>
            <pc:sldMk cId="272152713" sldId="259"/>
            <ac:picMk id="39" creationId="{57E50B15-5924-E51A-45C5-44884AD80BD3}"/>
          </ac:picMkLst>
        </pc:picChg>
      </pc:sldChg>
      <pc:sldChg chg="addSp delSp modSp mod">
        <pc:chgData name="松永憲治(JTB)" userId="32956173538_tp_box_2" providerId="OAuth2" clId="{8A717937-1BB4-49B7-8C06-73107B6CE9D2}" dt="2024-10-18T03:57:33.586" v="441" actId="20577"/>
        <pc:sldMkLst>
          <pc:docMk/>
          <pc:sldMk cId="661852082" sldId="282"/>
        </pc:sldMkLst>
        <pc:spChg chg="mod">
          <ac:chgData name="松永憲治(JTB)" userId="32956173538_tp_box_2" providerId="OAuth2" clId="{8A717937-1BB4-49B7-8C06-73107B6CE9D2}" dt="2024-10-18T03:57:33.586" v="441" actId="20577"/>
          <ac:spMkLst>
            <pc:docMk/>
            <pc:sldMk cId="661852082" sldId="282"/>
            <ac:spMk id="9" creationId="{67AB3BC3-C566-47BF-3DA5-D54ACCEA8207}"/>
          </ac:spMkLst>
        </pc:spChg>
        <pc:spChg chg="mod">
          <ac:chgData name="松永憲治(JTB)" userId="32956173538_tp_box_2" providerId="OAuth2" clId="{8A717937-1BB4-49B7-8C06-73107B6CE9D2}" dt="2024-10-10T07:13:19.631" v="393" actId="255"/>
          <ac:spMkLst>
            <pc:docMk/>
            <pc:sldMk cId="661852082" sldId="282"/>
            <ac:spMk id="13" creationId="{4F2D58E4-5F13-1FEE-FD0A-F51A2783A618}"/>
          </ac:spMkLst>
        </pc:spChg>
        <pc:spChg chg="mod">
          <ac:chgData name="松永憲治(JTB)" userId="32956173538_tp_box_2" providerId="OAuth2" clId="{8A717937-1BB4-49B7-8C06-73107B6CE9D2}" dt="2024-10-10T07:16:55.821" v="411" actId="1076"/>
          <ac:spMkLst>
            <pc:docMk/>
            <pc:sldMk cId="661852082" sldId="282"/>
            <ac:spMk id="14" creationId="{93B954B2-343E-D353-2C32-116597EA3F88}"/>
          </ac:spMkLst>
        </pc:spChg>
        <pc:spChg chg="mod">
          <ac:chgData name="松永憲治(JTB)" userId="32956173538_tp_box_2" providerId="OAuth2" clId="{8A717937-1BB4-49B7-8C06-73107B6CE9D2}" dt="2024-10-10T07:13:57.598" v="396" actId="1076"/>
          <ac:spMkLst>
            <pc:docMk/>
            <pc:sldMk cId="661852082" sldId="282"/>
            <ac:spMk id="15" creationId="{7764887A-B6E2-6863-8AC8-6F011D111865}"/>
          </ac:spMkLst>
        </pc:spChg>
        <pc:spChg chg="mod">
          <ac:chgData name="松永憲治(JTB)" userId="32956173538_tp_box_2" providerId="OAuth2" clId="{8A717937-1BB4-49B7-8C06-73107B6CE9D2}" dt="2024-10-09T01:04:42.276" v="60" actId="14100"/>
          <ac:spMkLst>
            <pc:docMk/>
            <pc:sldMk cId="661852082" sldId="282"/>
            <ac:spMk id="22" creationId="{BECB824D-63B7-B2CA-0255-C43468F60217}"/>
          </ac:spMkLst>
        </pc:spChg>
        <pc:spChg chg="mod">
          <ac:chgData name="松永憲治(JTB)" userId="32956173538_tp_box_2" providerId="OAuth2" clId="{8A717937-1BB4-49B7-8C06-73107B6CE9D2}" dt="2024-10-09T01:04:37.171" v="59" actId="14100"/>
          <ac:spMkLst>
            <pc:docMk/>
            <pc:sldMk cId="661852082" sldId="282"/>
            <ac:spMk id="23" creationId="{AFB56710-64A6-597A-C80C-30D4ADF72CD2}"/>
          </ac:spMkLst>
        </pc:spChg>
        <pc:spChg chg="mod">
          <ac:chgData name="松永憲治(JTB)" userId="32956173538_tp_box_2" providerId="OAuth2" clId="{8A717937-1BB4-49B7-8C06-73107B6CE9D2}" dt="2024-10-09T01:05:00.193" v="67" actId="1076"/>
          <ac:spMkLst>
            <pc:docMk/>
            <pc:sldMk cId="661852082" sldId="282"/>
            <ac:spMk id="24" creationId="{60FB62BD-983B-287F-0663-2721A9C4DEDD}"/>
          </ac:spMkLst>
        </pc:spChg>
        <pc:spChg chg="mod">
          <ac:chgData name="松永憲治(JTB)" userId="32956173538_tp_box_2" providerId="OAuth2" clId="{8A717937-1BB4-49B7-8C06-73107B6CE9D2}" dt="2024-10-09T01:22:23.760" v="315" actId="20577"/>
          <ac:spMkLst>
            <pc:docMk/>
            <pc:sldMk cId="661852082" sldId="282"/>
            <ac:spMk id="25" creationId="{A2ECFE3C-093B-AD52-7C3A-95B06B96B902}"/>
          </ac:spMkLst>
        </pc:spChg>
        <pc:spChg chg="mod">
          <ac:chgData name="松永憲治(JTB)" userId="32956173538_tp_box_2" providerId="OAuth2" clId="{8A717937-1BB4-49B7-8C06-73107B6CE9D2}" dt="2024-10-10T07:16:21.068" v="409" actId="1076"/>
          <ac:spMkLst>
            <pc:docMk/>
            <pc:sldMk cId="661852082" sldId="282"/>
            <ac:spMk id="27" creationId="{FBC53541-5B18-4203-339D-A5D3E51BBBC0}"/>
          </ac:spMkLst>
        </pc:spChg>
        <pc:spChg chg="mod">
          <ac:chgData name="松永憲治(JTB)" userId="32956173538_tp_box_2" providerId="OAuth2" clId="{8A717937-1BB4-49B7-8C06-73107B6CE9D2}" dt="2024-10-09T01:03:19.994" v="50" actId="14100"/>
          <ac:spMkLst>
            <pc:docMk/>
            <pc:sldMk cId="661852082" sldId="282"/>
            <ac:spMk id="30" creationId="{00A92B30-C0D8-3933-C376-B4AC0D572630}"/>
          </ac:spMkLst>
        </pc:spChg>
        <pc:spChg chg="mod">
          <ac:chgData name="松永憲治(JTB)" userId="32956173538_tp_box_2" providerId="OAuth2" clId="{8A717937-1BB4-49B7-8C06-73107B6CE9D2}" dt="2024-10-09T01:24:45.541" v="349" actId="113"/>
          <ac:spMkLst>
            <pc:docMk/>
            <pc:sldMk cId="661852082" sldId="282"/>
            <ac:spMk id="37" creationId="{49B499F1-5626-14EE-CA4E-E5F1F995FC06}"/>
          </ac:spMkLst>
        </pc:spChg>
        <pc:spChg chg="mod">
          <ac:chgData name="松永憲治(JTB)" userId="32956173538_tp_box_2" providerId="OAuth2" clId="{8A717937-1BB4-49B7-8C06-73107B6CE9D2}" dt="2024-10-09T01:05:26.323" v="69" actId="14100"/>
          <ac:spMkLst>
            <pc:docMk/>
            <pc:sldMk cId="661852082" sldId="282"/>
            <ac:spMk id="43" creationId="{3D20ACAE-A41D-8A7F-F301-991851FF5AD0}"/>
          </ac:spMkLst>
        </pc:spChg>
        <pc:spChg chg="mod">
          <ac:chgData name="松永憲治(JTB)" userId="32956173538_tp_box_2" providerId="OAuth2" clId="{8A717937-1BB4-49B7-8C06-73107B6CE9D2}" dt="2024-10-10T07:11:41.152" v="376" actId="1076"/>
          <ac:spMkLst>
            <pc:docMk/>
            <pc:sldMk cId="661852082" sldId="282"/>
            <ac:spMk id="50" creationId="{3429FD5C-5F1C-5F75-99CF-BEF55E978C57}"/>
          </ac:spMkLst>
        </pc:spChg>
        <pc:spChg chg="mod">
          <ac:chgData name="松永憲治(JTB)" userId="32956173538_tp_box_2" providerId="OAuth2" clId="{8A717937-1BB4-49B7-8C06-73107B6CE9D2}" dt="2024-10-09T01:03:08.902" v="47" actId="1076"/>
          <ac:spMkLst>
            <pc:docMk/>
            <pc:sldMk cId="661852082" sldId="282"/>
            <ac:spMk id="52" creationId="{1478109C-F7D5-CA75-49C0-526C1721E98A}"/>
          </ac:spMkLst>
        </pc:spChg>
        <pc:spChg chg="mod">
          <ac:chgData name="松永憲治(JTB)" userId="32956173538_tp_box_2" providerId="OAuth2" clId="{8A717937-1BB4-49B7-8C06-73107B6CE9D2}" dt="2024-10-09T01:02:52.457" v="43" actId="1076"/>
          <ac:spMkLst>
            <pc:docMk/>
            <pc:sldMk cId="661852082" sldId="282"/>
            <ac:spMk id="53" creationId="{A4F22283-C5FF-DA4B-5C81-47E0D673620B}"/>
          </ac:spMkLst>
        </pc:spChg>
        <pc:spChg chg="mod">
          <ac:chgData name="松永憲治(JTB)" userId="32956173538_tp_box_2" providerId="OAuth2" clId="{8A717937-1BB4-49B7-8C06-73107B6CE9D2}" dt="2024-10-10T07:11:43.669" v="377" actId="1076"/>
          <ac:spMkLst>
            <pc:docMk/>
            <pc:sldMk cId="661852082" sldId="282"/>
            <ac:spMk id="54" creationId="{FDE86597-7528-29A6-E1C4-EF1D3E09D19F}"/>
          </ac:spMkLst>
        </pc:spChg>
        <pc:spChg chg="mod">
          <ac:chgData name="松永憲治(JTB)" userId="32956173538_tp_box_2" providerId="OAuth2" clId="{8A717937-1BB4-49B7-8C06-73107B6CE9D2}" dt="2024-10-10T07:15:55.687" v="406" actId="1076"/>
          <ac:spMkLst>
            <pc:docMk/>
            <pc:sldMk cId="661852082" sldId="282"/>
            <ac:spMk id="56" creationId="{1CC1621A-5792-BA41-A1E9-94761E2A592F}"/>
          </ac:spMkLst>
        </pc:spChg>
        <pc:spChg chg="mod">
          <ac:chgData name="松永憲治(JTB)" userId="32956173538_tp_box_2" providerId="OAuth2" clId="{8A717937-1BB4-49B7-8C06-73107B6CE9D2}" dt="2024-10-10T07:16:09.462" v="408" actId="1076"/>
          <ac:spMkLst>
            <pc:docMk/>
            <pc:sldMk cId="661852082" sldId="282"/>
            <ac:spMk id="58" creationId="{3783F046-D34A-AE02-D126-213FE2F5E01B}"/>
          </ac:spMkLst>
        </pc:spChg>
        <pc:spChg chg="mod">
          <ac:chgData name="松永憲治(JTB)" userId="32956173538_tp_box_2" providerId="OAuth2" clId="{8A717937-1BB4-49B7-8C06-73107B6CE9D2}" dt="2024-10-09T00:58:38.056" v="0"/>
          <ac:spMkLst>
            <pc:docMk/>
            <pc:sldMk cId="661852082" sldId="282"/>
            <ac:spMk id="59" creationId="{6EDD8529-2C83-6ED4-BBFA-F45417CA41B6}"/>
          </ac:spMkLst>
        </pc:spChg>
        <pc:spChg chg="add mod">
          <ac:chgData name="松永憲治(JTB)" userId="32956173538_tp_box_2" providerId="OAuth2" clId="{8A717937-1BB4-49B7-8C06-73107B6CE9D2}" dt="2024-10-09T01:05:06.794" v="68" actId="1076"/>
          <ac:spMkLst>
            <pc:docMk/>
            <pc:sldMk cId="661852082" sldId="282"/>
            <ac:spMk id="62" creationId="{42D0ADAE-641B-2715-A661-430C20B82F14}"/>
          </ac:spMkLst>
        </pc:spChg>
        <pc:spChg chg="mod">
          <ac:chgData name="松永憲治(JTB)" userId="32956173538_tp_box_2" providerId="OAuth2" clId="{8A717937-1BB4-49B7-8C06-73107B6CE9D2}" dt="2024-10-09T01:03:02.296" v="46" actId="1076"/>
          <ac:spMkLst>
            <pc:docMk/>
            <pc:sldMk cId="661852082" sldId="282"/>
            <ac:spMk id="66" creationId="{BD7DAB6F-A03D-969D-2BF8-12ABB3DA53E1}"/>
          </ac:spMkLst>
        </pc:spChg>
        <pc:spChg chg="mod">
          <ac:chgData name="松永憲治(JTB)" userId="32956173538_tp_box_2" providerId="OAuth2" clId="{8A717937-1BB4-49B7-8C06-73107B6CE9D2}" dt="2024-10-09T01:02:47.772" v="42" actId="1076"/>
          <ac:spMkLst>
            <pc:docMk/>
            <pc:sldMk cId="661852082" sldId="282"/>
            <ac:spMk id="68" creationId="{CDD7AB54-DF0B-6D5E-EA8B-AB25C847A615}"/>
          </ac:spMkLst>
        </pc:spChg>
        <pc:spChg chg="mod">
          <ac:chgData name="松永憲治(JTB)" userId="32956173538_tp_box_2" providerId="OAuth2" clId="{8A717937-1BB4-49B7-8C06-73107B6CE9D2}" dt="2024-10-10T07:12:55.294" v="389" actId="1076"/>
          <ac:spMkLst>
            <pc:docMk/>
            <pc:sldMk cId="661852082" sldId="282"/>
            <ac:spMk id="93" creationId="{40E58634-FB6D-47F1-8AE6-DD86E960A2B7}"/>
          </ac:spMkLst>
        </pc:spChg>
        <pc:spChg chg="mod">
          <ac:chgData name="松永憲治(JTB)" userId="32956173538_tp_box_2" providerId="OAuth2" clId="{8A717937-1BB4-49B7-8C06-73107B6CE9D2}" dt="2024-10-10T07:14:02.110" v="397" actId="1076"/>
          <ac:spMkLst>
            <pc:docMk/>
            <pc:sldMk cId="661852082" sldId="282"/>
            <ac:spMk id="94" creationId="{61A6B105-3B13-67C7-0F62-3A32417BEF90}"/>
          </ac:spMkLst>
        </pc:spChg>
        <pc:spChg chg="mod">
          <ac:chgData name="松永憲治(JTB)" userId="32956173538_tp_box_2" providerId="OAuth2" clId="{8A717937-1BB4-49B7-8C06-73107B6CE9D2}" dt="2024-10-10T07:12:21.989" v="385" actId="255"/>
          <ac:spMkLst>
            <pc:docMk/>
            <pc:sldMk cId="661852082" sldId="282"/>
            <ac:spMk id="96" creationId="{44330655-F197-466A-B260-BC80A04097DB}"/>
          </ac:spMkLst>
        </pc:spChg>
        <pc:spChg chg="mod">
          <ac:chgData name="松永憲治(JTB)" userId="32956173538_tp_box_2" providerId="OAuth2" clId="{8A717937-1BB4-49B7-8C06-73107B6CE9D2}" dt="2024-10-09T01:01:56.972" v="34" actId="164"/>
          <ac:spMkLst>
            <pc:docMk/>
            <pc:sldMk cId="661852082" sldId="282"/>
            <ac:spMk id="102" creationId="{B56BF0E5-168B-EDB5-7850-34C1304287DF}"/>
          </ac:spMkLst>
        </pc:spChg>
        <pc:grpChg chg="add mod">
          <ac:chgData name="松永憲治(JTB)" userId="32956173538_tp_box_2" providerId="OAuth2" clId="{8A717937-1BB4-49B7-8C06-73107B6CE9D2}" dt="2024-10-10T07:15:00.925" v="404" actId="1076"/>
          <ac:grpSpMkLst>
            <pc:docMk/>
            <pc:sldMk cId="661852082" sldId="282"/>
            <ac:grpSpMk id="4" creationId="{4785A78D-8181-CBB0-D83E-E7F97F95D81D}"/>
          </ac:grpSpMkLst>
        </pc:grpChg>
        <pc:grpChg chg="del mod">
          <ac:chgData name="松永憲治(JTB)" userId="32956173538_tp_box_2" providerId="OAuth2" clId="{8A717937-1BB4-49B7-8C06-73107B6CE9D2}" dt="2024-10-09T00:58:44.823" v="3" actId="478"/>
          <ac:grpSpMkLst>
            <pc:docMk/>
            <pc:sldMk cId="661852082" sldId="282"/>
            <ac:grpSpMk id="20" creationId="{B476947C-AE1F-34E8-8795-0658B0E13CB3}"/>
          </ac:grpSpMkLst>
        </pc:grpChg>
        <pc:grpChg chg="mod">
          <ac:chgData name="松永憲治(JTB)" userId="32956173538_tp_box_2" providerId="OAuth2" clId="{8A717937-1BB4-49B7-8C06-73107B6CE9D2}" dt="2024-10-09T00:58:38.056" v="0"/>
          <ac:grpSpMkLst>
            <pc:docMk/>
            <pc:sldMk cId="661852082" sldId="282"/>
            <ac:grpSpMk id="26" creationId="{AA4300A5-FC75-E281-C2E0-95222F9C0C94}"/>
          </ac:grpSpMkLst>
        </pc:grpChg>
        <pc:grpChg chg="mod">
          <ac:chgData name="松永憲治(JTB)" userId="32956173538_tp_box_2" providerId="OAuth2" clId="{8A717937-1BB4-49B7-8C06-73107B6CE9D2}" dt="2024-10-09T01:05:41.851" v="72" actId="1076"/>
          <ac:grpSpMkLst>
            <pc:docMk/>
            <pc:sldMk cId="661852082" sldId="282"/>
            <ac:grpSpMk id="29" creationId="{ED1525F3-D03C-F24E-0FEA-69DDCD72FAAA}"/>
          </ac:grpSpMkLst>
        </pc:grpChg>
        <pc:grpChg chg="mod">
          <ac:chgData name="松永憲治(JTB)" userId="32956173538_tp_box_2" providerId="OAuth2" clId="{8A717937-1BB4-49B7-8C06-73107B6CE9D2}" dt="2024-10-09T00:58:38.056" v="0"/>
          <ac:grpSpMkLst>
            <pc:docMk/>
            <pc:sldMk cId="661852082" sldId="282"/>
            <ac:grpSpMk id="31" creationId="{7ADEAA25-2B05-40F1-BDBD-38EB811CEAC7}"/>
          </ac:grpSpMkLst>
        </pc:grpChg>
        <pc:grpChg chg="mod">
          <ac:chgData name="松永憲治(JTB)" userId="32956173538_tp_box_2" providerId="OAuth2" clId="{8A717937-1BB4-49B7-8C06-73107B6CE9D2}" dt="2024-10-09T01:02:19.704" v="35" actId="1076"/>
          <ac:grpSpMkLst>
            <pc:docMk/>
            <pc:sldMk cId="661852082" sldId="282"/>
            <ac:grpSpMk id="48" creationId="{78616072-A655-2817-53B6-92384279E365}"/>
          </ac:grpSpMkLst>
        </pc:grpChg>
        <pc:grpChg chg="del">
          <ac:chgData name="松永憲治(JTB)" userId="32956173538_tp_box_2" providerId="OAuth2" clId="{8A717937-1BB4-49B7-8C06-73107B6CE9D2}" dt="2024-10-10T07:11:46.551" v="378" actId="478"/>
          <ac:grpSpMkLst>
            <pc:docMk/>
            <pc:sldMk cId="661852082" sldId="282"/>
            <ac:grpSpMk id="55" creationId="{8BF886B3-9DD9-1744-FB06-9BF104753296}"/>
          </ac:grpSpMkLst>
        </pc:grpChg>
        <pc:grpChg chg="add mod">
          <ac:chgData name="松永憲治(JTB)" userId="32956173538_tp_box_2" providerId="OAuth2" clId="{8A717937-1BB4-49B7-8C06-73107B6CE9D2}" dt="2024-10-09T01:01:56.972" v="34" actId="164"/>
          <ac:grpSpMkLst>
            <pc:docMk/>
            <pc:sldMk cId="661852082" sldId="282"/>
            <ac:grpSpMk id="60" creationId="{1DB4070C-48DA-5D76-6331-CBFF7AED89AE}"/>
          </ac:grpSpMkLst>
        </pc:grpChg>
        <pc:grpChg chg="mod">
          <ac:chgData name="松永憲治(JTB)" userId="32956173538_tp_box_2" providerId="OAuth2" clId="{8A717937-1BB4-49B7-8C06-73107B6CE9D2}" dt="2024-10-10T07:16:48.934" v="410" actId="1076"/>
          <ac:grpSpMkLst>
            <pc:docMk/>
            <pc:sldMk cId="661852082" sldId="282"/>
            <ac:grpSpMk id="106" creationId="{8CE247C6-1DAA-7618-0A0E-BA3FED8ADE3F}"/>
          </ac:grpSpMkLst>
        </pc:grpChg>
        <pc:picChg chg="mod">
          <ac:chgData name="松永憲治(JTB)" userId="32956173538_tp_box_2" providerId="OAuth2" clId="{8A717937-1BB4-49B7-8C06-73107B6CE9D2}" dt="2024-10-10T07:14:45.566" v="401" actId="1076"/>
          <ac:picMkLst>
            <pc:docMk/>
            <pc:sldMk cId="661852082" sldId="282"/>
            <ac:picMk id="2" creationId="{673A685F-1FAD-9305-6B88-E9969BD96786}"/>
          </ac:picMkLst>
        </pc:picChg>
        <pc:picChg chg="mod">
          <ac:chgData name="松永憲治(JTB)" userId="32956173538_tp_box_2" providerId="OAuth2" clId="{8A717937-1BB4-49B7-8C06-73107B6CE9D2}" dt="2024-10-09T01:01:56.972" v="34" actId="164"/>
          <ac:picMkLst>
            <pc:docMk/>
            <pc:sldMk cId="661852082" sldId="282"/>
            <ac:picMk id="5" creationId="{00B050E7-08C5-0F54-39CB-00DBB5C19405}"/>
          </ac:picMkLst>
        </pc:picChg>
        <pc:picChg chg="mod">
          <ac:chgData name="松永憲治(JTB)" userId="32956173538_tp_box_2" providerId="OAuth2" clId="{8A717937-1BB4-49B7-8C06-73107B6CE9D2}" dt="2024-10-09T01:05:36.927" v="71" actId="1076"/>
          <ac:picMkLst>
            <pc:docMk/>
            <pc:sldMk cId="661852082" sldId="282"/>
            <ac:picMk id="28" creationId="{2A310497-CCE3-E84F-240F-B4091F4419F6}"/>
          </ac:picMkLst>
        </pc:picChg>
        <pc:picChg chg="mod">
          <ac:chgData name="松永憲治(JTB)" userId="32956173538_tp_box_2" providerId="OAuth2" clId="{8A717937-1BB4-49B7-8C06-73107B6CE9D2}" dt="2024-10-09T01:24:52.952" v="350" actId="1076"/>
          <ac:picMkLst>
            <pc:docMk/>
            <pc:sldMk cId="661852082" sldId="282"/>
            <ac:picMk id="46" creationId="{F5B0F40A-9162-6D62-8B93-E6202DB71285}"/>
          </ac:picMkLst>
        </pc:picChg>
        <pc:picChg chg="mod">
          <ac:chgData name="松永憲治(JTB)" userId="32956173538_tp_box_2" providerId="OAuth2" clId="{8A717937-1BB4-49B7-8C06-73107B6CE9D2}" dt="2024-10-09T01:02:57.239" v="45" actId="1076"/>
          <ac:picMkLst>
            <pc:docMk/>
            <pc:sldMk cId="661852082" sldId="282"/>
            <ac:picMk id="78" creationId="{133423C1-403D-18FC-9503-122B15A9C6AE}"/>
          </ac:picMkLst>
        </pc:picChg>
        <pc:picChg chg="mod">
          <ac:chgData name="松永憲治(JTB)" userId="32956173538_tp_box_2" providerId="OAuth2" clId="{8A717937-1BB4-49B7-8C06-73107B6CE9D2}" dt="2024-10-09T01:02:45.049" v="41" actId="1076"/>
          <ac:picMkLst>
            <pc:docMk/>
            <pc:sldMk cId="661852082" sldId="282"/>
            <ac:picMk id="87" creationId="{26040828-53D5-4522-FF78-B70832A18D85}"/>
          </ac:picMkLst>
        </pc:picChg>
      </pc:sldChg>
    </pc:docChg>
  </pc:docChgLst>
  <pc:docChgLst>
    <pc:chgData userId="32956173538_tp_box_2" providerId="OAuth2" clId="{0A87AA81-0B1C-40BF-8E73-702E796635E4}"/>
    <pc:docChg chg="undo custSel modSld">
      <pc:chgData name="" userId="32956173538_tp_box_2" providerId="OAuth2" clId="{0A87AA81-0B1C-40BF-8E73-702E796635E4}" dt="2024-09-19T02:33:55.499" v="2245" actId="1076"/>
      <pc:docMkLst>
        <pc:docMk/>
      </pc:docMkLst>
      <pc:sldChg chg="addSp delSp modSp mod">
        <pc:chgData name="" userId="32956173538_tp_box_2" providerId="OAuth2" clId="{0A87AA81-0B1C-40BF-8E73-702E796635E4}" dt="2024-09-19T02:33:55.499" v="2245" actId="1076"/>
        <pc:sldMkLst>
          <pc:docMk/>
          <pc:sldMk cId="272152713" sldId="259"/>
        </pc:sldMkLst>
        <pc:spChg chg="mod">
          <ac:chgData name="" userId="32956173538_tp_box_2" providerId="OAuth2" clId="{0A87AA81-0B1C-40BF-8E73-702E796635E4}" dt="2024-09-18T06:00:50.575" v="2131" actId="20577"/>
          <ac:spMkLst>
            <pc:docMk/>
            <pc:sldMk cId="272152713" sldId="259"/>
            <ac:spMk id="3" creationId="{71133C20-6DDE-CFCE-CD12-74D43EFCF26A}"/>
          </ac:spMkLst>
        </pc:spChg>
        <pc:spChg chg="del mod">
          <ac:chgData name="" userId="32956173538_tp_box_2" providerId="OAuth2" clId="{0A87AA81-0B1C-40BF-8E73-702E796635E4}" dt="2024-09-11T06:08:31.712" v="1209" actId="478"/>
          <ac:spMkLst>
            <pc:docMk/>
            <pc:sldMk cId="272152713" sldId="259"/>
            <ac:spMk id="10" creationId="{4B98D7B0-7FA8-2062-0BCD-F37FB6E31AC2}"/>
          </ac:spMkLst>
        </pc:spChg>
        <pc:spChg chg="mod">
          <ac:chgData name="" userId="32956173538_tp_box_2" providerId="OAuth2" clId="{0A87AA81-0B1C-40BF-8E73-702E796635E4}" dt="2024-09-18T05:51:00.443" v="2007" actId="1076"/>
          <ac:spMkLst>
            <pc:docMk/>
            <pc:sldMk cId="272152713" sldId="259"/>
            <ac:spMk id="12" creationId="{30056273-F09A-D390-B9B6-5443421B9FBB}"/>
          </ac:spMkLst>
        </pc:spChg>
        <pc:spChg chg="mod">
          <ac:chgData name="" userId="32956173538_tp_box_2" providerId="OAuth2" clId="{0A87AA81-0B1C-40BF-8E73-702E796635E4}" dt="2024-09-18T05:50:53.659" v="2006" actId="1076"/>
          <ac:spMkLst>
            <pc:docMk/>
            <pc:sldMk cId="272152713" sldId="259"/>
            <ac:spMk id="16" creationId="{F9C77F37-BD5D-AF6C-F355-B2941D1D0BBB}"/>
          </ac:spMkLst>
        </pc:spChg>
        <pc:spChg chg="del">
          <ac:chgData name="" userId="32956173538_tp_box_2" providerId="OAuth2" clId="{0A87AA81-0B1C-40BF-8E73-702E796635E4}" dt="2024-09-11T06:08:35.065" v="1210" actId="478"/>
          <ac:spMkLst>
            <pc:docMk/>
            <pc:sldMk cId="272152713" sldId="259"/>
            <ac:spMk id="19" creationId="{D2A990E1-B8C8-1E56-A295-C9DD3D125E6F}"/>
          </ac:spMkLst>
        </pc:spChg>
        <pc:spChg chg="mod">
          <ac:chgData name="" userId="32956173538_tp_box_2" providerId="OAuth2" clId="{0A87AA81-0B1C-40BF-8E73-702E796635E4}" dt="2024-09-18T05:51:25.588" v="2012" actId="14100"/>
          <ac:spMkLst>
            <pc:docMk/>
            <pc:sldMk cId="272152713" sldId="259"/>
            <ac:spMk id="21" creationId="{3AFC4B88-4647-96D8-46B0-BCC52020AA52}"/>
          </ac:spMkLst>
        </pc:spChg>
        <pc:spChg chg="mod">
          <ac:chgData name="" userId="32956173538_tp_box_2" providerId="OAuth2" clId="{0A87AA81-0B1C-40BF-8E73-702E796635E4}" dt="2024-09-18T05:51:11.578" v="2010" actId="14100"/>
          <ac:spMkLst>
            <pc:docMk/>
            <pc:sldMk cId="272152713" sldId="259"/>
            <ac:spMk id="29" creationId="{9FAE66C6-1863-6BBB-E4DD-7D27F678F7A1}"/>
          </ac:spMkLst>
        </pc:spChg>
        <pc:spChg chg="mod">
          <ac:chgData name="" userId="32956173538_tp_box_2" providerId="OAuth2" clId="{0A87AA81-0B1C-40BF-8E73-702E796635E4}" dt="2024-09-18T05:59:47.741" v="2118" actId="1076"/>
          <ac:spMkLst>
            <pc:docMk/>
            <pc:sldMk cId="272152713" sldId="259"/>
            <ac:spMk id="32" creationId="{306BEEA6-A5AB-47A0-E60C-33E5DFF08A49}"/>
          </ac:spMkLst>
        </pc:spChg>
        <pc:spChg chg="add mod ord">
          <ac:chgData name="" userId="32956173538_tp_box_2" providerId="OAuth2" clId="{0A87AA81-0B1C-40BF-8E73-702E796635E4}" dt="2024-09-18T05:59:54.303" v="2119" actId="14100"/>
          <ac:spMkLst>
            <pc:docMk/>
            <pc:sldMk cId="272152713" sldId="259"/>
            <ac:spMk id="33" creationId="{1F61CA2E-C953-939C-D163-2BB5BEAB98F3}"/>
          </ac:spMkLst>
        </pc:spChg>
        <pc:spChg chg="add del">
          <ac:chgData name="" userId="32956173538_tp_box_2" providerId="OAuth2" clId="{0A87AA81-0B1C-40BF-8E73-702E796635E4}" dt="2024-09-18T03:33:59.069" v="1586" actId="22"/>
          <ac:spMkLst>
            <pc:docMk/>
            <pc:sldMk cId="272152713" sldId="259"/>
            <ac:spMk id="35" creationId="{EB701C10-5736-F79F-1E9D-15C326E6C58C}"/>
          </ac:spMkLst>
        </pc:spChg>
        <pc:spChg chg="mod">
          <ac:chgData name="" userId="32956173538_tp_box_2" providerId="OAuth2" clId="{0A87AA81-0B1C-40BF-8E73-702E796635E4}" dt="2024-09-18T05:51:31.120" v="2013" actId="14100"/>
          <ac:spMkLst>
            <pc:docMk/>
            <pc:sldMk cId="272152713" sldId="259"/>
            <ac:spMk id="40" creationId="{4178A8C1-AE04-4FEF-4ABE-50E63CF2812E}"/>
          </ac:spMkLst>
        </pc:spChg>
        <pc:spChg chg="add mod">
          <ac:chgData name="" userId="32956173538_tp_box_2" providerId="OAuth2" clId="{0A87AA81-0B1C-40BF-8E73-702E796635E4}" dt="2024-09-18T03:35:22.059" v="1599" actId="164"/>
          <ac:spMkLst>
            <pc:docMk/>
            <pc:sldMk cId="272152713" sldId="259"/>
            <ac:spMk id="42" creationId="{82F94D58-D3E1-BA5F-6DA9-99E4D8C2A947}"/>
          </ac:spMkLst>
        </pc:spChg>
        <pc:spChg chg="mod">
          <ac:chgData name="" userId="32956173538_tp_box_2" providerId="OAuth2" clId="{0A87AA81-0B1C-40BF-8E73-702E796635E4}" dt="2024-09-18T05:54:08.179" v="2059" actId="14100"/>
          <ac:spMkLst>
            <pc:docMk/>
            <pc:sldMk cId="272152713" sldId="259"/>
            <ac:spMk id="63" creationId="{6983B416-15CC-1623-5334-11C88EAF17E7}"/>
          </ac:spMkLst>
        </pc:spChg>
        <pc:spChg chg="mod">
          <ac:chgData name="" userId="32956173538_tp_box_2" providerId="OAuth2" clId="{0A87AA81-0B1C-40BF-8E73-702E796635E4}" dt="2024-09-18T05:58:24.263" v="2111" actId="1076"/>
          <ac:spMkLst>
            <pc:docMk/>
            <pc:sldMk cId="272152713" sldId="259"/>
            <ac:spMk id="64" creationId="{A83D30D4-0B21-0E21-200E-D160FEBAA0E4}"/>
          </ac:spMkLst>
        </pc:spChg>
        <pc:spChg chg="mod">
          <ac:chgData name="" userId="32956173538_tp_box_2" providerId="OAuth2" clId="{0A87AA81-0B1C-40BF-8E73-702E796635E4}" dt="2024-09-18T05:55:11.149" v="2069" actId="255"/>
          <ac:spMkLst>
            <pc:docMk/>
            <pc:sldMk cId="272152713" sldId="259"/>
            <ac:spMk id="65" creationId="{58B4D5D0-07A1-33E3-FEEE-5FD964D4BCA8}"/>
          </ac:spMkLst>
        </pc:spChg>
        <pc:spChg chg="mod">
          <ac:chgData name="" userId="32956173538_tp_box_2" providerId="OAuth2" clId="{0A87AA81-0B1C-40BF-8E73-702E796635E4}" dt="2024-09-18T05:57:09.981" v="2104" actId="6549"/>
          <ac:spMkLst>
            <pc:docMk/>
            <pc:sldMk cId="272152713" sldId="259"/>
            <ac:spMk id="66" creationId="{5E864B07-D64B-C2C2-54CD-BD5FF23A9789}"/>
          </ac:spMkLst>
        </pc:spChg>
        <pc:spChg chg="mod">
          <ac:chgData name="" userId="32956173538_tp_box_2" providerId="OAuth2" clId="{0A87AA81-0B1C-40BF-8E73-702E796635E4}" dt="2024-09-18T05:53:41.028" v="2051" actId="1076"/>
          <ac:spMkLst>
            <pc:docMk/>
            <pc:sldMk cId="272152713" sldId="259"/>
            <ac:spMk id="71" creationId="{BD62CC7A-FEFB-6F82-7EDB-2CC59CF29878}"/>
          </ac:spMkLst>
        </pc:spChg>
        <pc:spChg chg="mod">
          <ac:chgData name="" userId="32956173538_tp_box_2" providerId="OAuth2" clId="{0A87AA81-0B1C-40BF-8E73-702E796635E4}" dt="2024-09-18T05:53:50.430" v="2056" actId="1076"/>
          <ac:spMkLst>
            <pc:docMk/>
            <pc:sldMk cId="272152713" sldId="259"/>
            <ac:spMk id="72" creationId="{141534A7-945F-C163-9257-60C7461CC101}"/>
          </ac:spMkLst>
        </pc:spChg>
        <pc:spChg chg="mod">
          <ac:chgData name="" userId="32956173538_tp_box_2" providerId="OAuth2" clId="{0A87AA81-0B1C-40BF-8E73-702E796635E4}" dt="2024-09-11T06:13:24.898" v="1229" actId="207"/>
          <ac:spMkLst>
            <pc:docMk/>
            <pc:sldMk cId="272152713" sldId="259"/>
            <ac:spMk id="89" creationId="{DC0ABC6A-0A6A-396B-B827-2FA6F4EA42B0}"/>
          </ac:spMkLst>
        </pc:spChg>
        <pc:grpChg chg="mod">
          <ac:chgData name="" userId="32956173538_tp_box_2" providerId="OAuth2" clId="{0A87AA81-0B1C-40BF-8E73-702E796635E4}" dt="2024-09-18T05:56:01.313" v="2085" actId="1076"/>
          <ac:grpSpMkLst>
            <pc:docMk/>
            <pc:sldMk cId="272152713" sldId="259"/>
            <ac:grpSpMk id="30" creationId="{EB0A0733-F433-F70F-FA99-716CC9526ADB}"/>
          </ac:grpSpMkLst>
        </pc:grpChg>
        <pc:grpChg chg="del mod">
          <ac:chgData name="" userId="32956173538_tp_box_2" providerId="OAuth2" clId="{0A87AA81-0B1C-40BF-8E73-702E796635E4}" dt="2024-09-18T03:33:50.889" v="1583" actId="478"/>
          <ac:grpSpMkLst>
            <pc:docMk/>
            <pc:sldMk cId="272152713" sldId="259"/>
            <ac:grpSpMk id="31" creationId="{02AD0968-6F11-32BD-AFE1-646CA7860825}"/>
          </ac:grpSpMkLst>
        </pc:grpChg>
        <pc:grpChg chg="mod">
          <ac:chgData name="" userId="32956173538_tp_box_2" providerId="OAuth2" clId="{0A87AA81-0B1C-40BF-8E73-702E796635E4}" dt="2024-09-18T03:57:39.278" v="1790" actId="1076"/>
          <ac:grpSpMkLst>
            <pc:docMk/>
            <pc:sldMk cId="272152713" sldId="259"/>
            <ac:grpSpMk id="37" creationId="{DD489AF8-2B23-774C-DA97-0A99D725BC29}"/>
          </ac:grpSpMkLst>
        </pc:grpChg>
        <pc:grpChg chg="add mod">
          <ac:chgData name="" userId="32956173538_tp_box_2" providerId="OAuth2" clId="{0A87AA81-0B1C-40BF-8E73-702E796635E4}" dt="2024-09-18T05:55:57.849" v="2084" actId="1076"/>
          <ac:grpSpMkLst>
            <pc:docMk/>
            <pc:sldMk cId="272152713" sldId="259"/>
            <ac:grpSpMk id="43" creationId="{9CD52E71-E77D-6D66-F394-AD0E166CE969}"/>
          </ac:grpSpMkLst>
        </pc:grpChg>
        <pc:grpChg chg="del">
          <ac:chgData name="" userId="32956173538_tp_box_2" providerId="OAuth2" clId="{0A87AA81-0B1C-40BF-8E73-702E796635E4}" dt="2024-09-18T03:19:55.813" v="1533" actId="478"/>
          <ac:grpSpMkLst>
            <pc:docMk/>
            <pc:sldMk cId="272152713" sldId="259"/>
            <ac:grpSpMk id="69" creationId="{CD45EA97-2BE3-0B47-70C9-44130C32EAEE}"/>
          </ac:grpSpMkLst>
        </pc:grpChg>
        <pc:grpChg chg="del">
          <ac:chgData name="" userId="32956173538_tp_box_2" providerId="OAuth2" clId="{0A87AA81-0B1C-40BF-8E73-702E796635E4}" dt="2024-09-18T03:19:16.686" v="1519" actId="478"/>
          <ac:grpSpMkLst>
            <pc:docMk/>
            <pc:sldMk cId="272152713" sldId="259"/>
            <ac:grpSpMk id="70" creationId="{E0657E45-2409-5617-09F5-052D63310288}"/>
          </ac:grpSpMkLst>
        </pc:grpChg>
        <pc:grpChg chg="mod">
          <ac:chgData name="" userId="32956173538_tp_box_2" providerId="OAuth2" clId="{0A87AA81-0B1C-40BF-8E73-702E796635E4}" dt="2024-09-18T03:57:27.121" v="1786" actId="164"/>
          <ac:grpSpMkLst>
            <pc:docMk/>
            <pc:sldMk cId="272152713" sldId="259"/>
            <ac:grpSpMk id="73" creationId="{F7654E82-6FE4-9531-0118-C491036663E8}"/>
          </ac:grpSpMkLst>
        </pc:grpChg>
        <pc:grpChg chg="add mod">
          <ac:chgData name="" userId="32956173538_tp_box_2" providerId="OAuth2" clId="{0A87AA81-0B1C-40BF-8E73-702E796635E4}" dt="2024-09-18T05:59:59.734" v="2120" actId="1076"/>
          <ac:grpSpMkLst>
            <pc:docMk/>
            <pc:sldMk cId="272152713" sldId="259"/>
            <ac:grpSpMk id="79" creationId="{C01B86A4-1554-6E68-62A4-269C2D2C471C}"/>
          </ac:grpSpMkLst>
        </pc:grpChg>
        <pc:graphicFrameChg chg="add mod">
          <ac:chgData name="" userId="32956173538_tp_box_2" providerId="OAuth2" clId="{0A87AA81-0B1C-40BF-8E73-702E796635E4}" dt="2024-09-18T03:34:17.330" v="1587"/>
          <ac:graphicFrameMkLst>
            <pc:docMk/>
            <pc:sldMk cId="272152713" sldId="259"/>
            <ac:graphicFrameMk id="38" creationId="{94A9B008-9814-D03C-3CC9-AE52669F9E5C}"/>
          </ac:graphicFrameMkLst>
        </pc:graphicFrameChg>
        <pc:picChg chg="add mod">
          <ac:chgData name="" userId="32956173538_tp_box_2" providerId="OAuth2" clId="{0A87AA81-0B1C-40BF-8E73-702E796635E4}" dt="2024-09-18T05:54:32.799" v="2063" actId="1076"/>
          <ac:picMkLst>
            <pc:docMk/>
            <pc:sldMk cId="272152713" sldId="259"/>
            <ac:picMk id="10" creationId="{3D0AC2CA-B007-9C1B-132F-E0849AFA545E}"/>
          </ac:picMkLst>
        </pc:picChg>
        <pc:picChg chg="add mod">
          <ac:chgData name="" userId="32956173538_tp_box_2" providerId="OAuth2" clId="{0A87AA81-0B1C-40BF-8E73-702E796635E4}" dt="2024-09-18T05:54:41.064" v="2065" actId="1076"/>
          <ac:picMkLst>
            <pc:docMk/>
            <pc:sldMk cId="272152713" sldId="259"/>
            <ac:picMk id="19" creationId="{4F15644D-E4E1-287B-4D2A-F43072004D61}"/>
          </ac:picMkLst>
        </pc:picChg>
        <pc:picChg chg="add mod">
          <ac:chgData name="" userId="32956173538_tp_box_2" providerId="OAuth2" clId="{0A87AA81-0B1C-40BF-8E73-702E796635E4}" dt="2024-09-18T05:59:07.318" v="2115" actId="14100"/>
          <ac:picMkLst>
            <pc:docMk/>
            <pc:sldMk cId="272152713" sldId="259"/>
            <ac:picMk id="25" creationId="{1A10D38B-3664-FC42-749F-606699A67867}"/>
          </ac:picMkLst>
        </pc:picChg>
        <pc:picChg chg="del">
          <ac:chgData name="" userId="32956173538_tp_box_2" providerId="OAuth2" clId="{0A87AA81-0B1C-40BF-8E73-702E796635E4}" dt="2024-09-18T03:49:39.412" v="1670" actId="478"/>
          <ac:picMkLst>
            <pc:docMk/>
            <pc:sldMk cId="272152713" sldId="259"/>
            <ac:picMk id="25" creationId="{63580203-63BB-166F-B36F-6DD68C9DE88D}"/>
          </ac:picMkLst>
        </pc:picChg>
        <pc:picChg chg="add mod">
          <ac:chgData name="" userId="32956173538_tp_box_2" providerId="OAuth2" clId="{0A87AA81-0B1C-40BF-8E73-702E796635E4}" dt="2024-09-19T02:33:55.499" v="2245" actId="1076"/>
          <ac:picMkLst>
            <pc:docMk/>
            <pc:sldMk cId="272152713" sldId="259"/>
            <ac:picMk id="26" creationId="{9A12A00F-B425-DEFF-7CE3-72AFF02276C3}"/>
          </ac:picMkLst>
        </pc:picChg>
        <pc:picChg chg="del">
          <ac:chgData name="" userId="32956173538_tp_box_2" providerId="OAuth2" clId="{0A87AA81-0B1C-40BF-8E73-702E796635E4}" dt="2024-09-18T03:49:54.575" v="1676" actId="478"/>
          <ac:picMkLst>
            <pc:docMk/>
            <pc:sldMk cId="272152713" sldId="259"/>
            <ac:picMk id="27" creationId="{4AAC2AAE-E19B-FC27-8AC9-31C2A4057963}"/>
          </ac:picMkLst>
        </pc:picChg>
        <pc:picChg chg="add mod">
          <ac:chgData name="" userId="32956173538_tp_box_2" providerId="OAuth2" clId="{0A87AA81-0B1C-40BF-8E73-702E796635E4}" dt="2024-09-18T06:00:35.635" v="2129" actId="1076"/>
          <ac:picMkLst>
            <pc:docMk/>
            <pc:sldMk cId="272152713" sldId="259"/>
            <ac:picMk id="27" creationId="{E7516BD7-6F07-E4BF-DBE3-ABE3F0E577EE}"/>
          </ac:picMkLst>
        </pc:picChg>
        <pc:picChg chg="del">
          <ac:chgData name="" userId="32956173538_tp_box_2" providerId="OAuth2" clId="{0A87AA81-0B1C-40BF-8E73-702E796635E4}" dt="2024-09-18T03:50:00.082" v="1678" actId="478"/>
          <ac:picMkLst>
            <pc:docMk/>
            <pc:sldMk cId="272152713" sldId="259"/>
            <ac:picMk id="28" creationId="{863AE395-4B75-4ED6-4656-3BAECEFDE547}"/>
          </ac:picMkLst>
        </pc:picChg>
        <pc:picChg chg="add mod">
          <ac:chgData name="" userId="32956173538_tp_box_2" providerId="OAuth2" clId="{0A87AA81-0B1C-40BF-8E73-702E796635E4}" dt="2024-09-18T06:00:29.119" v="2128" actId="1076"/>
          <ac:picMkLst>
            <pc:docMk/>
            <pc:sldMk cId="272152713" sldId="259"/>
            <ac:picMk id="31" creationId="{DE197D87-35BE-E4EF-9496-3AEAA9664CE6}"/>
          </ac:picMkLst>
        </pc:picChg>
        <pc:picChg chg="add mod">
          <ac:chgData name="" userId="32956173538_tp_box_2" providerId="OAuth2" clId="{0A87AA81-0B1C-40BF-8E73-702E796635E4}" dt="2024-09-18T06:00:18.458" v="2127" actId="1076"/>
          <ac:picMkLst>
            <pc:docMk/>
            <pc:sldMk cId="272152713" sldId="259"/>
            <ac:picMk id="35" creationId="{46844B31-9A61-6323-31E4-2928777156F5}"/>
          </ac:picMkLst>
        </pc:picChg>
        <pc:picChg chg="add mod ord">
          <ac:chgData name="" userId="32956173538_tp_box_2" providerId="OAuth2" clId="{0A87AA81-0B1C-40BF-8E73-702E796635E4}" dt="2024-09-18T03:35:44.482" v="1604" actId="1076"/>
          <ac:picMkLst>
            <pc:docMk/>
            <pc:sldMk cId="272152713" sldId="259"/>
            <ac:picMk id="39" creationId="{57E50B15-5924-E51A-45C5-44884AD80BD3}"/>
          </ac:picMkLst>
        </pc:picChg>
        <pc:picChg chg="add del mod">
          <ac:chgData name="" userId="32956173538_tp_box_2" providerId="OAuth2" clId="{0A87AA81-0B1C-40BF-8E73-702E796635E4}" dt="2024-09-19T02:33:29.307" v="2236" actId="478"/>
          <ac:picMkLst>
            <pc:docMk/>
            <pc:sldMk cId="272152713" sldId="259"/>
            <ac:picMk id="44" creationId="{97E623C8-F4BF-1DB5-F14B-139B9F9423C0}"/>
          </ac:picMkLst>
        </pc:picChg>
        <pc:picChg chg="add del mod">
          <ac:chgData name="" userId="32956173538_tp_box_2" providerId="OAuth2" clId="{0A87AA81-0B1C-40BF-8E73-702E796635E4}" dt="2024-09-18T03:52:20.441" v="1706" actId="478"/>
          <ac:picMkLst>
            <pc:docMk/>
            <pc:sldMk cId="272152713" sldId="259"/>
            <ac:picMk id="45" creationId="{6E196D1E-DEB0-49FB-06EC-0C00EADE84C1}"/>
          </ac:picMkLst>
        </pc:picChg>
        <pc:picChg chg="add del mod">
          <ac:chgData name="" userId="32956173538_tp_box_2" providerId="OAuth2" clId="{0A87AA81-0B1C-40BF-8E73-702E796635E4}" dt="2024-09-18T03:52:27.237" v="1710" actId="478"/>
          <ac:picMkLst>
            <pc:docMk/>
            <pc:sldMk cId="272152713" sldId="259"/>
            <ac:picMk id="48" creationId="{CF510102-DCAA-6DAB-B813-978DE527970D}"/>
          </ac:picMkLst>
        </pc:picChg>
        <pc:picChg chg="add del mod">
          <ac:chgData name="" userId="32956173538_tp_box_2" providerId="OAuth2" clId="{0A87AA81-0B1C-40BF-8E73-702E796635E4}" dt="2024-09-18T03:52:25.428" v="1709" actId="478"/>
          <ac:picMkLst>
            <pc:docMk/>
            <pc:sldMk cId="272152713" sldId="259"/>
            <ac:picMk id="50" creationId="{67AF0B63-F513-F968-BC92-D36032CBBDDD}"/>
          </ac:picMkLst>
        </pc:picChg>
        <pc:picChg chg="add del mod">
          <ac:chgData name="" userId="32956173538_tp_box_2" providerId="OAuth2" clId="{0A87AA81-0B1C-40BF-8E73-702E796635E4}" dt="2024-09-18T03:52:23.676" v="1708" actId="478"/>
          <ac:picMkLst>
            <pc:docMk/>
            <pc:sldMk cId="272152713" sldId="259"/>
            <ac:picMk id="52" creationId="{3F193202-A907-A8FF-14F4-4AFE40036C50}"/>
          </ac:picMkLst>
        </pc:picChg>
        <pc:picChg chg="add del mod">
          <ac:chgData name="" userId="32956173538_tp_box_2" providerId="OAuth2" clId="{0A87AA81-0B1C-40BF-8E73-702E796635E4}" dt="2024-09-18T03:52:23.676" v="1708" actId="478"/>
          <ac:picMkLst>
            <pc:docMk/>
            <pc:sldMk cId="272152713" sldId="259"/>
            <ac:picMk id="53" creationId="{28A3A7D9-7841-4BF1-240A-841DB9FD9CEB}"/>
          </ac:picMkLst>
        </pc:picChg>
        <pc:picChg chg="add del mod">
          <ac:chgData name="" userId="32956173538_tp_box_2" providerId="OAuth2" clId="{0A87AA81-0B1C-40BF-8E73-702E796635E4}" dt="2024-09-18T03:52:23.676" v="1708" actId="478"/>
          <ac:picMkLst>
            <pc:docMk/>
            <pc:sldMk cId="272152713" sldId="259"/>
            <ac:picMk id="54" creationId="{C792F578-3413-3B7B-8E25-51B4C4F02EED}"/>
          </ac:picMkLst>
        </pc:picChg>
        <pc:picChg chg="add del mod">
          <ac:chgData name="" userId="32956173538_tp_box_2" providerId="OAuth2" clId="{0A87AA81-0B1C-40BF-8E73-702E796635E4}" dt="2024-09-18T04:24:56.674" v="1892" actId="478"/>
          <ac:picMkLst>
            <pc:docMk/>
            <pc:sldMk cId="272152713" sldId="259"/>
            <ac:picMk id="56" creationId="{35AE4F72-2922-E286-6E3A-A2535B53EBBC}"/>
          </ac:picMkLst>
        </pc:picChg>
        <pc:picChg chg="del">
          <ac:chgData name="" userId="32956173538_tp_box_2" providerId="OAuth2" clId="{0A87AA81-0B1C-40BF-8E73-702E796635E4}" dt="2024-09-18T03:19:16.686" v="1519" actId="478"/>
          <ac:picMkLst>
            <pc:docMk/>
            <pc:sldMk cId="272152713" sldId="259"/>
            <ac:picMk id="58" creationId="{D35B9A46-74D6-9324-3F21-08D5F30BEA40}"/>
          </ac:picMkLst>
        </pc:picChg>
        <pc:picChg chg="del mod">
          <ac:chgData name="" userId="32956173538_tp_box_2" providerId="OAuth2" clId="{0A87AA81-0B1C-40BF-8E73-702E796635E4}" dt="2024-09-18T03:19:55.813" v="1533" actId="478"/>
          <ac:picMkLst>
            <pc:docMk/>
            <pc:sldMk cId="272152713" sldId="259"/>
            <ac:picMk id="59" creationId="{2C648EF3-BA90-1120-477A-E49A3CFF82AF}"/>
          </ac:picMkLst>
        </pc:picChg>
        <pc:picChg chg="add del mod">
          <ac:chgData name="" userId="32956173538_tp_box_2" providerId="OAuth2" clId="{0A87AA81-0B1C-40BF-8E73-702E796635E4}" dt="2024-09-18T04:24:54.653" v="1891" actId="478"/>
          <ac:picMkLst>
            <pc:docMk/>
            <pc:sldMk cId="272152713" sldId="259"/>
            <ac:picMk id="60" creationId="{3F998F5B-1B2A-7425-1928-5A4043040A98}"/>
          </ac:picMkLst>
        </pc:picChg>
        <pc:picChg chg="add del mod">
          <ac:chgData name="" userId="32956173538_tp_box_2" providerId="OAuth2" clId="{0A87AA81-0B1C-40BF-8E73-702E796635E4}" dt="2024-09-18T04:24:52.649" v="1890" actId="478"/>
          <ac:picMkLst>
            <pc:docMk/>
            <pc:sldMk cId="272152713" sldId="259"/>
            <ac:picMk id="74" creationId="{6632540F-52BF-93CC-B1B8-78FF6436DA0F}"/>
          </ac:picMkLst>
        </pc:picChg>
        <pc:picChg chg="add del mod">
          <ac:chgData name="" userId="32956173538_tp_box_2" providerId="OAuth2" clId="{0A87AA81-0B1C-40BF-8E73-702E796635E4}" dt="2024-09-18T04:24:50.786" v="1889" actId="478"/>
          <ac:picMkLst>
            <pc:docMk/>
            <pc:sldMk cId="272152713" sldId="259"/>
            <ac:picMk id="76" creationId="{C7F32888-A385-F394-8A4D-17BF82D46FE6}"/>
          </ac:picMkLst>
        </pc:picChg>
        <pc:picChg chg="add del mod">
          <ac:chgData name="" userId="32956173538_tp_box_2" providerId="OAuth2" clId="{0A87AA81-0B1C-40BF-8E73-702E796635E4}" dt="2024-09-18T04:24:48.797" v="1888" actId="478"/>
          <ac:picMkLst>
            <pc:docMk/>
            <pc:sldMk cId="272152713" sldId="259"/>
            <ac:picMk id="78" creationId="{EB8EC68B-8579-5A95-E151-FB30BB51CC49}"/>
          </ac:picMkLst>
        </pc:picChg>
      </pc:sldChg>
      <pc:sldChg chg="addSp delSp modSp mod">
        <pc:chgData name="" userId="32956173538_tp_box_2" providerId="OAuth2" clId="{0A87AA81-0B1C-40BF-8E73-702E796635E4}" dt="2024-09-18T08:32:59.347" v="2235" actId="20577"/>
        <pc:sldMkLst>
          <pc:docMk/>
          <pc:sldMk cId="661852082" sldId="282"/>
        </pc:sldMkLst>
        <pc:spChg chg="add del mod">
          <ac:chgData name="" userId="32956173538_tp_box_2" providerId="OAuth2" clId="{0A87AA81-0B1C-40BF-8E73-702E796635E4}" dt="2024-09-18T03:08:16.442" v="1488" actId="478"/>
          <ac:spMkLst>
            <pc:docMk/>
            <pc:sldMk cId="661852082" sldId="282"/>
            <ac:spMk id="4" creationId="{8946A3C1-8925-2F6A-EAAD-456628525196}"/>
          </ac:spMkLst>
        </pc:spChg>
        <pc:spChg chg="mod">
          <ac:chgData name="" userId="32956173538_tp_box_2" providerId="OAuth2" clId="{0A87AA81-0B1C-40BF-8E73-702E796635E4}" dt="2024-09-18T08:32:12.679" v="2233" actId="14100"/>
          <ac:spMkLst>
            <pc:docMk/>
            <pc:sldMk cId="661852082" sldId="282"/>
            <ac:spMk id="6" creationId="{F39A5B0C-114E-B653-E010-F93911A33A3B}"/>
          </ac:spMkLst>
        </pc:spChg>
        <pc:spChg chg="mod">
          <ac:chgData name="" userId="32956173538_tp_box_2" providerId="OAuth2" clId="{0A87AA81-0B1C-40BF-8E73-702E796635E4}" dt="2024-09-18T08:32:59.347" v="2235" actId="20577"/>
          <ac:spMkLst>
            <pc:docMk/>
            <pc:sldMk cId="661852082" sldId="282"/>
            <ac:spMk id="9" creationId="{67AB3BC3-C566-47BF-3DA5-D54ACCEA8207}"/>
          </ac:spMkLst>
        </pc:spChg>
        <pc:spChg chg="mod">
          <ac:chgData name="" userId="32956173538_tp_box_2" providerId="OAuth2" clId="{0A87AA81-0B1C-40BF-8E73-702E796635E4}" dt="2024-09-18T08:30:24.081" v="2199" actId="14100"/>
          <ac:spMkLst>
            <pc:docMk/>
            <pc:sldMk cId="661852082" sldId="282"/>
            <ac:spMk id="10" creationId="{7C643BB2-41E3-A1C3-F055-64979321C594}"/>
          </ac:spMkLst>
        </pc:spChg>
        <pc:spChg chg="add mod">
          <ac:chgData name="" userId="32956173538_tp_box_2" providerId="OAuth2" clId="{0A87AA81-0B1C-40BF-8E73-702E796635E4}" dt="2024-09-18T03:09:00.632" v="1497" actId="1076"/>
          <ac:spMkLst>
            <pc:docMk/>
            <pc:sldMk cId="661852082" sldId="282"/>
            <ac:spMk id="11" creationId="{98EA8E4D-3F66-F3E6-B7E7-44244077BB1A}"/>
          </ac:spMkLst>
        </pc:spChg>
        <pc:spChg chg="mod">
          <ac:chgData name="" userId="32956173538_tp_box_2" providerId="OAuth2" clId="{0A87AA81-0B1C-40BF-8E73-702E796635E4}" dt="2024-09-11T06:18:51.134" v="1256" actId="1076"/>
          <ac:spMkLst>
            <pc:docMk/>
            <pc:sldMk cId="661852082" sldId="282"/>
            <ac:spMk id="12" creationId="{CFD19702-763C-D310-5F0F-68AA6EB88B8B}"/>
          </ac:spMkLst>
        </pc:spChg>
        <pc:spChg chg="mod">
          <ac:chgData name="" userId="32956173538_tp_box_2" providerId="OAuth2" clId="{0A87AA81-0B1C-40BF-8E73-702E796635E4}" dt="2024-09-11T06:33:19.883" v="1271" actId="1076"/>
          <ac:spMkLst>
            <pc:docMk/>
            <pc:sldMk cId="661852082" sldId="282"/>
            <ac:spMk id="13" creationId="{4F2D58E4-5F13-1FEE-FD0A-F51A2783A618}"/>
          </ac:spMkLst>
        </pc:spChg>
        <pc:spChg chg="mod">
          <ac:chgData name="" userId="32956173538_tp_box_2" providerId="OAuth2" clId="{0A87AA81-0B1C-40BF-8E73-702E796635E4}" dt="2024-09-11T06:31:30.952" v="1267" actId="1076"/>
          <ac:spMkLst>
            <pc:docMk/>
            <pc:sldMk cId="661852082" sldId="282"/>
            <ac:spMk id="14" creationId="{93B954B2-343E-D353-2C32-116597EA3F88}"/>
          </ac:spMkLst>
        </pc:spChg>
        <pc:spChg chg="mod">
          <ac:chgData name="" userId="32956173538_tp_box_2" providerId="OAuth2" clId="{0A87AA81-0B1C-40BF-8E73-702E796635E4}" dt="2024-09-11T06:40:11.119" v="1304" actId="1076"/>
          <ac:spMkLst>
            <pc:docMk/>
            <pc:sldMk cId="661852082" sldId="282"/>
            <ac:spMk id="15" creationId="{7764887A-B6E2-6863-8AC8-6F011D111865}"/>
          </ac:spMkLst>
        </pc:spChg>
        <pc:spChg chg="mod">
          <ac:chgData name="" userId="32956173538_tp_box_2" providerId="OAuth2" clId="{0A87AA81-0B1C-40BF-8E73-702E796635E4}" dt="2024-09-18T02:48:52.658" v="1369" actId="1076"/>
          <ac:spMkLst>
            <pc:docMk/>
            <pc:sldMk cId="661852082" sldId="282"/>
            <ac:spMk id="17" creationId="{96A0BC5C-9E99-3B16-4BD0-E092ECF41DAD}"/>
          </ac:spMkLst>
        </pc:spChg>
        <pc:spChg chg="mod">
          <ac:chgData name="" userId="32956173538_tp_box_2" providerId="OAuth2" clId="{0A87AA81-0B1C-40BF-8E73-702E796635E4}" dt="2024-09-18T03:14:19.692" v="1517" actId="1076"/>
          <ac:spMkLst>
            <pc:docMk/>
            <pc:sldMk cId="661852082" sldId="282"/>
            <ac:spMk id="19" creationId="{9A19E611-3C93-1571-5366-C8C2B7A82DD5}"/>
          </ac:spMkLst>
        </pc:spChg>
        <pc:spChg chg="mod">
          <ac:chgData name="" userId="32956173538_tp_box_2" providerId="OAuth2" clId="{0A87AA81-0B1C-40BF-8E73-702E796635E4}" dt="2024-09-11T06:30:34.543" v="1264" actId="207"/>
          <ac:spMkLst>
            <pc:docMk/>
            <pc:sldMk cId="661852082" sldId="282"/>
            <ac:spMk id="22" creationId="{BECB824D-63B7-B2CA-0255-C43468F60217}"/>
          </ac:spMkLst>
        </pc:spChg>
        <pc:spChg chg="mod">
          <ac:chgData name="" userId="32956173538_tp_box_2" providerId="OAuth2" clId="{0A87AA81-0B1C-40BF-8E73-702E796635E4}" dt="2024-09-18T04:00:06.828" v="1804" actId="20577"/>
          <ac:spMkLst>
            <pc:docMk/>
            <pc:sldMk cId="661852082" sldId="282"/>
            <ac:spMk id="24" creationId="{60FB62BD-983B-287F-0663-2721A9C4DEDD}"/>
          </ac:spMkLst>
        </pc:spChg>
        <pc:spChg chg="mod">
          <ac:chgData name="" userId="32956173538_tp_box_2" providerId="OAuth2" clId="{0A87AA81-0B1C-40BF-8E73-702E796635E4}" dt="2024-09-18T03:41:42.789" v="1669" actId="20577"/>
          <ac:spMkLst>
            <pc:docMk/>
            <pc:sldMk cId="661852082" sldId="282"/>
            <ac:spMk id="25" creationId="{A2ECFE3C-093B-AD52-7C3A-95B06B96B902}"/>
          </ac:spMkLst>
        </pc:spChg>
        <pc:spChg chg="add del mod">
          <ac:chgData name="" userId="32956173538_tp_box_2" providerId="OAuth2" clId="{0A87AA81-0B1C-40BF-8E73-702E796635E4}" dt="2024-09-18T02:57:05.738" v="1393" actId="478"/>
          <ac:spMkLst>
            <pc:docMk/>
            <pc:sldMk cId="661852082" sldId="282"/>
            <ac:spMk id="27" creationId="{0199536B-ED26-9B20-EEA0-7830D89EF18A}"/>
          </ac:spMkLst>
        </pc:spChg>
        <pc:spChg chg="mod topLvl">
          <ac:chgData name="" userId="32956173538_tp_box_2" providerId="OAuth2" clId="{0A87AA81-0B1C-40BF-8E73-702E796635E4}" dt="2024-09-12T08:04:46.001" v="1338" actId="164"/>
          <ac:spMkLst>
            <pc:docMk/>
            <pc:sldMk cId="661852082" sldId="282"/>
            <ac:spMk id="30" creationId="{00A92B30-C0D8-3933-C376-B4AC0D572630}"/>
          </ac:spMkLst>
        </pc:spChg>
        <pc:spChg chg="add del mod">
          <ac:chgData name="" userId="32956173538_tp_box_2" providerId="OAuth2" clId="{0A87AA81-0B1C-40BF-8E73-702E796635E4}" dt="2024-09-18T03:04:15.568" v="1457"/>
          <ac:spMkLst>
            <pc:docMk/>
            <pc:sldMk cId="661852082" sldId="282"/>
            <ac:spMk id="31" creationId="{1FA582E7-658F-DA15-096E-AA75B8C1EF04}"/>
          </ac:spMkLst>
        </pc:spChg>
        <pc:spChg chg="mod">
          <ac:chgData name="" userId="32956173538_tp_box_2" providerId="OAuth2" clId="{0A87AA81-0B1C-40BF-8E73-702E796635E4}" dt="2024-09-11T06:46:38.511" v="1305" actId="1076"/>
          <ac:spMkLst>
            <pc:docMk/>
            <pc:sldMk cId="661852082" sldId="282"/>
            <ac:spMk id="37" creationId="{49B499F1-5626-14EE-CA4E-E5F1F995FC06}"/>
          </ac:spMkLst>
        </pc:spChg>
        <pc:spChg chg="mod">
          <ac:chgData name="" userId="32956173538_tp_box_2" providerId="OAuth2" clId="{0A87AA81-0B1C-40BF-8E73-702E796635E4}" dt="2024-09-11T06:46:42.817" v="1306" actId="14100"/>
          <ac:spMkLst>
            <pc:docMk/>
            <pc:sldMk cId="661852082" sldId="282"/>
            <ac:spMk id="38" creationId="{60BB522A-C79F-E71C-F63F-69A7BD487F9F}"/>
          </ac:spMkLst>
        </pc:spChg>
        <pc:spChg chg="mod">
          <ac:chgData name="" userId="32956173538_tp_box_2" providerId="OAuth2" clId="{0A87AA81-0B1C-40BF-8E73-702E796635E4}" dt="2024-09-11T06:34:24.141" v="1273" actId="1076"/>
          <ac:spMkLst>
            <pc:docMk/>
            <pc:sldMk cId="661852082" sldId="282"/>
            <ac:spMk id="42" creationId="{2B47A51C-34E4-A1D6-AE25-7D6BCAD214D6}"/>
          </ac:spMkLst>
        </pc:spChg>
        <pc:spChg chg="mod">
          <ac:chgData name="" userId="32956173538_tp_box_2" providerId="OAuth2" clId="{0A87AA81-0B1C-40BF-8E73-702E796635E4}" dt="2024-09-11T05:40:02.130" v="815" actId="1076"/>
          <ac:spMkLst>
            <pc:docMk/>
            <pc:sldMk cId="661852082" sldId="282"/>
            <ac:spMk id="43" creationId="{3D20ACAE-A41D-8A7F-F301-991851FF5AD0}"/>
          </ac:spMkLst>
        </pc:spChg>
        <pc:spChg chg="mod">
          <ac:chgData name="" userId="32956173538_tp_box_2" providerId="OAuth2" clId="{0A87AA81-0B1C-40BF-8E73-702E796635E4}" dt="2024-09-11T05:40:06.534" v="816" actId="1076"/>
          <ac:spMkLst>
            <pc:docMk/>
            <pc:sldMk cId="661852082" sldId="282"/>
            <ac:spMk id="44" creationId="{E69072A2-F3D0-7726-DB5E-51AFBCF5AB50}"/>
          </ac:spMkLst>
        </pc:spChg>
        <pc:spChg chg="mod">
          <ac:chgData name="" userId="32956173538_tp_box_2" providerId="OAuth2" clId="{0A87AA81-0B1C-40BF-8E73-702E796635E4}" dt="2024-09-11T03:33:42.700" v="75" actId="207"/>
          <ac:spMkLst>
            <pc:docMk/>
            <pc:sldMk cId="661852082" sldId="282"/>
            <ac:spMk id="45" creationId="{8E807E2D-0012-C8F7-3455-E1F0467F72D3}"/>
          </ac:spMkLst>
        </pc:spChg>
        <pc:spChg chg="mod">
          <ac:chgData name="" userId="32956173538_tp_box_2" providerId="OAuth2" clId="{0A87AA81-0B1C-40BF-8E73-702E796635E4}" dt="2024-09-11T06:18:38.794" v="1254" actId="1076"/>
          <ac:spMkLst>
            <pc:docMk/>
            <pc:sldMk cId="661852082" sldId="282"/>
            <ac:spMk id="47" creationId="{074F30A7-9D53-4976-44B6-B073DD3017B7}"/>
          </ac:spMkLst>
        </pc:spChg>
        <pc:spChg chg="mod">
          <ac:chgData name="" userId="32956173538_tp_box_2" providerId="OAuth2" clId="{0A87AA81-0B1C-40BF-8E73-702E796635E4}" dt="2024-09-11T03:33:35.156" v="74" actId="207"/>
          <ac:spMkLst>
            <pc:docMk/>
            <pc:sldMk cId="661852082" sldId="282"/>
            <ac:spMk id="49" creationId="{774E6D86-623A-CE8B-5704-75350C155124}"/>
          </ac:spMkLst>
        </pc:spChg>
        <pc:spChg chg="del mod topLvl">
          <ac:chgData name="" userId="32956173538_tp_box_2" providerId="OAuth2" clId="{0A87AA81-0B1C-40BF-8E73-702E796635E4}" dt="2024-09-11T05:10:40.251" v="311" actId="478"/>
          <ac:spMkLst>
            <pc:docMk/>
            <pc:sldMk cId="661852082" sldId="282"/>
            <ac:spMk id="50" creationId="{113867E8-D0DE-13AB-2F92-CB1B84F65BF8}"/>
          </ac:spMkLst>
        </pc:spChg>
        <pc:spChg chg="add mod">
          <ac:chgData name="" userId="32956173538_tp_box_2" providerId="OAuth2" clId="{0A87AA81-0B1C-40BF-8E73-702E796635E4}" dt="2024-09-18T05:57:50.742" v="2108"/>
          <ac:spMkLst>
            <pc:docMk/>
            <pc:sldMk cId="661852082" sldId="282"/>
            <ac:spMk id="50" creationId="{3429FD5C-5F1C-5F75-99CF-BEF55E978C57}"/>
          </ac:spMkLst>
        </pc:spChg>
        <pc:spChg chg="mod topLvl">
          <ac:chgData name="" userId="32956173538_tp_box_2" providerId="OAuth2" clId="{0A87AA81-0B1C-40BF-8E73-702E796635E4}" dt="2024-09-11T06:18:05.756" v="1249" actId="164"/>
          <ac:spMkLst>
            <pc:docMk/>
            <pc:sldMk cId="661852082" sldId="282"/>
            <ac:spMk id="52" creationId="{1478109C-F7D5-CA75-49C0-526C1721E98A}"/>
          </ac:spMkLst>
        </pc:spChg>
        <pc:spChg chg="mod topLvl">
          <ac:chgData name="" userId="32956173538_tp_box_2" providerId="OAuth2" clId="{0A87AA81-0B1C-40BF-8E73-702E796635E4}" dt="2024-09-11T06:14:08.303" v="1233" actId="255"/>
          <ac:spMkLst>
            <pc:docMk/>
            <pc:sldMk cId="661852082" sldId="282"/>
            <ac:spMk id="53" creationId="{A4F22283-C5FF-DA4B-5C81-47E0D673620B}"/>
          </ac:spMkLst>
        </pc:spChg>
        <pc:spChg chg="add mod ord">
          <ac:chgData name="" userId="32956173538_tp_box_2" providerId="OAuth2" clId="{0A87AA81-0B1C-40BF-8E73-702E796635E4}" dt="2024-09-18T03:09:29.477" v="1500" actId="164"/>
          <ac:spMkLst>
            <pc:docMk/>
            <pc:sldMk cId="661852082" sldId="282"/>
            <ac:spMk id="54" creationId="{FDE86597-7528-29A6-E1C4-EF1D3E09D19F}"/>
          </ac:spMkLst>
        </pc:spChg>
        <pc:spChg chg="mod topLvl">
          <ac:chgData name="" userId="32956173538_tp_box_2" providerId="OAuth2" clId="{0A87AA81-0B1C-40BF-8E73-702E796635E4}" dt="2024-09-11T05:33:32.670" v="430" actId="207"/>
          <ac:spMkLst>
            <pc:docMk/>
            <pc:sldMk cId="661852082" sldId="282"/>
            <ac:spMk id="57" creationId="{144DA522-1830-04C9-F035-406D6BF3C5F7}"/>
          </ac:spMkLst>
        </pc:spChg>
        <pc:spChg chg="mod topLvl">
          <ac:chgData name="" userId="32956173538_tp_box_2" providerId="OAuth2" clId="{0A87AA81-0B1C-40BF-8E73-702E796635E4}" dt="2024-09-11T05:08:27.626" v="276" actId="164"/>
          <ac:spMkLst>
            <pc:docMk/>
            <pc:sldMk cId="661852082" sldId="282"/>
            <ac:spMk id="65" creationId="{4726A6B4-7E19-05AF-1430-9946C2135884}"/>
          </ac:spMkLst>
        </pc:spChg>
        <pc:spChg chg="mod topLvl">
          <ac:chgData name="" userId="32956173538_tp_box_2" providerId="OAuth2" clId="{0A87AA81-0B1C-40BF-8E73-702E796635E4}" dt="2024-09-11T05:32:11.062" v="393" actId="1076"/>
          <ac:spMkLst>
            <pc:docMk/>
            <pc:sldMk cId="661852082" sldId="282"/>
            <ac:spMk id="66" creationId="{BD7DAB6F-A03D-969D-2BF8-12ABB3DA53E1}"/>
          </ac:spMkLst>
        </pc:spChg>
        <pc:spChg chg="del topLvl">
          <ac:chgData name="" userId="32956173538_tp_box_2" providerId="OAuth2" clId="{0A87AA81-0B1C-40BF-8E73-702E796635E4}" dt="2024-09-11T05:02:27.416" v="185" actId="478"/>
          <ac:spMkLst>
            <pc:docMk/>
            <pc:sldMk cId="661852082" sldId="282"/>
            <ac:spMk id="67" creationId="{D6FD9C95-B7D0-94E6-E92E-441DD769ACB4}"/>
          </ac:spMkLst>
        </pc:spChg>
        <pc:spChg chg="mod topLvl">
          <ac:chgData name="" userId="32956173538_tp_box_2" providerId="OAuth2" clId="{0A87AA81-0B1C-40BF-8E73-702E796635E4}" dt="2024-09-11T05:33:55.736" v="436" actId="1076"/>
          <ac:spMkLst>
            <pc:docMk/>
            <pc:sldMk cId="661852082" sldId="282"/>
            <ac:spMk id="68" creationId="{CDD7AB54-DF0B-6D5E-EA8B-AB25C847A615}"/>
          </ac:spMkLst>
        </pc:spChg>
        <pc:spChg chg="del topLvl">
          <ac:chgData name="" userId="32956173538_tp_box_2" providerId="OAuth2" clId="{0A87AA81-0B1C-40BF-8E73-702E796635E4}" dt="2024-09-11T05:10:04.634" v="300" actId="478"/>
          <ac:spMkLst>
            <pc:docMk/>
            <pc:sldMk cId="661852082" sldId="282"/>
            <ac:spMk id="69" creationId="{E9069ACF-F63B-628A-996B-3C820A7105A5}"/>
          </ac:spMkLst>
        </pc:spChg>
        <pc:spChg chg="add mod">
          <ac:chgData name="" userId="32956173538_tp_box_2" providerId="OAuth2" clId="{0A87AA81-0B1C-40BF-8E73-702E796635E4}" dt="2024-09-11T05:06:29.389" v="237" actId="164"/>
          <ac:spMkLst>
            <pc:docMk/>
            <pc:sldMk cId="661852082" sldId="282"/>
            <ac:spMk id="79" creationId="{7DCFD3B8-E453-C7C1-D4F4-C37E58DF89BE}"/>
          </ac:spMkLst>
        </pc:spChg>
        <pc:spChg chg="add mod">
          <ac:chgData name="" userId="32956173538_tp_box_2" providerId="OAuth2" clId="{0A87AA81-0B1C-40BF-8E73-702E796635E4}" dt="2024-09-11T06:38:55.392" v="1279" actId="1076"/>
          <ac:spMkLst>
            <pc:docMk/>
            <pc:sldMk cId="661852082" sldId="282"/>
            <ac:spMk id="93" creationId="{40E58634-FB6D-47F1-8AE6-DD86E960A2B7}"/>
          </ac:spMkLst>
        </pc:spChg>
        <pc:spChg chg="add mod">
          <ac:chgData name="" userId="32956173538_tp_box_2" providerId="OAuth2" clId="{0A87AA81-0B1C-40BF-8E73-702E796635E4}" dt="2024-09-11T06:12:36.464" v="1227" actId="1076"/>
          <ac:spMkLst>
            <pc:docMk/>
            <pc:sldMk cId="661852082" sldId="282"/>
            <ac:spMk id="94" creationId="{61A6B105-3B13-67C7-0F62-3A32417BEF90}"/>
          </ac:spMkLst>
        </pc:spChg>
        <pc:spChg chg="add mod">
          <ac:chgData name="" userId="32956173538_tp_box_2" providerId="OAuth2" clId="{0A87AA81-0B1C-40BF-8E73-702E796635E4}" dt="2024-09-11T06:33:09.744" v="1270" actId="1076"/>
          <ac:spMkLst>
            <pc:docMk/>
            <pc:sldMk cId="661852082" sldId="282"/>
            <ac:spMk id="96" creationId="{44330655-F197-466A-B260-BC80A04097DB}"/>
          </ac:spMkLst>
        </pc:spChg>
        <pc:spChg chg="mod">
          <ac:chgData name="" userId="32956173538_tp_box_2" providerId="OAuth2" clId="{0A87AA81-0B1C-40BF-8E73-702E796635E4}" dt="2024-09-11T05:40:17.473" v="832" actId="20577"/>
          <ac:spMkLst>
            <pc:docMk/>
            <pc:sldMk cId="661852082" sldId="282"/>
            <ac:spMk id="99" creationId="{5F24AB67-BDF5-8FD7-BD9C-F5EB096A648B}"/>
          </ac:spMkLst>
        </pc:spChg>
        <pc:spChg chg="mod">
          <ac:chgData name="" userId="32956173538_tp_box_2" providerId="OAuth2" clId="{0A87AA81-0B1C-40BF-8E73-702E796635E4}" dt="2024-09-11T05:40:26.779" v="834" actId="1076"/>
          <ac:spMkLst>
            <pc:docMk/>
            <pc:sldMk cId="661852082" sldId="282"/>
            <ac:spMk id="100" creationId="{28244A46-D1AA-1054-558D-D6D7A26B3DF7}"/>
          </ac:spMkLst>
        </pc:spChg>
        <pc:spChg chg="mod">
          <ac:chgData name="" userId="32956173538_tp_box_2" providerId="OAuth2" clId="{0A87AA81-0B1C-40BF-8E73-702E796635E4}" dt="2024-09-11T03:35:29.840" v="86" actId="207"/>
          <ac:spMkLst>
            <pc:docMk/>
            <pc:sldMk cId="661852082" sldId="282"/>
            <ac:spMk id="101" creationId="{81C9B4E5-CB80-169E-AE6E-BD81C6F4F491}"/>
          </ac:spMkLst>
        </pc:spChg>
        <pc:spChg chg="mod topLvl">
          <ac:chgData name="" userId="32956173538_tp_box_2" providerId="OAuth2" clId="{0A87AA81-0B1C-40BF-8E73-702E796635E4}" dt="2024-09-11T03:31:27.478" v="68" actId="1076"/>
          <ac:spMkLst>
            <pc:docMk/>
            <pc:sldMk cId="661852082" sldId="282"/>
            <ac:spMk id="102" creationId="{B56BF0E5-168B-EDB5-7850-34C1304287DF}"/>
          </ac:spMkLst>
        </pc:spChg>
        <pc:spChg chg="mod">
          <ac:chgData name="" userId="32956173538_tp_box_2" providerId="OAuth2" clId="{0A87AA81-0B1C-40BF-8E73-702E796635E4}" dt="2024-09-11T06:18:15.573" v="1250" actId="164"/>
          <ac:spMkLst>
            <pc:docMk/>
            <pc:sldMk cId="661852082" sldId="282"/>
            <ac:spMk id="103" creationId="{00BF7E45-DFD3-9B1D-4D02-99EA14B88D4F}"/>
          </ac:spMkLst>
        </pc:spChg>
        <pc:grpChg chg="mod">
          <ac:chgData name="" userId="32956173538_tp_box_2" providerId="OAuth2" clId="{0A87AA81-0B1C-40BF-8E73-702E796635E4}" dt="2024-09-11T06:05:11.172" v="1193" actId="164"/>
          <ac:grpSpMkLst>
            <pc:docMk/>
            <pc:sldMk cId="661852082" sldId="282"/>
            <ac:grpSpMk id="16" creationId="{AC90B9E6-9739-1261-5C80-E5E204091BE7}"/>
          </ac:grpSpMkLst>
        </pc:grpChg>
        <pc:grpChg chg="mod ord">
          <ac:chgData name="" userId="32956173538_tp_box_2" providerId="OAuth2" clId="{0A87AA81-0B1C-40BF-8E73-702E796635E4}" dt="2024-09-18T03:09:50.088" v="1503" actId="1076"/>
          <ac:grpSpMkLst>
            <pc:docMk/>
            <pc:sldMk cId="661852082" sldId="282"/>
            <ac:grpSpMk id="20" creationId="{B476947C-AE1F-34E8-8795-0658B0E13CB3}"/>
          </ac:grpSpMkLst>
        </pc:grpChg>
        <pc:grpChg chg="mod">
          <ac:chgData name="" userId="32956173538_tp_box_2" providerId="OAuth2" clId="{0A87AA81-0B1C-40BF-8E73-702E796635E4}" dt="2024-09-11T06:04:54.161" v="1190" actId="1076"/>
          <ac:grpSpMkLst>
            <pc:docMk/>
            <pc:sldMk cId="661852082" sldId="282"/>
            <ac:grpSpMk id="21" creationId="{09FF764B-04CE-EE4E-3BFE-BCEEF017277B}"/>
          </ac:grpSpMkLst>
        </pc:grpChg>
        <pc:grpChg chg="add del mod">
          <ac:chgData name="" userId="32956173538_tp_box_2" providerId="OAuth2" clId="{0A87AA81-0B1C-40BF-8E73-702E796635E4}" dt="2024-09-18T03:08:16.442" v="1488" actId="478"/>
          <ac:grpSpMkLst>
            <pc:docMk/>
            <pc:sldMk cId="661852082" sldId="282"/>
            <ac:grpSpMk id="26" creationId="{D71CDD28-D631-A5D5-672E-39222D3BA647}"/>
          </ac:grpSpMkLst>
        </pc:grpChg>
        <pc:grpChg chg="add del">
          <ac:chgData name="" userId="32956173538_tp_box_2" providerId="OAuth2" clId="{0A87AA81-0B1C-40BF-8E73-702E796635E4}" dt="2024-09-12T07:59:18.314" v="1310" actId="478"/>
          <ac:grpSpMkLst>
            <pc:docMk/>
            <pc:sldMk cId="661852082" sldId="282"/>
            <ac:grpSpMk id="27" creationId="{E8D51E52-A393-5CCB-788C-A593A5F57F7D}"/>
          </ac:grpSpMkLst>
        </pc:grpChg>
        <pc:grpChg chg="add mod">
          <ac:chgData name="" userId="32956173538_tp_box_2" providerId="OAuth2" clId="{0A87AA81-0B1C-40BF-8E73-702E796635E4}" dt="2024-09-12T08:05:31.686" v="1346" actId="1076"/>
          <ac:grpSpMkLst>
            <pc:docMk/>
            <pc:sldMk cId="661852082" sldId="282"/>
            <ac:grpSpMk id="29" creationId="{ED1525F3-D03C-F24E-0FEA-69DDCD72FAAA}"/>
          </ac:grpSpMkLst>
        </pc:grpChg>
        <pc:grpChg chg="mod ord">
          <ac:chgData name="" userId="32956173538_tp_box_2" providerId="OAuth2" clId="{0A87AA81-0B1C-40BF-8E73-702E796635E4}" dt="2024-09-12T08:05:02.941" v="1342" actId="1076"/>
          <ac:grpSpMkLst>
            <pc:docMk/>
            <pc:sldMk cId="661852082" sldId="282"/>
            <ac:grpSpMk id="32" creationId="{E5C00D53-A292-6102-D8F2-E68695BE969C}"/>
          </ac:grpSpMkLst>
        </pc:grpChg>
        <pc:grpChg chg="mod">
          <ac:chgData name="" userId="32956173538_tp_box_2" providerId="OAuth2" clId="{0A87AA81-0B1C-40BF-8E73-702E796635E4}" dt="2024-09-12T08:05:14.206" v="1343" actId="1076"/>
          <ac:grpSpMkLst>
            <pc:docMk/>
            <pc:sldMk cId="661852082" sldId="282"/>
            <ac:grpSpMk id="48" creationId="{78616072-A655-2817-53B6-92384279E365}"/>
          </ac:grpSpMkLst>
        </pc:grpChg>
        <pc:grpChg chg="add mod">
          <ac:chgData name="" userId="32956173538_tp_box_2" providerId="OAuth2" clId="{0A87AA81-0B1C-40BF-8E73-702E796635E4}" dt="2024-09-18T03:09:29.477" v="1500" actId="164"/>
          <ac:grpSpMkLst>
            <pc:docMk/>
            <pc:sldMk cId="661852082" sldId="282"/>
            <ac:grpSpMk id="51" creationId="{C0A5B520-EABA-59A1-B935-9C986B865985}"/>
          </ac:grpSpMkLst>
        </pc:grpChg>
        <pc:grpChg chg="add mod">
          <ac:chgData name="" userId="32956173538_tp_box_2" providerId="OAuth2" clId="{0A87AA81-0B1C-40BF-8E73-702E796635E4}" dt="2024-09-18T08:31:16.056" v="2203" actId="1076"/>
          <ac:grpSpMkLst>
            <pc:docMk/>
            <pc:sldMk cId="661852082" sldId="282"/>
            <ac:grpSpMk id="55" creationId="{8BF886B3-9DD9-1744-FB06-9BF104753296}"/>
          </ac:grpSpMkLst>
        </pc:grpChg>
        <pc:grpChg chg="del">
          <ac:chgData name="" userId="32956173538_tp_box_2" providerId="OAuth2" clId="{0A87AA81-0B1C-40BF-8E73-702E796635E4}" dt="2024-09-11T05:08:45.101" v="279" actId="478"/>
          <ac:grpSpMkLst>
            <pc:docMk/>
            <pc:sldMk cId="661852082" sldId="282"/>
            <ac:grpSpMk id="55" creationId="{FA507208-1304-298A-F44C-64473EB1EC5F}"/>
          </ac:grpSpMkLst>
        </pc:grpChg>
        <pc:grpChg chg="del">
          <ac:chgData name="" userId="32956173538_tp_box_2" providerId="OAuth2" clId="{0A87AA81-0B1C-40BF-8E73-702E796635E4}" dt="2024-09-11T03:42:41.094" v="162" actId="478"/>
          <ac:grpSpMkLst>
            <pc:docMk/>
            <pc:sldMk cId="661852082" sldId="282"/>
            <ac:grpSpMk id="56" creationId="{5AB5962B-2A4B-A008-525F-B0A923D66FE6}"/>
          </ac:grpSpMkLst>
        </pc:grpChg>
        <pc:grpChg chg="del">
          <ac:chgData name="" userId="32956173538_tp_box_2" providerId="OAuth2" clId="{0A87AA81-0B1C-40BF-8E73-702E796635E4}" dt="2024-09-11T03:42:12.901" v="138" actId="478"/>
          <ac:grpSpMkLst>
            <pc:docMk/>
            <pc:sldMk cId="661852082" sldId="282"/>
            <ac:grpSpMk id="60" creationId="{60EA91B1-412A-9B22-9A16-C8845B3FAB8F}"/>
          </ac:grpSpMkLst>
        </pc:grpChg>
        <pc:grpChg chg="del mod topLvl">
          <ac:chgData name="" userId="32956173538_tp_box_2" providerId="OAuth2" clId="{0A87AA81-0B1C-40BF-8E73-702E796635E4}" dt="2024-09-11T05:10:28.488" v="307" actId="478"/>
          <ac:grpSpMkLst>
            <pc:docMk/>
            <pc:sldMk cId="661852082" sldId="282"/>
            <ac:grpSpMk id="63" creationId="{5337A56A-0BC0-16CF-16D4-6AE472F1E2D8}"/>
          </ac:grpSpMkLst>
        </pc:grpChg>
        <pc:grpChg chg="del">
          <ac:chgData name="" userId="32956173538_tp_box_2" providerId="OAuth2" clId="{0A87AA81-0B1C-40BF-8E73-702E796635E4}" dt="2024-09-11T05:02:27.416" v="185" actId="478"/>
          <ac:grpSpMkLst>
            <pc:docMk/>
            <pc:sldMk cId="661852082" sldId="282"/>
            <ac:grpSpMk id="70" creationId="{1F9D192E-C7F1-B2F0-529E-2ABB4EA32F8D}"/>
          </ac:grpSpMkLst>
        </pc:grpChg>
        <pc:grpChg chg="del mod topLvl">
          <ac:chgData name="" userId="32956173538_tp_box_2" providerId="OAuth2" clId="{0A87AA81-0B1C-40BF-8E73-702E796635E4}" dt="2024-09-11T05:08:16.590" v="272" actId="165"/>
          <ac:grpSpMkLst>
            <pc:docMk/>
            <pc:sldMk cId="661852082" sldId="282"/>
            <ac:grpSpMk id="71" creationId="{F29BABFF-8252-7E11-FEB1-20614D5DDE42}"/>
          </ac:grpSpMkLst>
        </pc:grpChg>
        <pc:grpChg chg="del">
          <ac:chgData name="" userId="32956173538_tp_box_2" providerId="OAuth2" clId="{0A87AA81-0B1C-40BF-8E73-702E796635E4}" dt="2024-09-11T03:43:41.565" v="163" actId="478"/>
          <ac:grpSpMkLst>
            <pc:docMk/>
            <pc:sldMk cId="661852082" sldId="282"/>
            <ac:grpSpMk id="72" creationId="{D167C860-DBE2-30E0-72F7-A8470D117D19}"/>
          </ac:grpSpMkLst>
        </pc:grpChg>
        <pc:grpChg chg="del">
          <ac:chgData name="" userId="32956173538_tp_box_2" providerId="OAuth2" clId="{0A87AA81-0B1C-40BF-8E73-702E796635E4}" dt="2024-09-11T05:09:39.964" v="294" actId="165"/>
          <ac:grpSpMkLst>
            <pc:docMk/>
            <pc:sldMk cId="661852082" sldId="282"/>
            <ac:grpSpMk id="73" creationId="{6B471113-DC98-717A-FC4E-946282A8C7EC}"/>
          </ac:grpSpMkLst>
        </pc:grpChg>
        <pc:grpChg chg="del">
          <ac:chgData name="" userId="32956173538_tp_box_2" providerId="OAuth2" clId="{0A87AA81-0B1C-40BF-8E73-702E796635E4}" dt="2024-09-11T05:10:04.634" v="300" actId="478"/>
          <ac:grpSpMkLst>
            <pc:docMk/>
            <pc:sldMk cId="661852082" sldId="282"/>
            <ac:grpSpMk id="74" creationId="{1E692BF3-E8BF-CE94-B7C2-DC4574E2A574}"/>
          </ac:grpSpMkLst>
        </pc:grpChg>
        <pc:grpChg chg="add mod">
          <ac:chgData name="" userId="32956173538_tp_box_2" providerId="OAuth2" clId="{0A87AA81-0B1C-40BF-8E73-702E796635E4}" dt="2024-09-11T06:18:05.756" v="1249" actId="164"/>
          <ac:grpSpMkLst>
            <pc:docMk/>
            <pc:sldMk cId="661852082" sldId="282"/>
            <ac:grpSpMk id="80" creationId="{4C1C045E-50AA-28E7-ACCB-AC2E32F259FA}"/>
          </ac:grpSpMkLst>
        </pc:grpChg>
        <pc:grpChg chg="add del mod topLvl">
          <ac:chgData name="" userId="32956173538_tp_box_2" providerId="OAuth2" clId="{0A87AA81-0B1C-40BF-8E73-702E796635E4}" dt="2024-09-11T05:07:59.874" v="268" actId="165"/>
          <ac:grpSpMkLst>
            <pc:docMk/>
            <pc:sldMk cId="661852082" sldId="282"/>
            <ac:grpSpMk id="81" creationId="{E563A7D2-CE1E-B72C-0BA8-8FD3DF222B81}"/>
          </ac:grpSpMkLst>
        </pc:grpChg>
        <pc:grpChg chg="add del mod">
          <ac:chgData name="" userId="32956173538_tp_box_2" providerId="OAuth2" clId="{0A87AA81-0B1C-40BF-8E73-702E796635E4}" dt="2024-09-11T05:07:25.836" v="243" actId="21"/>
          <ac:grpSpMkLst>
            <pc:docMk/>
            <pc:sldMk cId="661852082" sldId="282"/>
            <ac:grpSpMk id="82" creationId="{859C230B-EFDD-E97A-0C11-4223B4CA4BBC}"/>
          </ac:grpSpMkLst>
        </pc:grpChg>
        <pc:grpChg chg="add del mod">
          <ac:chgData name="" userId="32956173538_tp_box_2" providerId="OAuth2" clId="{0A87AA81-0B1C-40BF-8E73-702E796635E4}" dt="2024-09-11T05:07:34.519" v="245" actId="165"/>
          <ac:grpSpMkLst>
            <pc:docMk/>
            <pc:sldMk cId="661852082" sldId="282"/>
            <ac:grpSpMk id="83" creationId="{043BA045-0587-9BBA-9D61-281BDC5BB9F3}"/>
          </ac:grpSpMkLst>
        </pc:grpChg>
        <pc:grpChg chg="add mod">
          <ac:chgData name="" userId="32956173538_tp_box_2" providerId="OAuth2" clId="{0A87AA81-0B1C-40BF-8E73-702E796635E4}" dt="2024-09-11T05:31:07.690" v="373" actId="164"/>
          <ac:grpSpMkLst>
            <pc:docMk/>
            <pc:sldMk cId="661852082" sldId="282"/>
            <ac:grpSpMk id="84" creationId="{7282E76A-695B-0501-58B1-D3306570D3C1}"/>
          </ac:grpSpMkLst>
        </pc:grpChg>
        <pc:grpChg chg="add mod">
          <ac:chgData name="" userId="32956173538_tp_box_2" providerId="OAuth2" clId="{0A87AA81-0B1C-40BF-8E73-702E796635E4}" dt="2024-09-11T06:18:05.756" v="1249" actId="164"/>
          <ac:grpSpMkLst>
            <pc:docMk/>
            <pc:sldMk cId="661852082" sldId="282"/>
            <ac:grpSpMk id="85" creationId="{AE276A16-8704-C4DB-C244-A127C25F9519}"/>
          </ac:grpSpMkLst>
        </pc:grpChg>
        <pc:grpChg chg="add mod">
          <ac:chgData name="" userId="32956173538_tp_box_2" providerId="OAuth2" clId="{0A87AA81-0B1C-40BF-8E73-702E796635E4}" dt="2024-09-11T05:32:16.235" v="394" actId="164"/>
          <ac:grpSpMkLst>
            <pc:docMk/>
            <pc:sldMk cId="661852082" sldId="282"/>
            <ac:grpSpMk id="88" creationId="{2AEA2DC0-69A2-BFFE-19F5-9D740E436EB9}"/>
          </ac:grpSpMkLst>
        </pc:grpChg>
        <pc:grpChg chg="add mod">
          <ac:chgData name="" userId="32956173538_tp_box_2" providerId="OAuth2" clId="{0A87AA81-0B1C-40BF-8E73-702E796635E4}" dt="2024-09-11T06:07:30.056" v="1205" actId="1076"/>
          <ac:grpSpMkLst>
            <pc:docMk/>
            <pc:sldMk cId="661852082" sldId="282"/>
            <ac:grpSpMk id="89" creationId="{41FE8588-0712-5165-26B0-8FB8DD090B10}"/>
          </ac:grpSpMkLst>
        </pc:grpChg>
        <pc:grpChg chg="add mod">
          <ac:chgData name="" userId="32956173538_tp_box_2" providerId="OAuth2" clId="{0A87AA81-0B1C-40BF-8E73-702E796635E4}" dt="2024-09-11T06:14:19.111" v="1234" actId="1076"/>
          <ac:grpSpMkLst>
            <pc:docMk/>
            <pc:sldMk cId="661852082" sldId="282"/>
            <ac:grpSpMk id="90" creationId="{D64E40BF-92C9-8C46-49B9-0432852C44C6}"/>
          </ac:grpSpMkLst>
        </pc:grpChg>
        <pc:grpChg chg="add mod">
          <ac:chgData name="" userId="32956173538_tp_box_2" providerId="OAuth2" clId="{0A87AA81-0B1C-40BF-8E73-702E796635E4}" dt="2024-09-11T06:05:27.377" v="1195" actId="164"/>
          <ac:grpSpMkLst>
            <pc:docMk/>
            <pc:sldMk cId="661852082" sldId="282"/>
            <ac:grpSpMk id="95" creationId="{24C41120-FD3E-559A-4EDB-1FF44A102197}"/>
          </ac:grpSpMkLst>
        </pc:grpChg>
        <pc:grpChg chg="mod">
          <ac:chgData name="" userId="32956173538_tp_box_2" providerId="OAuth2" clId="{0A87AA81-0B1C-40BF-8E73-702E796635E4}" dt="2024-09-11T06:18:15.573" v="1250" actId="164"/>
          <ac:grpSpMkLst>
            <pc:docMk/>
            <pc:sldMk cId="661852082" sldId="282"/>
            <ac:grpSpMk id="97" creationId="{60F20C0C-AA3A-0EF5-A4E5-FBBCB5B7E02C}"/>
          </ac:grpSpMkLst>
        </pc:grpChg>
        <pc:grpChg chg="del">
          <ac:chgData name="" userId="32956173538_tp_box_2" providerId="OAuth2" clId="{0A87AA81-0B1C-40BF-8E73-702E796635E4}" dt="2024-09-11T03:30:48.479" v="40" actId="478"/>
          <ac:grpSpMkLst>
            <pc:docMk/>
            <pc:sldMk cId="661852082" sldId="282"/>
            <ac:grpSpMk id="104" creationId="{98734848-6554-D9EE-9B8A-75E621C3F49C}"/>
          </ac:grpSpMkLst>
        </pc:grpChg>
        <pc:grpChg chg="add mod">
          <ac:chgData name="" userId="32956173538_tp_box_2" providerId="OAuth2" clId="{0A87AA81-0B1C-40BF-8E73-702E796635E4}" dt="2024-09-11T06:05:27.377" v="1195" actId="164"/>
          <ac:grpSpMkLst>
            <pc:docMk/>
            <pc:sldMk cId="661852082" sldId="282"/>
            <ac:grpSpMk id="105" creationId="{E83B0F62-DA1E-5EFE-05EA-8CD1D505E816}"/>
          </ac:grpSpMkLst>
        </pc:grpChg>
        <pc:grpChg chg="add mod">
          <ac:chgData name="" userId="32956173538_tp_box_2" providerId="OAuth2" clId="{0A87AA81-0B1C-40BF-8E73-702E796635E4}" dt="2024-09-11T06:38:38.216" v="1277" actId="1076"/>
          <ac:grpSpMkLst>
            <pc:docMk/>
            <pc:sldMk cId="661852082" sldId="282"/>
            <ac:grpSpMk id="106" creationId="{8CE247C6-1DAA-7618-0A0E-BA3FED8ADE3F}"/>
          </ac:grpSpMkLst>
        </pc:grpChg>
        <pc:grpChg chg="add mod">
          <ac:chgData name="" userId="32956173538_tp_box_2" providerId="OAuth2" clId="{0A87AA81-0B1C-40BF-8E73-702E796635E4}" dt="2024-09-11T06:18:05.756" v="1249" actId="164"/>
          <ac:grpSpMkLst>
            <pc:docMk/>
            <pc:sldMk cId="661852082" sldId="282"/>
            <ac:grpSpMk id="107" creationId="{0A0A409E-FCAC-0C4D-4982-E843DFCB9F8C}"/>
          </ac:grpSpMkLst>
        </pc:grpChg>
        <pc:grpChg chg="add mod">
          <ac:chgData name="" userId="32956173538_tp_box_2" providerId="OAuth2" clId="{0A87AA81-0B1C-40BF-8E73-702E796635E4}" dt="2024-09-11T06:18:22.587" v="1251" actId="1076"/>
          <ac:grpSpMkLst>
            <pc:docMk/>
            <pc:sldMk cId="661852082" sldId="282"/>
            <ac:grpSpMk id="108" creationId="{A585CE06-FF60-AC77-E1B4-64A1EC4DB1B8}"/>
          </ac:grpSpMkLst>
        </pc:grpChg>
        <pc:graphicFrameChg chg="add mod">
          <ac:chgData name="" userId="32956173538_tp_box_2" providerId="OAuth2" clId="{0A87AA81-0B1C-40BF-8E73-702E796635E4}" dt="2024-09-12T07:59:20.923" v="1311"/>
          <ac:graphicFrameMkLst>
            <pc:docMk/>
            <pc:sldMk cId="661852082" sldId="282"/>
            <ac:graphicFrameMk id="4" creationId="{D7C425B9-CA6C-B339-0385-7E6D46307241}"/>
          </ac:graphicFrameMkLst>
        </pc:graphicFrameChg>
        <pc:picChg chg="add mod">
          <ac:chgData name="" userId="32956173538_tp_box_2" providerId="OAuth2" clId="{0A87AA81-0B1C-40BF-8E73-702E796635E4}" dt="2024-09-11T06:29:18.347" v="1262" actId="1076"/>
          <ac:picMkLst>
            <pc:docMk/>
            <pc:sldMk cId="661852082" sldId="282"/>
            <ac:picMk id="5" creationId="{00B050E7-08C5-0F54-39CB-00DBB5C19405}"/>
          </ac:picMkLst>
        </pc:picChg>
        <pc:picChg chg="add del mod">
          <ac:chgData name="" userId="32956173538_tp_box_2" providerId="OAuth2" clId="{0A87AA81-0B1C-40BF-8E73-702E796635E4}" dt="2024-09-12T08:02:17.705" v="1321" actId="478"/>
          <ac:picMkLst>
            <pc:docMk/>
            <pc:sldMk cId="661852082" sldId="282"/>
            <ac:picMk id="11" creationId="{D3520247-5281-549C-D737-2DBD278A6D86}"/>
          </ac:picMkLst>
        </pc:picChg>
        <pc:picChg chg="add mod topLvl">
          <ac:chgData name="" userId="32956173538_tp_box_2" providerId="OAuth2" clId="{0A87AA81-0B1C-40BF-8E73-702E796635E4}" dt="2024-09-11T05:08:27.626" v="276" actId="164"/>
          <ac:picMkLst>
            <pc:docMk/>
            <pc:sldMk cId="661852082" sldId="282"/>
            <ac:picMk id="18" creationId="{0B908A86-1117-7C83-EA74-F3A4BCA011F1}"/>
          </ac:picMkLst>
        </pc:picChg>
        <pc:picChg chg="del mod topLvl">
          <ac:chgData name="" userId="32956173538_tp_box_2" providerId="OAuth2" clId="{0A87AA81-0B1C-40BF-8E73-702E796635E4}" dt="2024-09-12T07:59:18.314" v="1310" actId="478"/>
          <ac:picMkLst>
            <pc:docMk/>
            <pc:sldMk cId="661852082" sldId="282"/>
            <ac:picMk id="26" creationId="{B9A777FA-AA15-71A5-17D6-972EF8E2423D}"/>
          </ac:picMkLst>
        </pc:picChg>
        <pc:picChg chg="add mod">
          <ac:chgData name="" userId="32956173538_tp_box_2" providerId="OAuth2" clId="{0A87AA81-0B1C-40BF-8E73-702E796635E4}" dt="2024-09-12T08:05:43.232" v="1348" actId="1076"/>
          <ac:picMkLst>
            <pc:docMk/>
            <pc:sldMk cId="661852082" sldId="282"/>
            <ac:picMk id="28" creationId="{2A310497-CCE3-E84F-240F-B4091F4419F6}"/>
          </ac:picMkLst>
        </pc:picChg>
        <pc:picChg chg="del topLvl">
          <ac:chgData name="" userId="32956173538_tp_box_2" providerId="OAuth2" clId="{0A87AA81-0B1C-40BF-8E73-702E796635E4}" dt="2024-09-11T03:30:48.479" v="40" actId="478"/>
          <ac:picMkLst>
            <pc:docMk/>
            <pc:sldMk cId="661852082" sldId="282"/>
            <ac:picMk id="28" creationId="{FBCB784A-15DC-2A0C-B44F-DC50E66B3600}"/>
          </ac:picMkLst>
        </pc:picChg>
        <pc:picChg chg="add del mod">
          <ac:chgData name="" userId="32956173538_tp_box_2" providerId="OAuth2" clId="{0A87AA81-0B1C-40BF-8E73-702E796635E4}" dt="2024-09-11T05:07:25.836" v="243" actId="21"/>
          <ac:picMkLst>
            <pc:docMk/>
            <pc:sldMk cId="661852082" sldId="282"/>
            <ac:picMk id="31" creationId="{37279375-134A-8226-BA8D-D2919DB83DDA}"/>
          </ac:picMkLst>
        </pc:picChg>
        <pc:picChg chg="mod">
          <ac:chgData name="" userId="32956173538_tp_box_2" providerId="OAuth2" clId="{0A87AA81-0B1C-40BF-8E73-702E796635E4}" dt="2024-09-12T08:05:34.840" v="1347" actId="1076"/>
          <ac:picMkLst>
            <pc:docMk/>
            <pc:sldMk cId="661852082" sldId="282"/>
            <ac:picMk id="46" creationId="{F5B0F40A-9162-6D62-8B93-E6202DB71285}"/>
          </ac:picMkLst>
        </pc:picChg>
        <pc:picChg chg="del">
          <ac:chgData name="" userId="32956173538_tp_box_2" providerId="OAuth2" clId="{0A87AA81-0B1C-40BF-8E73-702E796635E4}" dt="2024-09-11T03:42:41.094" v="162" actId="478"/>
          <ac:picMkLst>
            <pc:docMk/>
            <pc:sldMk cId="661852082" sldId="282"/>
            <ac:picMk id="51" creationId="{5BAFE9D8-2EA4-552C-38E3-177C637E2E06}"/>
          </ac:picMkLst>
        </pc:picChg>
        <pc:picChg chg="del">
          <ac:chgData name="" userId="32956173538_tp_box_2" providerId="OAuth2" clId="{0A87AA81-0B1C-40BF-8E73-702E796635E4}" dt="2024-09-11T05:08:45.101" v="279" actId="478"/>
          <ac:picMkLst>
            <pc:docMk/>
            <pc:sldMk cId="661852082" sldId="282"/>
            <ac:picMk id="54" creationId="{34351B6F-EDBE-8311-CA20-560D2673A7C2}"/>
          </ac:picMkLst>
        </pc:picChg>
        <pc:picChg chg="del">
          <ac:chgData name="" userId="32956173538_tp_box_2" providerId="OAuth2" clId="{0A87AA81-0B1C-40BF-8E73-702E796635E4}" dt="2024-09-11T03:42:12.901" v="138" actId="478"/>
          <ac:picMkLst>
            <pc:docMk/>
            <pc:sldMk cId="661852082" sldId="282"/>
            <ac:picMk id="58" creationId="{E5B3A5F9-2068-8D0C-88DB-685808866CB7}"/>
          </ac:picMkLst>
        </pc:picChg>
        <pc:picChg chg="add mod">
          <ac:chgData name="" userId="32956173538_tp_box_2" providerId="OAuth2" clId="{0A87AA81-0B1C-40BF-8E73-702E796635E4}" dt="2024-09-11T05:44:37.897" v="1021" actId="1076"/>
          <ac:picMkLst>
            <pc:docMk/>
            <pc:sldMk cId="661852082" sldId="282"/>
            <ac:picMk id="61" creationId="{1846F674-D487-912C-5D66-6C42F1BA12C7}"/>
          </ac:picMkLst>
        </pc:picChg>
        <pc:picChg chg="del mod topLvl">
          <ac:chgData name="" userId="32956173538_tp_box_2" providerId="OAuth2" clId="{0A87AA81-0B1C-40BF-8E73-702E796635E4}" dt="2024-09-11T05:10:28.488" v="307" actId="478"/>
          <ac:picMkLst>
            <pc:docMk/>
            <pc:sldMk cId="661852082" sldId="282"/>
            <ac:picMk id="62" creationId="{510D689A-D664-C6AB-1195-957385CD0908}"/>
          </ac:picMkLst>
        </pc:picChg>
        <pc:picChg chg="del topLvl">
          <ac:chgData name="" userId="32956173538_tp_box_2" providerId="OAuth2" clId="{0A87AA81-0B1C-40BF-8E73-702E796635E4}" dt="2024-09-11T03:43:41.565" v="163" actId="478"/>
          <ac:picMkLst>
            <pc:docMk/>
            <pc:sldMk cId="661852082" sldId="282"/>
            <ac:picMk id="64" creationId="{181F638E-1C06-323E-3A0B-A2ECE884AF08}"/>
          </ac:picMkLst>
        </pc:picChg>
        <pc:picChg chg="del">
          <ac:chgData name="" userId="32956173538_tp_box_2" providerId="OAuth2" clId="{0A87AA81-0B1C-40BF-8E73-702E796635E4}" dt="2024-09-11T05:40:33.404" v="836" actId="478"/>
          <ac:picMkLst>
            <pc:docMk/>
            <pc:sldMk cId="661852082" sldId="282"/>
            <ac:picMk id="75" creationId="{EF78ADE0-1856-D85A-F59C-15F777D5CD80}"/>
          </ac:picMkLst>
        </pc:picChg>
        <pc:picChg chg="del">
          <ac:chgData name="" userId="32956173538_tp_box_2" providerId="OAuth2" clId="{0A87AA81-0B1C-40BF-8E73-702E796635E4}" dt="2024-09-11T05:40:30.756" v="835" actId="478"/>
          <ac:picMkLst>
            <pc:docMk/>
            <pc:sldMk cId="661852082" sldId="282"/>
            <ac:picMk id="76" creationId="{59724178-3F9C-12FC-EADF-7B16768367DD}"/>
          </ac:picMkLst>
        </pc:picChg>
        <pc:picChg chg="add mod">
          <ac:chgData name="" userId="32956173538_tp_box_2" providerId="OAuth2" clId="{0A87AA81-0B1C-40BF-8E73-702E796635E4}" dt="2024-09-11T05:29:15.088" v="362" actId="1076"/>
          <ac:picMkLst>
            <pc:docMk/>
            <pc:sldMk cId="661852082" sldId="282"/>
            <ac:picMk id="78" creationId="{133423C1-403D-18FC-9503-122B15A9C6AE}"/>
          </ac:picMkLst>
        </pc:picChg>
        <pc:picChg chg="add mod">
          <ac:chgData name="" userId="32956173538_tp_box_2" providerId="OAuth2" clId="{0A87AA81-0B1C-40BF-8E73-702E796635E4}" dt="2024-09-11T05:34:00.942" v="437" actId="1076"/>
          <ac:picMkLst>
            <pc:docMk/>
            <pc:sldMk cId="661852082" sldId="282"/>
            <ac:picMk id="87" creationId="{26040828-53D5-4522-FF78-B70832A18D85}"/>
          </ac:picMkLst>
        </pc:picChg>
        <pc:picChg chg="add mod">
          <ac:chgData name="" userId="32956173538_tp_box_2" providerId="OAuth2" clId="{0A87AA81-0B1C-40BF-8E73-702E796635E4}" dt="2024-09-11T06:18:15.573" v="1250" actId="164"/>
          <ac:picMkLst>
            <pc:docMk/>
            <pc:sldMk cId="661852082" sldId="282"/>
            <ac:picMk id="92" creationId="{CD82481B-EDF4-1891-693C-1469D32F9B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5D7C2C6C-D0D6-466A-8514-CACA0944EDE8}" type="datetimeFigureOut">
              <a:rPr kumimoji="1" lang="ja-JP" altLang="en-US" smtClean="0"/>
              <a:t>2024/10/18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6BED890-B08B-45B7-8457-D4925FE41CE2}" type="slidenum">
              <a:rPr kumimoji="1" lang="ja-JP" altLang="en-US" smtClean="0"/>
              <a:t>‹#›</a:t>
            </a:fld>
            <a:endParaRPr kumimoji="1" lang="ja-JP" altLang="en-US"/>
          </a:p>
        </p:txBody>
      </p:sp>
    </p:spTree>
    <p:extLst>
      <p:ext uri="{BB962C8B-B14F-4D97-AF65-F5344CB8AC3E}">
        <p14:creationId xmlns:p14="http://schemas.microsoft.com/office/powerpoint/2010/main" val="2950566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BED890-B08B-45B7-8457-D4925FE41CE2}" type="slidenum">
              <a:rPr kumimoji="1" lang="ja-JP" altLang="en-US" smtClean="0"/>
              <a:t>1</a:t>
            </a:fld>
            <a:endParaRPr kumimoji="1" lang="ja-JP" altLang="en-US"/>
          </a:p>
        </p:txBody>
      </p:sp>
    </p:spTree>
    <p:extLst>
      <p:ext uri="{BB962C8B-B14F-4D97-AF65-F5344CB8AC3E}">
        <p14:creationId xmlns:p14="http://schemas.microsoft.com/office/powerpoint/2010/main" val="122824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217802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79430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146627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5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348497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177007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214552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226856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75121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135859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385845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EFC571-5621-45EF-88F5-1E4A4CAF93FA}" type="datetimeFigureOut">
              <a:rPr kumimoji="1" lang="ja-JP" altLang="en-US" smtClean="0"/>
              <a:t>2024/10/18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224351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2DEFC571-5621-45EF-88F5-1E4A4CAF93FA}" type="datetimeFigureOut">
              <a:rPr kumimoji="1" lang="ja-JP" altLang="en-US" smtClean="0"/>
              <a:t>2024/10/18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5F36E29B-70C7-4A93-9223-F1EB9EC13085}" type="slidenum">
              <a:rPr kumimoji="1" lang="ja-JP" altLang="en-US" smtClean="0"/>
              <a:t>‹#›</a:t>
            </a:fld>
            <a:endParaRPr kumimoji="1" lang="ja-JP" altLang="en-US"/>
          </a:p>
        </p:txBody>
      </p:sp>
    </p:spTree>
    <p:extLst>
      <p:ext uri="{BB962C8B-B14F-4D97-AF65-F5344CB8AC3E}">
        <p14:creationId xmlns:p14="http://schemas.microsoft.com/office/powerpoint/2010/main" val="2310312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emf"/><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十字形 11">
            <a:extLst>
              <a:ext uri="{FF2B5EF4-FFF2-40B4-BE49-F238E27FC236}">
                <a16:creationId xmlns:a16="http://schemas.microsoft.com/office/drawing/2014/main" id="{CFD19702-763C-D310-5F0F-68AA6EB88B8B}"/>
              </a:ext>
            </a:extLst>
          </p:cNvPr>
          <p:cNvSpPr/>
          <p:nvPr/>
        </p:nvSpPr>
        <p:spPr>
          <a:xfrm>
            <a:off x="105129" y="705572"/>
            <a:ext cx="6652971" cy="9096412"/>
          </a:xfrm>
          <a:prstGeom prst="plus">
            <a:avLst>
              <a:gd name="adj" fmla="val 2607"/>
            </a:avLst>
          </a:prstGeom>
          <a:pattFill prst="openDmnd">
            <a:fgClr>
              <a:schemeClr val="accent1">
                <a:lumMod val="20000"/>
                <a:lumOff val="80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dirty="0"/>
          </a:p>
        </p:txBody>
      </p:sp>
      <p:pic>
        <p:nvPicPr>
          <p:cNvPr id="2" name="図 1">
            <a:extLst>
              <a:ext uri="{FF2B5EF4-FFF2-40B4-BE49-F238E27FC236}">
                <a16:creationId xmlns:a16="http://schemas.microsoft.com/office/drawing/2014/main" id="{673A685F-1FAD-9305-6B88-E9969BD96786}"/>
              </a:ext>
            </a:extLst>
          </p:cNvPr>
          <p:cNvPicPr>
            <a:picLocks noChangeAspect="1"/>
          </p:cNvPicPr>
          <p:nvPr/>
        </p:nvPicPr>
        <p:blipFill>
          <a:blip r:embed="rId3"/>
          <a:stretch>
            <a:fillRect/>
          </a:stretch>
        </p:blipFill>
        <p:spPr>
          <a:xfrm>
            <a:off x="3140246" y="29456"/>
            <a:ext cx="919718" cy="609215"/>
          </a:xfrm>
          <a:prstGeom prst="rect">
            <a:avLst/>
          </a:prstGeom>
        </p:spPr>
      </p:pic>
      <p:grpSp>
        <p:nvGrpSpPr>
          <p:cNvPr id="3" name="グループ化 2">
            <a:extLst>
              <a:ext uri="{FF2B5EF4-FFF2-40B4-BE49-F238E27FC236}">
                <a16:creationId xmlns:a16="http://schemas.microsoft.com/office/drawing/2014/main" id="{A21FBE0E-A5B5-24AF-2D63-34B15B6B5A3C}"/>
              </a:ext>
            </a:extLst>
          </p:cNvPr>
          <p:cNvGrpSpPr/>
          <p:nvPr/>
        </p:nvGrpSpPr>
        <p:grpSpPr>
          <a:xfrm>
            <a:off x="4136141" y="88260"/>
            <a:ext cx="2892106" cy="540335"/>
            <a:chOff x="4016810" y="213303"/>
            <a:chExt cx="2892106" cy="540335"/>
          </a:xfrm>
        </p:grpSpPr>
        <p:sp>
          <p:nvSpPr>
            <p:cNvPr id="6" name="正方形/長方形 5">
              <a:extLst>
                <a:ext uri="{FF2B5EF4-FFF2-40B4-BE49-F238E27FC236}">
                  <a16:creationId xmlns:a16="http://schemas.microsoft.com/office/drawing/2014/main" id="{F39A5B0C-114E-B653-E010-F93911A33A3B}"/>
                </a:ext>
              </a:extLst>
            </p:cNvPr>
            <p:cNvSpPr/>
            <p:nvPr/>
          </p:nvSpPr>
          <p:spPr>
            <a:xfrm>
              <a:off x="5519374" y="213304"/>
              <a:ext cx="1211913" cy="5403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34A3654A-59CD-0DCD-E936-86B1B698095A}"/>
                </a:ext>
              </a:extLst>
            </p:cNvPr>
            <p:cNvGrpSpPr/>
            <p:nvPr/>
          </p:nvGrpSpPr>
          <p:grpSpPr>
            <a:xfrm>
              <a:off x="4016810" y="213303"/>
              <a:ext cx="2892106" cy="540335"/>
              <a:chOff x="4046790" y="104895"/>
              <a:chExt cx="2892106" cy="540335"/>
            </a:xfrm>
          </p:grpSpPr>
          <p:sp>
            <p:nvSpPr>
              <p:cNvPr id="8" name="テキスト ボックス 7">
                <a:extLst>
                  <a:ext uri="{FF2B5EF4-FFF2-40B4-BE49-F238E27FC236}">
                    <a16:creationId xmlns:a16="http://schemas.microsoft.com/office/drawing/2014/main" id="{02542D80-E2DB-BD7F-DD75-8F3BABEE5852}"/>
                  </a:ext>
                </a:extLst>
              </p:cNvPr>
              <p:cNvSpPr txBox="1"/>
              <p:nvPr/>
            </p:nvSpPr>
            <p:spPr>
              <a:xfrm>
                <a:off x="5356620" y="184394"/>
                <a:ext cx="1582276" cy="338554"/>
              </a:xfrm>
              <a:prstGeom prst="rect">
                <a:avLst/>
              </a:prstGeom>
              <a:noFill/>
            </p:spPr>
            <p:txBody>
              <a:bodyPr wrap="square" rtlCol="0" anchor="ctr">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小松空港発</a:t>
                </a:r>
              </a:p>
            </p:txBody>
          </p:sp>
          <p:sp>
            <p:nvSpPr>
              <p:cNvPr id="9" name="テキスト ボックス 8">
                <a:extLst>
                  <a:ext uri="{FF2B5EF4-FFF2-40B4-BE49-F238E27FC236}">
                    <a16:creationId xmlns:a16="http://schemas.microsoft.com/office/drawing/2014/main" id="{67AB3BC3-C566-47BF-3DA5-D54ACCEA8207}"/>
                  </a:ext>
                </a:extLst>
              </p:cNvPr>
              <p:cNvSpPr txBox="1"/>
              <p:nvPr/>
            </p:nvSpPr>
            <p:spPr>
              <a:xfrm>
                <a:off x="4090886" y="139135"/>
                <a:ext cx="1422322" cy="461665"/>
              </a:xfrm>
              <a:prstGeom prst="rect">
                <a:avLst/>
              </a:prstGeom>
              <a:noFill/>
            </p:spPr>
            <p:txBody>
              <a:bodyPr wrap="square" rtlCol="0">
                <a:spAutoFit/>
              </a:bodyPr>
              <a:lstStyle/>
              <a:p>
                <a:r>
                  <a:rPr kumimoji="1" lang="en-US" altLang="ja-JP" sz="600" dirty="0">
                    <a:latin typeface="BIZ UDPゴシック" panose="020B0400000000000000" pitchFamily="50" charset="-128"/>
                    <a:ea typeface="BIZ UDPゴシック" panose="020B0400000000000000" pitchFamily="50" charset="-128"/>
                  </a:rPr>
                  <a:t>2024</a:t>
                </a:r>
                <a:r>
                  <a:rPr kumimoji="1" lang="ja-JP" altLang="en-US" sz="600" dirty="0">
                    <a:latin typeface="BIZ UDPゴシック" panose="020B0400000000000000" pitchFamily="50" charset="-128"/>
                    <a:ea typeface="BIZ UDPゴシック" panose="020B0400000000000000" pitchFamily="50" charset="-128"/>
                  </a:rPr>
                  <a:t>年 </a:t>
                </a:r>
                <a:r>
                  <a:rPr kumimoji="1" lang="ja-JP" altLang="en-US" sz="1200" dirty="0">
                    <a:latin typeface="BIZ UDPゴシック" panose="020B0400000000000000" pitchFamily="50" charset="-128"/>
                    <a:ea typeface="BIZ UDPゴシック" panose="020B0400000000000000" pitchFamily="50" charset="-128"/>
                  </a:rPr>
                  <a:t>１１</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３０ ～</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ja-JP" altLang="en-US" sz="600" dirty="0">
                    <a:latin typeface="BIZ UDPゴシック" panose="020B0400000000000000" pitchFamily="50" charset="-128"/>
                    <a:ea typeface="BIZ UDPゴシック" panose="020B0400000000000000" pitchFamily="50" charset="-128"/>
                  </a:rPr>
                  <a:t>２０</a:t>
                </a:r>
                <a:r>
                  <a:rPr kumimoji="1" lang="en-US" altLang="ja-JP" sz="600" dirty="0">
                    <a:latin typeface="BIZ UDPゴシック" panose="020B0400000000000000" pitchFamily="50" charset="-128"/>
                    <a:ea typeface="BIZ UDPゴシック" panose="020B0400000000000000" pitchFamily="50" charset="-128"/>
                  </a:rPr>
                  <a:t>25</a:t>
                </a:r>
                <a:r>
                  <a:rPr kumimoji="1" lang="ja-JP" altLang="en-US" sz="600" dirty="0">
                    <a:latin typeface="BIZ UDPゴシック" panose="020B0400000000000000" pitchFamily="50" charset="-128"/>
                    <a:ea typeface="BIZ UDPゴシック" panose="020B0400000000000000" pitchFamily="50" charset="-128"/>
                  </a:rPr>
                  <a:t>年 </a:t>
                </a:r>
                <a:r>
                  <a:rPr kumimoji="1" lang="ja-JP" altLang="en-US" sz="1200" dirty="0">
                    <a:latin typeface="BIZ UDPゴシック" panose="020B0400000000000000" pitchFamily="50" charset="-128"/>
                    <a:ea typeface="BIZ UDPゴシック" panose="020B0400000000000000" pitchFamily="50" charset="-128"/>
                  </a:rPr>
                  <a:t>３</a:t>
                </a:r>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600" dirty="0">
                    <a:latin typeface="BIZ UDPゴシック" panose="020B0400000000000000" pitchFamily="50" charset="-128"/>
                    <a:ea typeface="BIZ UDPゴシック" panose="020B0400000000000000" pitchFamily="50" charset="-128"/>
                  </a:rPr>
                  <a:t>出発</a:t>
                </a:r>
              </a:p>
            </p:txBody>
          </p:sp>
          <p:sp>
            <p:nvSpPr>
              <p:cNvPr id="10" name="正方形/長方形 9">
                <a:extLst>
                  <a:ext uri="{FF2B5EF4-FFF2-40B4-BE49-F238E27FC236}">
                    <a16:creationId xmlns:a16="http://schemas.microsoft.com/office/drawing/2014/main" id="{7C643BB2-41E3-A1C3-F055-64979321C594}"/>
                  </a:ext>
                </a:extLst>
              </p:cNvPr>
              <p:cNvSpPr/>
              <p:nvPr/>
            </p:nvSpPr>
            <p:spPr>
              <a:xfrm>
                <a:off x="4046790" y="104895"/>
                <a:ext cx="1510583" cy="540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 name="グループ化 20">
            <a:extLst>
              <a:ext uri="{FF2B5EF4-FFF2-40B4-BE49-F238E27FC236}">
                <a16:creationId xmlns:a16="http://schemas.microsoft.com/office/drawing/2014/main" id="{09FF764B-04CE-EE4E-3BFE-BCEEF017277B}"/>
              </a:ext>
            </a:extLst>
          </p:cNvPr>
          <p:cNvGrpSpPr/>
          <p:nvPr/>
        </p:nvGrpSpPr>
        <p:grpSpPr>
          <a:xfrm>
            <a:off x="2700028" y="2637248"/>
            <a:ext cx="3973033" cy="1033163"/>
            <a:chOff x="2687274" y="3524076"/>
            <a:chExt cx="3973033" cy="1033163"/>
          </a:xfrm>
        </p:grpSpPr>
        <p:sp>
          <p:nvSpPr>
            <p:cNvPr id="22" name="正方形/長方形 21">
              <a:extLst>
                <a:ext uri="{FF2B5EF4-FFF2-40B4-BE49-F238E27FC236}">
                  <a16:creationId xmlns:a16="http://schemas.microsoft.com/office/drawing/2014/main" id="{BECB824D-63B7-B2CA-0255-C43468F60217}"/>
                </a:ext>
              </a:extLst>
            </p:cNvPr>
            <p:cNvSpPr/>
            <p:nvPr/>
          </p:nvSpPr>
          <p:spPr>
            <a:xfrm>
              <a:off x="2835304" y="3591044"/>
              <a:ext cx="3825003" cy="96619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FB56710-64A6-597A-C80C-30D4ADF72CD2}"/>
                </a:ext>
              </a:extLst>
            </p:cNvPr>
            <p:cNvSpPr/>
            <p:nvPr/>
          </p:nvSpPr>
          <p:spPr>
            <a:xfrm>
              <a:off x="2716189" y="3524076"/>
              <a:ext cx="3808517" cy="9661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0FB62BD-983B-287F-0663-2721A9C4DEDD}"/>
                </a:ext>
              </a:extLst>
            </p:cNvPr>
            <p:cNvSpPr txBox="1"/>
            <p:nvPr/>
          </p:nvSpPr>
          <p:spPr>
            <a:xfrm>
              <a:off x="2687274" y="3639179"/>
              <a:ext cx="3949985" cy="461665"/>
            </a:xfrm>
            <a:prstGeom prst="rect">
              <a:avLst/>
            </a:prstGeom>
            <a:noFill/>
          </p:spPr>
          <p:txBody>
            <a:bodyPr wrap="square" rtlCol="0">
              <a:spAutoFit/>
            </a:bodyPr>
            <a:lstStyle/>
            <a:p>
              <a:pPr algn="ctr"/>
              <a:r>
                <a:rPr kumimoji="1" lang="ja-JP" altLang="en-US"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１６４</a:t>
              </a:r>
              <a:r>
                <a:rPr kumimoji="1" lang="en-US" altLang="ja-JP"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０</a:t>
              </a:r>
              <a:r>
                <a:rPr kumimoji="1" lang="en-US" altLang="ja-JP"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00</a:t>
              </a:r>
              <a:r>
                <a:rPr kumimoji="1" lang="ja-JP" altLang="en-US" sz="1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円</a:t>
              </a:r>
              <a:r>
                <a:rPr kumimoji="1" lang="ja-JP" altLang="en-US"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～１７９</a:t>
              </a:r>
              <a:r>
                <a:rPr kumimoji="1" lang="en-US" altLang="ja-JP"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０</a:t>
              </a:r>
              <a:r>
                <a:rPr kumimoji="1" lang="en-US" altLang="ja-JP"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00</a:t>
              </a:r>
              <a:r>
                <a:rPr kumimoji="1" lang="ja-JP" altLang="en-US" sz="1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円</a:t>
              </a:r>
              <a:r>
                <a:rPr kumimoji="1" lang="ja-JP" altLang="en-US" sz="24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p>
          </p:txBody>
        </p:sp>
        <p:sp>
          <p:nvSpPr>
            <p:cNvPr id="25" name="テキスト ボックス 24">
              <a:extLst>
                <a:ext uri="{FF2B5EF4-FFF2-40B4-BE49-F238E27FC236}">
                  <a16:creationId xmlns:a16="http://schemas.microsoft.com/office/drawing/2014/main" id="{A2ECFE3C-093B-AD52-7C3A-95B06B96B902}"/>
                </a:ext>
              </a:extLst>
            </p:cNvPr>
            <p:cNvSpPr txBox="1"/>
            <p:nvPr/>
          </p:nvSpPr>
          <p:spPr>
            <a:xfrm>
              <a:off x="2835304" y="4020158"/>
              <a:ext cx="3715200" cy="461665"/>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大韓航空（エコノミークラス）利用小松空港から、みんなで行こう！ベトナムハノイと世界遺産ハロン湾４日間　</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ツイン</a:t>
              </a:r>
              <a:r>
                <a:rPr kumimoji="1" lang="en-US" altLang="ja-JP" sz="600" dirty="0">
                  <a:latin typeface="BIZ UDPゴシック" panose="020B0400000000000000" pitchFamily="50" charset="-128"/>
                  <a:ea typeface="BIZ UDPゴシック" panose="020B0400000000000000" pitchFamily="50" charset="-128"/>
                </a:rPr>
                <a:t>2</a:t>
              </a:r>
              <a:r>
                <a:rPr kumimoji="1" lang="ja-JP" altLang="en-US" sz="600" dirty="0">
                  <a:latin typeface="BIZ UDPゴシック" panose="020B0400000000000000" pitchFamily="50" charset="-128"/>
                  <a:ea typeface="BIZ UDPゴシック" panose="020B0400000000000000" pitchFamily="50" charset="-128"/>
                </a:rPr>
                <a:t>名</a:t>
              </a:r>
              <a:r>
                <a:rPr kumimoji="1" lang="en-US" altLang="ja-JP" sz="600" dirty="0">
                  <a:latin typeface="BIZ UDPゴシック" panose="020B0400000000000000" pitchFamily="50" charset="-128"/>
                  <a:ea typeface="BIZ UDPゴシック" panose="020B0400000000000000" pitchFamily="50" charset="-128"/>
                </a:rPr>
                <a:t>1</a:t>
              </a:r>
              <a:r>
                <a:rPr kumimoji="1" lang="ja-JP" altLang="en-US" sz="600" dirty="0">
                  <a:latin typeface="BIZ UDPゴシック" panose="020B0400000000000000" pitchFamily="50" charset="-128"/>
                  <a:ea typeface="BIZ UDPゴシック" panose="020B0400000000000000" pitchFamily="50" charset="-128"/>
                </a:rPr>
                <a:t>室</a:t>
              </a:r>
              <a:r>
                <a:rPr kumimoji="1" lang="en-US" altLang="ja-JP" sz="600" dirty="0">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おとな・こども同額　</a:t>
              </a:r>
              <a:endParaRPr kumimoji="1" lang="en-US" altLang="ja-JP" sz="600" dirty="0">
                <a:latin typeface="BIZ UDPゴシック" panose="020B0400000000000000" pitchFamily="50" charset="-128"/>
                <a:ea typeface="BIZ UDPゴシック" panose="020B0400000000000000" pitchFamily="50" charset="-128"/>
              </a:endParaRPr>
            </a:p>
            <a:p>
              <a:r>
                <a:rPr kumimoji="1" lang="en-US" altLang="ja-JP" sz="600" dirty="0">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燃油サーチャージ・航空保険料（目安</a:t>
              </a:r>
              <a:r>
                <a:rPr kumimoji="1" lang="en-US" altLang="ja-JP" sz="600" dirty="0">
                  <a:latin typeface="BIZ UDPゴシック" panose="020B0400000000000000" pitchFamily="50" charset="-128"/>
                  <a:ea typeface="BIZ UDPゴシック" panose="020B0400000000000000" pitchFamily="50" charset="-128"/>
                </a:rPr>
                <a:t>24,520</a:t>
              </a:r>
              <a:r>
                <a:rPr kumimoji="1" lang="ja-JP" altLang="en-US" sz="600" dirty="0">
                  <a:latin typeface="BIZ UDPゴシック" panose="020B0400000000000000" pitchFamily="50" charset="-128"/>
                  <a:ea typeface="BIZ UDPゴシック" panose="020B0400000000000000" pitchFamily="50" charset="-128"/>
                </a:rPr>
                <a:t>円）、現地空港税・航空発券システム手数料等</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　（目安</a:t>
              </a:r>
              <a:r>
                <a:rPr kumimoji="1" lang="en-US" altLang="ja-JP" sz="600" dirty="0">
                  <a:latin typeface="BIZ UDPゴシック" panose="020B0400000000000000" pitchFamily="50" charset="-128"/>
                  <a:ea typeface="BIZ UDPゴシック" panose="020B0400000000000000" pitchFamily="50" charset="-128"/>
                </a:rPr>
                <a:t>6,950</a:t>
              </a:r>
              <a:r>
                <a:rPr kumimoji="1" lang="ja-JP" altLang="en-US" sz="600" dirty="0">
                  <a:latin typeface="BIZ UDPゴシック" panose="020B0400000000000000" pitchFamily="50" charset="-128"/>
                  <a:ea typeface="BIZ UDPゴシック" panose="020B0400000000000000" pitchFamily="50" charset="-128"/>
                </a:rPr>
                <a:t>円）の費用が別途必要となります</a:t>
              </a:r>
              <a:endParaRPr kumimoji="1" lang="en-US" altLang="ja-JP" sz="600" dirty="0">
                <a:latin typeface="BIZ UDPゴシック" panose="020B0400000000000000" pitchFamily="50" charset="-128"/>
                <a:ea typeface="BIZ UDPゴシック" panose="020B0400000000000000" pitchFamily="50" charset="-128"/>
              </a:endParaRPr>
            </a:p>
          </p:txBody>
        </p:sp>
      </p:grpSp>
      <p:grpSp>
        <p:nvGrpSpPr>
          <p:cNvPr id="48" name="グループ化 47">
            <a:extLst>
              <a:ext uri="{FF2B5EF4-FFF2-40B4-BE49-F238E27FC236}">
                <a16:creationId xmlns:a16="http://schemas.microsoft.com/office/drawing/2014/main" id="{78616072-A655-2817-53B6-92384279E365}"/>
              </a:ext>
            </a:extLst>
          </p:cNvPr>
          <p:cNvGrpSpPr/>
          <p:nvPr/>
        </p:nvGrpSpPr>
        <p:grpSpPr>
          <a:xfrm>
            <a:off x="242044" y="7992541"/>
            <a:ext cx="4303173" cy="1693164"/>
            <a:chOff x="222741" y="7776554"/>
            <a:chExt cx="4303173" cy="1693164"/>
          </a:xfrm>
        </p:grpSpPr>
        <p:grpSp>
          <p:nvGrpSpPr>
            <p:cNvPr id="33" name="グループ化 32">
              <a:extLst>
                <a:ext uri="{FF2B5EF4-FFF2-40B4-BE49-F238E27FC236}">
                  <a16:creationId xmlns:a16="http://schemas.microsoft.com/office/drawing/2014/main" id="{D85589B3-6D4A-A686-F2E2-1A7BB5640CE3}"/>
                </a:ext>
              </a:extLst>
            </p:cNvPr>
            <p:cNvGrpSpPr/>
            <p:nvPr/>
          </p:nvGrpSpPr>
          <p:grpSpPr>
            <a:xfrm>
              <a:off x="392115" y="8259227"/>
              <a:ext cx="4133799" cy="1210491"/>
              <a:chOff x="251901" y="8183775"/>
              <a:chExt cx="4133799" cy="1210491"/>
            </a:xfrm>
          </p:grpSpPr>
          <p:grpSp>
            <p:nvGrpSpPr>
              <p:cNvPr id="36" name="グループ化 35">
                <a:extLst>
                  <a:ext uri="{FF2B5EF4-FFF2-40B4-BE49-F238E27FC236}">
                    <a16:creationId xmlns:a16="http://schemas.microsoft.com/office/drawing/2014/main" id="{68FDAFA9-0187-A2A4-CBEF-B9164ECB55DA}"/>
                  </a:ext>
                </a:extLst>
              </p:cNvPr>
              <p:cNvGrpSpPr/>
              <p:nvPr/>
            </p:nvGrpSpPr>
            <p:grpSpPr>
              <a:xfrm>
                <a:off x="251901" y="8183775"/>
                <a:ext cx="4133799" cy="1210491"/>
                <a:chOff x="1366844" y="7803458"/>
                <a:chExt cx="4133799" cy="1210491"/>
              </a:xfrm>
            </p:grpSpPr>
            <p:sp>
              <p:nvSpPr>
                <p:cNvPr id="38" name="正方形/長方形 37">
                  <a:extLst>
                    <a:ext uri="{FF2B5EF4-FFF2-40B4-BE49-F238E27FC236}">
                      <a16:creationId xmlns:a16="http://schemas.microsoft.com/office/drawing/2014/main" id="{60BB522A-C79F-E71C-F63F-69A7BD487F9F}"/>
                    </a:ext>
                  </a:extLst>
                </p:cNvPr>
                <p:cNvSpPr/>
                <p:nvPr/>
              </p:nvSpPr>
              <p:spPr>
                <a:xfrm>
                  <a:off x="1465966" y="7898231"/>
                  <a:ext cx="4034677" cy="111571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AD5CB45-241F-72E4-E2BF-0ADFAF5B910C}"/>
                    </a:ext>
                  </a:extLst>
                </p:cNvPr>
                <p:cNvSpPr/>
                <p:nvPr/>
              </p:nvSpPr>
              <p:spPr>
                <a:xfrm>
                  <a:off x="1366844" y="7803458"/>
                  <a:ext cx="4034677" cy="11157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49B499F1-5626-14EE-CA4E-E5F1F995FC06}"/>
                  </a:ext>
                </a:extLst>
              </p:cNvPr>
              <p:cNvSpPr txBox="1"/>
              <p:nvPr/>
            </p:nvSpPr>
            <p:spPr>
              <a:xfrm>
                <a:off x="373181" y="8380440"/>
                <a:ext cx="3990360" cy="954107"/>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●地元小松空港から</a:t>
                </a:r>
                <a:r>
                  <a:rPr kumimoji="1" lang="ja-JP" altLang="en-US" sz="800" b="1" dirty="0">
                    <a:solidFill>
                      <a:srgbClr val="FF0000"/>
                    </a:solidFill>
                    <a:latin typeface="メイリオ" panose="020B0604030504040204" pitchFamily="50" charset="-128"/>
                    <a:ea typeface="メイリオ" panose="020B0604030504040204" pitchFamily="50" charset="-128"/>
                  </a:rPr>
                  <a:t>添乗員同行</a:t>
                </a:r>
                <a:r>
                  <a:rPr kumimoji="1" lang="ja-JP" altLang="en-US" sz="800" dirty="0">
                    <a:latin typeface="メイリオ" panose="020B0604030504040204" pitchFamily="50" charset="-128"/>
                    <a:ea typeface="メイリオ" panose="020B0604030504040204" pitchFamily="50" charset="-128"/>
                  </a:rPr>
                  <a:t>で、初めて・久しぶりの海外でも安心！</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●ベトナム・ハノイでは現地ガイドも同行しダブルサポート！</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ベトナム・ハノイ・ハロン湾の魅力をたっぷり満喫できるコース！！</a:t>
                </a:r>
              </a:p>
              <a:p>
                <a:r>
                  <a:rPr kumimoji="1" lang="ja-JP" altLang="en-US" sz="800" dirty="0">
                    <a:latin typeface="メイリオ" panose="020B0604030504040204" pitchFamily="50" charset="-128"/>
                    <a:ea typeface="メイリオ" panose="020B0604030504040204" pitchFamily="50" charset="-128"/>
                  </a:rPr>
                  <a:t>　★ハノイ市内観光　　</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★無数の奇岩が海面に浮かぶ！世界遺産「ハロン湾」クルーズにご案内！</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★コミカルな動きがかわいらしい！ベトナム伝統芸能「水上人形劇」観劇！</a:t>
                </a:r>
              </a:p>
              <a:p>
                <a:endParaRPr kumimoji="1" lang="ja-JP" altLang="en-US" sz="800" dirty="0">
                  <a:latin typeface="メイリオ" panose="020B0604030504040204" pitchFamily="50" charset="-128"/>
                  <a:ea typeface="メイリオ" panose="020B0604030504040204" pitchFamily="50" charset="-128"/>
                </a:endParaRPr>
              </a:p>
            </p:txBody>
          </p:sp>
        </p:grpSp>
        <p:grpSp>
          <p:nvGrpSpPr>
            <p:cNvPr id="40" name="グループ化 39">
              <a:extLst>
                <a:ext uri="{FF2B5EF4-FFF2-40B4-BE49-F238E27FC236}">
                  <a16:creationId xmlns:a16="http://schemas.microsoft.com/office/drawing/2014/main" id="{CD775E26-C3D3-6335-5F36-B68895ACE7F5}"/>
                </a:ext>
              </a:extLst>
            </p:cNvPr>
            <p:cNvGrpSpPr/>
            <p:nvPr/>
          </p:nvGrpSpPr>
          <p:grpSpPr>
            <a:xfrm>
              <a:off x="222741" y="7776554"/>
              <a:ext cx="2076298" cy="670783"/>
              <a:chOff x="2626122" y="8311017"/>
              <a:chExt cx="2076298" cy="670783"/>
            </a:xfrm>
          </p:grpSpPr>
          <p:grpSp>
            <p:nvGrpSpPr>
              <p:cNvPr id="41" name="グループ化 40">
                <a:extLst>
                  <a:ext uri="{FF2B5EF4-FFF2-40B4-BE49-F238E27FC236}">
                    <a16:creationId xmlns:a16="http://schemas.microsoft.com/office/drawing/2014/main" id="{E681CD0E-E90D-E7EC-E0FC-1C264448C482}"/>
                  </a:ext>
                </a:extLst>
              </p:cNvPr>
              <p:cNvGrpSpPr/>
              <p:nvPr/>
            </p:nvGrpSpPr>
            <p:grpSpPr>
              <a:xfrm>
                <a:off x="2807079" y="8311017"/>
                <a:ext cx="1607389" cy="670783"/>
                <a:chOff x="2807079" y="8311017"/>
                <a:chExt cx="1607389" cy="670783"/>
              </a:xfrm>
            </p:grpSpPr>
            <p:sp>
              <p:nvSpPr>
                <p:cNvPr id="43" name="楕円 42">
                  <a:extLst>
                    <a:ext uri="{FF2B5EF4-FFF2-40B4-BE49-F238E27FC236}">
                      <a16:creationId xmlns:a16="http://schemas.microsoft.com/office/drawing/2014/main" id="{3D20ACAE-A41D-8A7F-F301-991851FF5AD0}"/>
                    </a:ext>
                  </a:extLst>
                </p:cNvPr>
                <p:cNvSpPr/>
                <p:nvPr/>
              </p:nvSpPr>
              <p:spPr>
                <a:xfrm>
                  <a:off x="2807079" y="8311017"/>
                  <a:ext cx="1607389" cy="537551"/>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a:extLst>
                    <a:ext uri="{FF2B5EF4-FFF2-40B4-BE49-F238E27FC236}">
                      <a16:creationId xmlns:a16="http://schemas.microsoft.com/office/drawing/2014/main" id="{E69072A2-F3D0-7726-DB5E-51AFBCF5AB50}"/>
                    </a:ext>
                  </a:extLst>
                </p:cNvPr>
                <p:cNvSpPr/>
                <p:nvPr/>
              </p:nvSpPr>
              <p:spPr>
                <a:xfrm rot="8233816">
                  <a:off x="3620853" y="8702019"/>
                  <a:ext cx="291613" cy="279781"/>
                </a:xfrm>
                <a:prstGeom prst="triangle">
                  <a:avLst>
                    <a:gd name="adj" fmla="val 42023"/>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a:extLst>
                  <a:ext uri="{FF2B5EF4-FFF2-40B4-BE49-F238E27FC236}">
                    <a16:creationId xmlns:a16="http://schemas.microsoft.com/office/drawing/2014/main" id="{2B47A51C-34E4-A1D6-AE25-7D6BCAD214D6}"/>
                  </a:ext>
                </a:extLst>
              </p:cNvPr>
              <p:cNvSpPr txBox="1"/>
              <p:nvPr/>
            </p:nvSpPr>
            <p:spPr>
              <a:xfrm>
                <a:off x="2626122" y="8388521"/>
                <a:ext cx="2076298" cy="400110"/>
              </a:xfrm>
              <a:prstGeom prst="rect">
                <a:avLst/>
              </a:prstGeom>
              <a:noFill/>
            </p:spPr>
            <p:txBody>
              <a:bodyPr wrap="square" rtlCol="0">
                <a:spAutoFit/>
              </a:bodyPr>
              <a:lstStyle/>
              <a:p>
                <a:pPr algn="ctr"/>
                <a:r>
                  <a:rPr kumimoji="1" lang="ja-JP" altLang="en-US" sz="800" dirty="0">
                    <a:solidFill>
                      <a:schemeClr val="bg1"/>
                    </a:solidFill>
                    <a:latin typeface="メイリオ" panose="020B0604030504040204" pitchFamily="50" charset="-128"/>
                    <a:ea typeface="メイリオ" panose="020B0604030504040204" pitchFamily="50" charset="-128"/>
                  </a:rPr>
                  <a:t>このツアーの</a:t>
                </a:r>
                <a:endParaRPr kumimoji="1" lang="en-US" altLang="ja-JP" sz="8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bg1"/>
                    </a:solidFill>
                    <a:latin typeface="メイリオ" panose="020B0604030504040204" pitchFamily="50" charset="-128"/>
                    <a:ea typeface="メイリオ" panose="020B0604030504040204" pitchFamily="50" charset="-128"/>
                  </a:rPr>
                  <a:t>おすすめポイント</a:t>
                </a:r>
              </a:p>
            </p:txBody>
          </p:sp>
        </p:grpSp>
      </p:grpSp>
      <p:pic>
        <p:nvPicPr>
          <p:cNvPr id="46" name="図 45">
            <a:extLst>
              <a:ext uri="{FF2B5EF4-FFF2-40B4-BE49-F238E27FC236}">
                <a16:creationId xmlns:a16="http://schemas.microsoft.com/office/drawing/2014/main" id="{F5B0F40A-9162-6D62-8B93-E6202DB71285}"/>
              </a:ext>
            </a:extLst>
          </p:cNvPr>
          <p:cNvPicPr>
            <a:picLocks noChangeAspect="1"/>
          </p:cNvPicPr>
          <p:nvPr/>
        </p:nvPicPr>
        <p:blipFill>
          <a:blip r:embed="rId4"/>
          <a:stretch>
            <a:fillRect/>
          </a:stretch>
        </p:blipFill>
        <p:spPr>
          <a:xfrm>
            <a:off x="2348262" y="8011122"/>
            <a:ext cx="1418019" cy="314172"/>
          </a:xfrm>
          <a:prstGeom prst="rect">
            <a:avLst/>
          </a:prstGeom>
        </p:spPr>
      </p:pic>
      <p:sp>
        <p:nvSpPr>
          <p:cNvPr id="47" name="テキスト ボックス 46">
            <a:extLst>
              <a:ext uri="{FF2B5EF4-FFF2-40B4-BE49-F238E27FC236}">
                <a16:creationId xmlns:a16="http://schemas.microsoft.com/office/drawing/2014/main" id="{074F30A7-9D53-4976-44B6-B073DD3017B7}"/>
              </a:ext>
            </a:extLst>
          </p:cNvPr>
          <p:cNvSpPr txBox="1"/>
          <p:nvPr/>
        </p:nvSpPr>
        <p:spPr>
          <a:xfrm>
            <a:off x="5222262" y="9632767"/>
            <a:ext cx="1466199" cy="184666"/>
          </a:xfrm>
          <a:prstGeom prst="rect">
            <a:avLst/>
          </a:prstGeom>
          <a:noFill/>
        </p:spPr>
        <p:txBody>
          <a:bodyPr wrap="square" rtlCol="0">
            <a:spAutoFit/>
          </a:bodyPr>
          <a:lstStyle/>
          <a:p>
            <a:r>
              <a:rPr kumimoji="1" lang="en-US" altLang="ja-JP" sz="600" dirty="0">
                <a:latin typeface="BIZ UDPゴシック" panose="020B0400000000000000" pitchFamily="50" charset="-128"/>
                <a:ea typeface="BIZ UDPゴシック" panose="020B0400000000000000" pitchFamily="50" charset="-128"/>
              </a:rPr>
              <a:t>※</a:t>
            </a:r>
            <a:r>
              <a:rPr kumimoji="1" lang="ja-JP" altLang="en-US" sz="600" b="1" dirty="0">
                <a:latin typeface="BIZ UDPゴシック" panose="020B0400000000000000" pitchFamily="50" charset="-128"/>
                <a:ea typeface="BIZ UDPゴシック" panose="020B0400000000000000" pitchFamily="50" charset="-128"/>
              </a:rPr>
              <a:t>写真はすべてイメージとなります。</a:t>
            </a:r>
            <a:endParaRPr kumimoji="1" lang="en-US" altLang="ja-JP" sz="600" b="1" dirty="0">
              <a:latin typeface="BIZ UDPゴシック" panose="020B0400000000000000" pitchFamily="50" charset="-128"/>
              <a:ea typeface="BIZ UDPゴシック" panose="020B0400000000000000" pitchFamily="50" charset="-128"/>
            </a:endParaRPr>
          </a:p>
        </p:txBody>
      </p:sp>
      <p:grpSp>
        <p:nvGrpSpPr>
          <p:cNvPr id="60" name="グループ化 59">
            <a:extLst>
              <a:ext uri="{FF2B5EF4-FFF2-40B4-BE49-F238E27FC236}">
                <a16:creationId xmlns:a16="http://schemas.microsoft.com/office/drawing/2014/main" id="{1DB4070C-48DA-5D76-6331-CBFF7AED89AE}"/>
              </a:ext>
            </a:extLst>
          </p:cNvPr>
          <p:cNvGrpSpPr/>
          <p:nvPr/>
        </p:nvGrpSpPr>
        <p:grpSpPr>
          <a:xfrm>
            <a:off x="229251" y="2000168"/>
            <a:ext cx="2499692" cy="1732487"/>
            <a:chOff x="229251" y="2000168"/>
            <a:chExt cx="2499692" cy="1732487"/>
          </a:xfrm>
        </p:grpSpPr>
        <p:sp>
          <p:nvSpPr>
            <p:cNvPr id="102" name="テキスト ボックス 101">
              <a:extLst>
                <a:ext uri="{FF2B5EF4-FFF2-40B4-BE49-F238E27FC236}">
                  <a16:creationId xmlns:a16="http://schemas.microsoft.com/office/drawing/2014/main" id="{B56BF0E5-168B-EDB5-7850-34C1304287DF}"/>
                </a:ext>
              </a:extLst>
            </p:cNvPr>
            <p:cNvSpPr txBox="1"/>
            <p:nvPr/>
          </p:nvSpPr>
          <p:spPr>
            <a:xfrm>
              <a:off x="1821398" y="3547989"/>
              <a:ext cx="907545" cy="184666"/>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ハロン湾（イメージ）</a:t>
              </a:r>
              <a:endParaRPr kumimoji="1" lang="en-US" altLang="ja-JP" sz="600" b="1"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00B050E7-08C5-0F54-39CB-00DBB5C19405}"/>
                </a:ext>
              </a:extLst>
            </p:cNvPr>
            <p:cNvPicPr>
              <a:picLocks noChangeAspect="1"/>
            </p:cNvPicPr>
            <p:nvPr/>
          </p:nvPicPr>
          <p:blipFill>
            <a:blip r:embed="rId5"/>
            <a:stretch>
              <a:fillRect/>
            </a:stretch>
          </p:blipFill>
          <p:spPr>
            <a:xfrm>
              <a:off x="229251" y="2000168"/>
              <a:ext cx="2438409" cy="1626341"/>
            </a:xfrm>
            <a:prstGeom prst="rect">
              <a:avLst/>
            </a:prstGeom>
            <a:ln>
              <a:noFill/>
            </a:ln>
            <a:effectLst>
              <a:softEdge rad="112500"/>
            </a:effectLst>
          </p:spPr>
        </p:pic>
      </p:grpSp>
      <p:grpSp>
        <p:nvGrpSpPr>
          <p:cNvPr id="89" name="グループ化 88">
            <a:extLst>
              <a:ext uri="{FF2B5EF4-FFF2-40B4-BE49-F238E27FC236}">
                <a16:creationId xmlns:a16="http://schemas.microsoft.com/office/drawing/2014/main" id="{41FE8588-0712-5165-26B0-8FB8DD090B10}"/>
              </a:ext>
            </a:extLst>
          </p:cNvPr>
          <p:cNvGrpSpPr/>
          <p:nvPr/>
        </p:nvGrpSpPr>
        <p:grpSpPr>
          <a:xfrm>
            <a:off x="4059964" y="5653709"/>
            <a:ext cx="2768452" cy="1231106"/>
            <a:chOff x="3949538" y="5642137"/>
            <a:chExt cx="2768452" cy="1231106"/>
          </a:xfrm>
        </p:grpSpPr>
        <p:sp>
          <p:nvSpPr>
            <p:cNvPr id="57" name="テキスト ボックス 56">
              <a:extLst>
                <a:ext uri="{FF2B5EF4-FFF2-40B4-BE49-F238E27FC236}">
                  <a16:creationId xmlns:a16="http://schemas.microsoft.com/office/drawing/2014/main" id="{144DA522-1830-04C9-F035-406D6BF3C5F7}"/>
                </a:ext>
              </a:extLst>
            </p:cNvPr>
            <p:cNvSpPr txBox="1"/>
            <p:nvPr/>
          </p:nvSpPr>
          <p:spPr>
            <a:xfrm>
              <a:off x="5050726" y="5642137"/>
              <a:ext cx="1667264" cy="1231106"/>
            </a:xfrm>
            <a:prstGeom prst="rect">
              <a:avLst/>
            </a:prstGeom>
            <a:noFill/>
          </p:spPr>
          <p:txBody>
            <a:bodyPr wrap="square" rtlCol="0">
              <a:spAutoFit/>
            </a:bodyPr>
            <a:lstStyle/>
            <a:p>
              <a:r>
                <a:rPr kumimoji="1" lang="ja-JP" altLang="en-US" sz="1000" dirty="0">
                  <a:solidFill>
                    <a:schemeClr val="bg1"/>
                  </a:solidFill>
                  <a:highlight>
                    <a:srgbClr val="0000FF"/>
                  </a:highlight>
                  <a:latin typeface="HGS創英角ｺﾞｼｯｸUB" panose="020B0900000000000000" pitchFamily="50" charset="-128"/>
                  <a:ea typeface="HGS創英角ｺﾞｼｯｸUB" panose="020B0900000000000000" pitchFamily="50" charset="-128"/>
                </a:rPr>
                <a:t>ハロン湾</a:t>
              </a:r>
            </a:p>
            <a:p>
              <a:r>
                <a:rPr kumimoji="1" lang="ja-JP" altLang="en-US" sz="800" dirty="0">
                  <a:solidFill>
                    <a:srgbClr val="0070C0"/>
                  </a:solidFill>
                  <a:latin typeface="メイリオ" panose="020B0604030504040204" pitchFamily="50" charset="-128"/>
                  <a:ea typeface="メイリオ" panose="020B0604030504040204" pitchFamily="50" charset="-128"/>
                </a:rPr>
                <a:t>世界遺産ハロン湾。無数の奇岩が海面に浮かびます。まるで水墨画の世界のように幻想的な景色を見ながら、約３時間のクルーズをお楽しみください。</a:t>
              </a:r>
            </a:p>
            <a:p>
              <a:r>
                <a:rPr kumimoji="1" lang="ja-JP" altLang="en-US" sz="800" dirty="0">
                  <a:solidFill>
                    <a:srgbClr val="0070C0"/>
                  </a:solidFill>
                  <a:latin typeface="メイリオ" panose="020B0604030504040204" pitchFamily="50" charset="-128"/>
                  <a:ea typeface="メイリオ" panose="020B0604030504040204" pitchFamily="50" charset="-128"/>
                </a:rPr>
                <a:t>船上のランチでは、ハロン湾で獲れた新鮮な魚介類を堪能できます。</a:t>
              </a:r>
            </a:p>
          </p:txBody>
        </p:sp>
        <p:grpSp>
          <p:nvGrpSpPr>
            <p:cNvPr id="84" name="グループ化 83">
              <a:extLst>
                <a:ext uri="{FF2B5EF4-FFF2-40B4-BE49-F238E27FC236}">
                  <a16:creationId xmlns:a16="http://schemas.microsoft.com/office/drawing/2014/main" id="{7282E76A-695B-0501-58B1-D3306570D3C1}"/>
                </a:ext>
              </a:extLst>
            </p:cNvPr>
            <p:cNvGrpSpPr/>
            <p:nvPr/>
          </p:nvGrpSpPr>
          <p:grpSpPr>
            <a:xfrm>
              <a:off x="3949538" y="5724629"/>
              <a:ext cx="1249211" cy="1128390"/>
              <a:chOff x="5742845" y="5176619"/>
              <a:chExt cx="1151207" cy="975628"/>
            </a:xfrm>
          </p:grpSpPr>
          <p:sp>
            <p:nvSpPr>
              <p:cNvPr id="66" name="テキスト ボックス 65">
                <a:extLst>
                  <a:ext uri="{FF2B5EF4-FFF2-40B4-BE49-F238E27FC236}">
                    <a16:creationId xmlns:a16="http://schemas.microsoft.com/office/drawing/2014/main" id="{BD7DAB6F-A03D-969D-2BF8-12ABB3DA53E1}"/>
                  </a:ext>
                </a:extLst>
              </p:cNvPr>
              <p:cNvSpPr txBox="1"/>
              <p:nvPr/>
            </p:nvSpPr>
            <p:spPr>
              <a:xfrm>
                <a:off x="5911560" y="5967581"/>
                <a:ext cx="982492" cy="184666"/>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ハロン湾（イメージ）</a:t>
                </a:r>
                <a:endParaRPr kumimoji="1" lang="en-US" altLang="ja-JP" sz="600" b="1" dirty="0">
                  <a:latin typeface="BIZ UDPゴシック" panose="020B0400000000000000" pitchFamily="50" charset="-128"/>
                  <a:ea typeface="BIZ UDPゴシック" panose="020B0400000000000000" pitchFamily="50" charset="-128"/>
                </a:endParaRPr>
              </a:p>
            </p:txBody>
          </p:sp>
          <p:pic>
            <p:nvPicPr>
              <p:cNvPr id="78" name="図 77">
                <a:extLst>
                  <a:ext uri="{FF2B5EF4-FFF2-40B4-BE49-F238E27FC236}">
                    <a16:creationId xmlns:a16="http://schemas.microsoft.com/office/drawing/2014/main" id="{133423C1-403D-18FC-9503-122B15A9C6AE}"/>
                  </a:ext>
                </a:extLst>
              </p:cNvPr>
              <p:cNvPicPr>
                <a:picLocks noChangeAspect="1"/>
              </p:cNvPicPr>
              <p:nvPr/>
            </p:nvPicPr>
            <p:blipFill>
              <a:blip r:embed="rId6"/>
              <a:stretch>
                <a:fillRect/>
              </a:stretch>
            </p:blipFill>
            <p:spPr>
              <a:xfrm>
                <a:off x="5742845" y="5176619"/>
                <a:ext cx="1102631" cy="825133"/>
              </a:xfrm>
              <a:prstGeom prst="rect">
                <a:avLst/>
              </a:prstGeom>
              <a:ln>
                <a:noFill/>
              </a:ln>
              <a:effectLst>
                <a:softEdge rad="112500"/>
              </a:effectLst>
            </p:spPr>
          </p:pic>
        </p:grpSp>
      </p:grpSp>
      <p:grpSp>
        <p:nvGrpSpPr>
          <p:cNvPr id="107" name="グループ化 106">
            <a:extLst>
              <a:ext uri="{FF2B5EF4-FFF2-40B4-BE49-F238E27FC236}">
                <a16:creationId xmlns:a16="http://schemas.microsoft.com/office/drawing/2014/main" id="{0A0A409E-FCAC-0C4D-4982-E843DFCB9F8C}"/>
              </a:ext>
            </a:extLst>
          </p:cNvPr>
          <p:cNvGrpSpPr/>
          <p:nvPr/>
        </p:nvGrpSpPr>
        <p:grpSpPr>
          <a:xfrm>
            <a:off x="3995170" y="3742950"/>
            <a:ext cx="2631969" cy="1867314"/>
            <a:chOff x="3995170" y="3742950"/>
            <a:chExt cx="2631969" cy="1867314"/>
          </a:xfrm>
        </p:grpSpPr>
        <p:sp>
          <p:nvSpPr>
            <p:cNvPr id="52" name="テキスト ボックス 51">
              <a:extLst>
                <a:ext uri="{FF2B5EF4-FFF2-40B4-BE49-F238E27FC236}">
                  <a16:creationId xmlns:a16="http://schemas.microsoft.com/office/drawing/2014/main" id="{1478109C-F7D5-CA75-49C0-526C1721E98A}"/>
                </a:ext>
              </a:extLst>
            </p:cNvPr>
            <p:cNvSpPr txBox="1"/>
            <p:nvPr/>
          </p:nvSpPr>
          <p:spPr>
            <a:xfrm>
              <a:off x="3995170" y="4413881"/>
              <a:ext cx="1607389" cy="1107996"/>
            </a:xfrm>
            <a:prstGeom prst="rect">
              <a:avLst/>
            </a:prstGeom>
            <a:noFill/>
          </p:spPr>
          <p:txBody>
            <a:bodyPr wrap="square" rtlCol="0">
              <a:spAutoFit/>
            </a:bodyPr>
            <a:lstStyle/>
            <a:p>
              <a:r>
                <a:rPr kumimoji="1" lang="ja-JP" altLang="en-US" sz="1000" dirty="0">
                  <a:solidFill>
                    <a:schemeClr val="bg1"/>
                  </a:solidFill>
                  <a:highlight>
                    <a:srgbClr val="0000FF"/>
                  </a:highlight>
                  <a:latin typeface="HGS創英角ｺﾞｼｯｸUB" panose="020B0900000000000000" pitchFamily="50" charset="-128"/>
                  <a:ea typeface="HGS創英角ｺﾞｼｯｸUB" panose="020B0900000000000000" pitchFamily="50" charset="-128"/>
                </a:rPr>
                <a:t>ハノイ市内観光</a:t>
              </a:r>
            </a:p>
            <a:p>
              <a:r>
                <a:rPr kumimoji="1" lang="ja-JP" altLang="en-US" sz="800" dirty="0">
                  <a:solidFill>
                    <a:srgbClr val="0070C0"/>
                  </a:solidFill>
                  <a:latin typeface="メイリオ" panose="020B0604030504040204" pitchFamily="50" charset="-128"/>
                  <a:ea typeface="メイリオ" panose="020B0604030504040204" pitchFamily="50" charset="-128"/>
                </a:rPr>
                <a:t>ハノイは、ベトナムの首都であり政治の中心地。その発展は</a:t>
              </a:r>
              <a:r>
                <a:rPr kumimoji="1" lang="en-US" altLang="ja-JP" sz="800" dirty="0">
                  <a:solidFill>
                    <a:srgbClr val="0070C0"/>
                  </a:solidFill>
                  <a:latin typeface="メイリオ" panose="020B0604030504040204" pitchFamily="50" charset="-128"/>
                  <a:ea typeface="メイリオ" panose="020B0604030504040204" pitchFamily="50" charset="-128"/>
                </a:rPr>
                <a:t>1010</a:t>
              </a:r>
              <a:r>
                <a:rPr kumimoji="1" lang="ja-JP" altLang="en-US" sz="800" dirty="0">
                  <a:solidFill>
                    <a:srgbClr val="0070C0"/>
                  </a:solidFill>
                  <a:latin typeface="メイリオ" panose="020B0604030504040204" pitchFamily="50" charset="-128"/>
                  <a:ea typeface="メイリオ" panose="020B0604030504040204" pitchFamily="50" charset="-128"/>
                </a:rPr>
                <a:t>年に建国された李朝の首都となったことに始まり、旧市街とよばれるホアンキエム湖の北には、当時の城壁や街並みが残されています。</a:t>
              </a:r>
            </a:p>
          </p:txBody>
        </p:sp>
        <p:grpSp>
          <p:nvGrpSpPr>
            <p:cNvPr id="85" name="グループ化 84">
              <a:extLst>
                <a:ext uri="{FF2B5EF4-FFF2-40B4-BE49-F238E27FC236}">
                  <a16:creationId xmlns:a16="http://schemas.microsoft.com/office/drawing/2014/main" id="{AE276A16-8704-C4DB-C244-A127C25F9519}"/>
                </a:ext>
              </a:extLst>
            </p:cNvPr>
            <p:cNvGrpSpPr/>
            <p:nvPr/>
          </p:nvGrpSpPr>
          <p:grpSpPr>
            <a:xfrm>
              <a:off x="5459602" y="4712901"/>
              <a:ext cx="1167537" cy="897363"/>
              <a:chOff x="5327098" y="4094753"/>
              <a:chExt cx="1167537" cy="897363"/>
            </a:xfrm>
          </p:grpSpPr>
          <p:sp>
            <p:nvSpPr>
              <p:cNvPr id="65" name="テキスト ボックス 64">
                <a:extLst>
                  <a:ext uri="{FF2B5EF4-FFF2-40B4-BE49-F238E27FC236}">
                    <a16:creationId xmlns:a16="http://schemas.microsoft.com/office/drawing/2014/main" id="{4726A6B4-7E19-05AF-1430-9946C2135884}"/>
                  </a:ext>
                </a:extLst>
              </p:cNvPr>
              <p:cNvSpPr txBox="1"/>
              <p:nvPr/>
            </p:nvSpPr>
            <p:spPr>
              <a:xfrm>
                <a:off x="5508448" y="4807451"/>
                <a:ext cx="982492" cy="184665"/>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ハノイ市内（イメージ）</a:t>
                </a:r>
                <a:endParaRPr kumimoji="1" lang="en-US" altLang="ja-JP" sz="600" b="1"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0B908A86-1117-7C83-EA74-F3A4BCA011F1}"/>
                  </a:ext>
                </a:extLst>
              </p:cNvPr>
              <p:cNvPicPr>
                <a:picLocks noChangeAspect="1"/>
              </p:cNvPicPr>
              <p:nvPr/>
            </p:nvPicPr>
            <p:blipFill>
              <a:blip r:embed="rId7"/>
              <a:stretch>
                <a:fillRect/>
              </a:stretch>
            </p:blipFill>
            <p:spPr>
              <a:xfrm>
                <a:off x="5327098" y="4094753"/>
                <a:ext cx="1167537" cy="774839"/>
              </a:xfrm>
              <a:prstGeom prst="rect">
                <a:avLst/>
              </a:prstGeom>
              <a:ln>
                <a:noFill/>
              </a:ln>
              <a:effectLst>
                <a:softEdge rad="112500"/>
              </a:effectLst>
            </p:spPr>
          </p:pic>
        </p:grpSp>
        <p:grpSp>
          <p:nvGrpSpPr>
            <p:cNvPr id="80" name="グループ化 79">
              <a:extLst>
                <a:ext uri="{FF2B5EF4-FFF2-40B4-BE49-F238E27FC236}">
                  <a16:creationId xmlns:a16="http://schemas.microsoft.com/office/drawing/2014/main" id="{4C1C045E-50AA-28E7-ACCB-AC2E32F259FA}"/>
                </a:ext>
              </a:extLst>
            </p:cNvPr>
            <p:cNvGrpSpPr/>
            <p:nvPr/>
          </p:nvGrpSpPr>
          <p:grpSpPr>
            <a:xfrm>
              <a:off x="5469615" y="3742950"/>
              <a:ext cx="1151682" cy="978391"/>
              <a:chOff x="5446990" y="3511465"/>
              <a:chExt cx="1151682" cy="978391"/>
            </a:xfrm>
          </p:grpSpPr>
          <p:pic>
            <p:nvPicPr>
              <p:cNvPr id="61" name="図 60">
                <a:extLst>
                  <a:ext uri="{FF2B5EF4-FFF2-40B4-BE49-F238E27FC236}">
                    <a16:creationId xmlns:a16="http://schemas.microsoft.com/office/drawing/2014/main" id="{1846F674-D487-912C-5D66-6C42F1BA12C7}"/>
                  </a:ext>
                </a:extLst>
              </p:cNvPr>
              <p:cNvPicPr>
                <a:picLocks noChangeAspect="1"/>
              </p:cNvPicPr>
              <p:nvPr/>
            </p:nvPicPr>
            <p:blipFill>
              <a:blip r:embed="rId8"/>
              <a:stretch>
                <a:fillRect/>
              </a:stretch>
            </p:blipFill>
            <p:spPr>
              <a:xfrm>
                <a:off x="5446990" y="3511465"/>
                <a:ext cx="1151682" cy="853908"/>
              </a:xfrm>
              <a:prstGeom prst="rect">
                <a:avLst/>
              </a:prstGeom>
              <a:ln>
                <a:noFill/>
              </a:ln>
              <a:effectLst>
                <a:softEdge rad="112500"/>
              </a:effectLst>
            </p:spPr>
          </p:pic>
          <p:sp>
            <p:nvSpPr>
              <p:cNvPr id="79" name="テキスト ボックス 78">
                <a:extLst>
                  <a:ext uri="{FF2B5EF4-FFF2-40B4-BE49-F238E27FC236}">
                    <a16:creationId xmlns:a16="http://schemas.microsoft.com/office/drawing/2014/main" id="{7DCFD3B8-E453-C7C1-D4F4-C37E58DF89BE}"/>
                  </a:ext>
                </a:extLst>
              </p:cNvPr>
              <p:cNvSpPr txBox="1"/>
              <p:nvPr/>
            </p:nvSpPr>
            <p:spPr>
              <a:xfrm>
                <a:off x="5525493" y="4305190"/>
                <a:ext cx="982492" cy="184666"/>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ハノイ大教会（イメージ）</a:t>
                </a:r>
                <a:endParaRPr kumimoji="1" lang="en-US" altLang="ja-JP" sz="600" b="1" dirty="0">
                  <a:latin typeface="BIZ UDPゴシック" panose="020B0400000000000000" pitchFamily="50" charset="-128"/>
                  <a:ea typeface="BIZ UDPゴシック" panose="020B0400000000000000" pitchFamily="50" charset="-128"/>
                </a:endParaRPr>
              </a:p>
            </p:txBody>
          </p:sp>
        </p:grpSp>
      </p:grpSp>
      <p:grpSp>
        <p:nvGrpSpPr>
          <p:cNvPr id="90" name="グループ化 89">
            <a:extLst>
              <a:ext uri="{FF2B5EF4-FFF2-40B4-BE49-F238E27FC236}">
                <a16:creationId xmlns:a16="http://schemas.microsoft.com/office/drawing/2014/main" id="{D64E40BF-92C9-8C46-49B9-0432852C44C6}"/>
              </a:ext>
            </a:extLst>
          </p:cNvPr>
          <p:cNvGrpSpPr/>
          <p:nvPr/>
        </p:nvGrpSpPr>
        <p:grpSpPr>
          <a:xfrm>
            <a:off x="3919611" y="6871056"/>
            <a:ext cx="2826529" cy="1369606"/>
            <a:chOff x="3938984" y="6897445"/>
            <a:chExt cx="2826529" cy="1369606"/>
          </a:xfrm>
        </p:grpSpPr>
        <p:sp>
          <p:nvSpPr>
            <p:cNvPr id="53" name="テキスト ボックス 52">
              <a:extLst>
                <a:ext uri="{FF2B5EF4-FFF2-40B4-BE49-F238E27FC236}">
                  <a16:creationId xmlns:a16="http://schemas.microsoft.com/office/drawing/2014/main" id="{A4F22283-C5FF-DA4B-5C81-47E0D673620B}"/>
                </a:ext>
              </a:extLst>
            </p:cNvPr>
            <p:cNvSpPr txBox="1"/>
            <p:nvPr/>
          </p:nvSpPr>
          <p:spPr>
            <a:xfrm>
              <a:off x="3938984" y="6897445"/>
              <a:ext cx="1607389" cy="1369606"/>
            </a:xfrm>
            <a:prstGeom prst="rect">
              <a:avLst/>
            </a:prstGeom>
            <a:noFill/>
          </p:spPr>
          <p:txBody>
            <a:bodyPr wrap="square" rtlCol="0">
              <a:spAutoFit/>
            </a:bodyPr>
            <a:lstStyle/>
            <a:p>
              <a:r>
                <a:rPr kumimoji="1" lang="ja-JP" altLang="en-US" sz="1000" dirty="0">
                  <a:solidFill>
                    <a:schemeClr val="bg1"/>
                  </a:solidFill>
                  <a:highlight>
                    <a:srgbClr val="0000FF"/>
                  </a:highlight>
                  <a:latin typeface="HGS創英角ｺﾞｼｯｸUB" panose="020B0900000000000000" pitchFamily="50" charset="-128"/>
                  <a:ea typeface="HGS創英角ｺﾞｼｯｸUB" panose="020B0900000000000000" pitchFamily="50" charset="-128"/>
                </a:rPr>
                <a:t>水上人形劇</a:t>
              </a:r>
            </a:p>
            <a:p>
              <a:r>
                <a:rPr kumimoji="1" lang="ja-JP" altLang="en-US" sz="800" dirty="0">
                  <a:solidFill>
                    <a:srgbClr val="0070C0"/>
                  </a:solidFill>
                  <a:latin typeface="メイリオ" panose="020B0604030504040204" pitchFamily="50" charset="-128"/>
                  <a:ea typeface="メイリオ" panose="020B0604030504040204" pitchFamily="50" charset="-128"/>
                </a:rPr>
                <a:t>水面を舞台にしたベトナムの伝統人形劇は、背後の水中で人形を操り、舞台脇では楽団が音楽や効果音を奏でます。</a:t>
              </a:r>
            </a:p>
            <a:p>
              <a:r>
                <a:rPr kumimoji="1" lang="ja-JP" altLang="en-US" sz="800" dirty="0">
                  <a:solidFill>
                    <a:srgbClr val="0070C0"/>
                  </a:solidFill>
                  <a:latin typeface="メイリオ" panose="020B0604030504040204" pitchFamily="50" charset="-128"/>
                  <a:ea typeface="メイリオ" panose="020B0604030504040204" pitchFamily="50" charset="-128"/>
                </a:rPr>
                <a:t>木製の人形のコミカルな動きがかわいらしい！</a:t>
              </a:r>
            </a:p>
            <a:p>
              <a:r>
                <a:rPr kumimoji="1" lang="ja-JP" altLang="en-US" sz="800" dirty="0">
                  <a:solidFill>
                    <a:srgbClr val="0070C0"/>
                  </a:solidFill>
                  <a:latin typeface="メイリオ" panose="020B0604030504040204" pitchFamily="50" charset="-128"/>
                  <a:ea typeface="メイリオ" panose="020B0604030504040204" pitchFamily="50" charset="-128"/>
                </a:rPr>
                <a:t>ベトナム語が分からなくても伝統音楽と舞台の仕掛けで十分楽しめます。</a:t>
              </a:r>
            </a:p>
          </p:txBody>
        </p:sp>
        <p:grpSp>
          <p:nvGrpSpPr>
            <p:cNvPr id="88" name="グループ化 87">
              <a:extLst>
                <a:ext uri="{FF2B5EF4-FFF2-40B4-BE49-F238E27FC236}">
                  <a16:creationId xmlns:a16="http://schemas.microsoft.com/office/drawing/2014/main" id="{2AEA2DC0-69A2-BFFE-19F5-9D740E436EB9}"/>
                </a:ext>
              </a:extLst>
            </p:cNvPr>
            <p:cNvGrpSpPr/>
            <p:nvPr/>
          </p:nvGrpSpPr>
          <p:grpSpPr>
            <a:xfrm>
              <a:off x="5440696" y="7102083"/>
              <a:ext cx="1324817" cy="956263"/>
              <a:chOff x="3059762" y="6118613"/>
              <a:chExt cx="1324817" cy="956263"/>
            </a:xfrm>
          </p:grpSpPr>
          <p:sp>
            <p:nvSpPr>
              <p:cNvPr id="68" name="テキスト ボックス 67">
                <a:extLst>
                  <a:ext uri="{FF2B5EF4-FFF2-40B4-BE49-F238E27FC236}">
                    <a16:creationId xmlns:a16="http://schemas.microsoft.com/office/drawing/2014/main" id="{CDD7AB54-DF0B-6D5E-EA8B-AB25C847A615}"/>
                  </a:ext>
                </a:extLst>
              </p:cNvPr>
              <p:cNvSpPr txBox="1"/>
              <p:nvPr/>
            </p:nvSpPr>
            <p:spPr>
              <a:xfrm>
                <a:off x="3376187" y="6890210"/>
                <a:ext cx="982492" cy="184666"/>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水上人形劇（イメージ）</a:t>
                </a:r>
                <a:endParaRPr kumimoji="1" lang="en-US" altLang="ja-JP" sz="600" b="1" dirty="0">
                  <a:latin typeface="BIZ UDPゴシック" panose="020B0400000000000000" pitchFamily="50" charset="-128"/>
                  <a:ea typeface="BIZ UDPゴシック" panose="020B0400000000000000" pitchFamily="50" charset="-128"/>
                </a:endParaRPr>
              </a:p>
            </p:txBody>
          </p:sp>
          <p:pic>
            <p:nvPicPr>
              <p:cNvPr id="87" name="図 86">
                <a:extLst>
                  <a:ext uri="{FF2B5EF4-FFF2-40B4-BE49-F238E27FC236}">
                    <a16:creationId xmlns:a16="http://schemas.microsoft.com/office/drawing/2014/main" id="{26040828-53D5-4522-FF78-B70832A18D85}"/>
                  </a:ext>
                </a:extLst>
              </p:cNvPr>
              <p:cNvPicPr>
                <a:picLocks noChangeAspect="1"/>
              </p:cNvPicPr>
              <p:nvPr/>
            </p:nvPicPr>
            <p:blipFill>
              <a:blip r:embed="rId9"/>
              <a:stretch>
                <a:fillRect/>
              </a:stretch>
            </p:blipFill>
            <p:spPr>
              <a:xfrm>
                <a:off x="3059762" y="6118613"/>
                <a:ext cx="1324817" cy="854643"/>
              </a:xfrm>
              <a:prstGeom prst="rect">
                <a:avLst/>
              </a:prstGeom>
              <a:ln>
                <a:noFill/>
              </a:ln>
              <a:effectLst>
                <a:softEdge rad="112500"/>
              </a:effectLst>
            </p:spPr>
          </p:pic>
        </p:grpSp>
      </p:grpSp>
      <p:grpSp>
        <p:nvGrpSpPr>
          <p:cNvPr id="108" name="グループ化 107">
            <a:extLst>
              <a:ext uri="{FF2B5EF4-FFF2-40B4-BE49-F238E27FC236}">
                <a16:creationId xmlns:a16="http://schemas.microsoft.com/office/drawing/2014/main" id="{A585CE06-FF60-AC77-E1B4-64A1EC4DB1B8}"/>
              </a:ext>
            </a:extLst>
          </p:cNvPr>
          <p:cNvGrpSpPr/>
          <p:nvPr/>
        </p:nvGrpSpPr>
        <p:grpSpPr>
          <a:xfrm>
            <a:off x="4347228" y="8109514"/>
            <a:ext cx="2410872" cy="1557941"/>
            <a:chOff x="4426792" y="8109830"/>
            <a:chExt cx="2410872" cy="1557941"/>
          </a:xfrm>
        </p:grpSpPr>
        <p:grpSp>
          <p:nvGrpSpPr>
            <p:cNvPr id="97" name="グループ化 96">
              <a:extLst>
                <a:ext uri="{FF2B5EF4-FFF2-40B4-BE49-F238E27FC236}">
                  <a16:creationId xmlns:a16="http://schemas.microsoft.com/office/drawing/2014/main" id="{60F20C0C-AA3A-0EF5-A4E5-FBBCB5B7E02C}"/>
                </a:ext>
              </a:extLst>
            </p:cNvPr>
            <p:cNvGrpSpPr/>
            <p:nvPr/>
          </p:nvGrpSpPr>
          <p:grpSpPr>
            <a:xfrm>
              <a:off x="4426792" y="8109830"/>
              <a:ext cx="2410872" cy="511346"/>
              <a:chOff x="2484979" y="8542765"/>
              <a:chExt cx="2410872" cy="489439"/>
            </a:xfrm>
          </p:grpSpPr>
          <p:grpSp>
            <p:nvGrpSpPr>
              <p:cNvPr id="98" name="グループ化 97">
                <a:extLst>
                  <a:ext uri="{FF2B5EF4-FFF2-40B4-BE49-F238E27FC236}">
                    <a16:creationId xmlns:a16="http://schemas.microsoft.com/office/drawing/2014/main" id="{DC8D38B7-AEDC-D4DE-16A3-F6B45CDC7112}"/>
                  </a:ext>
                </a:extLst>
              </p:cNvPr>
              <p:cNvGrpSpPr/>
              <p:nvPr/>
            </p:nvGrpSpPr>
            <p:grpSpPr>
              <a:xfrm>
                <a:off x="2689511" y="8542765"/>
                <a:ext cx="1960363" cy="489439"/>
                <a:chOff x="2689511" y="8542765"/>
                <a:chExt cx="1960363" cy="489439"/>
              </a:xfrm>
            </p:grpSpPr>
            <p:sp>
              <p:nvSpPr>
                <p:cNvPr id="100" name="楕円 99">
                  <a:extLst>
                    <a:ext uri="{FF2B5EF4-FFF2-40B4-BE49-F238E27FC236}">
                      <a16:creationId xmlns:a16="http://schemas.microsoft.com/office/drawing/2014/main" id="{28244A46-D1AA-1054-558D-D6D7A26B3DF7}"/>
                    </a:ext>
                  </a:extLst>
                </p:cNvPr>
                <p:cNvSpPr/>
                <p:nvPr/>
              </p:nvSpPr>
              <p:spPr>
                <a:xfrm>
                  <a:off x="2689511" y="8542765"/>
                  <a:ext cx="1960363" cy="38296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二等辺三角形 100">
                  <a:extLst>
                    <a:ext uri="{FF2B5EF4-FFF2-40B4-BE49-F238E27FC236}">
                      <a16:creationId xmlns:a16="http://schemas.microsoft.com/office/drawing/2014/main" id="{81C9B4E5-CB80-169E-AE6E-BD81C6F4F491}"/>
                    </a:ext>
                  </a:extLst>
                </p:cNvPr>
                <p:cNvSpPr/>
                <p:nvPr/>
              </p:nvSpPr>
              <p:spPr>
                <a:xfrm rot="8358897">
                  <a:off x="3352906" y="8752423"/>
                  <a:ext cx="291613" cy="279781"/>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9" name="テキスト ボックス 98">
                <a:extLst>
                  <a:ext uri="{FF2B5EF4-FFF2-40B4-BE49-F238E27FC236}">
                    <a16:creationId xmlns:a16="http://schemas.microsoft.com/office/drawing/2014/main" id="{5F24AB67-BDF5-8FD7-BD9C-F5EB096A648B}"/>
                  </a:ext>
                </a:extLst>
              </p:cNvPr>
              <p:cNvSpPr txBox="1"/>
              <p:nvPr/>
            </p:nvSpPr>
            <p:spPr>
              <a:xfrm>
                <a:off x="2484979" y="8598944"/>
                <a:ext cx="2410872" cy="265132"/>
              </a:xfrm>
              <a:prstGeom prst="rect">
                <a:avLst/>
              </a:prstGeom>
              <a:noFill/>
            </p:spPr>
            <p:txBody>
              <a:bodyPr wrap="square" rtlCol="0">
                <a:spAutoFit/>
              </a:bodyPr>
              <a:lstStyle/>
              <a:p>
                <a:pPr algn="ctr"/>
                <a:r>
                  <a:rPr kumimoji="1" lang="ja-JP" altLang="en-US" sz="1200" dirty="0">
                    <a:solidFill>
                      <a:schemeClr val="bg1"/>
                    </a:solidFill>
                    <a:latin typeface="HGS創英角ｺﾞｼｯｸUB" panose="020B0900000000000000" pitchFamily="50" charset="-128"/>
                    <a:ea typeface="HGS創英角ｺﾞｼｯｸUB" panose="020B0900000000000000" pitchFamily="50" charset="-128"/>
                  </a:rPr>
                  <a:t>現地グルメもお楽しみ！</a:t>
                </a:r>
              </a:p>
            </p:txBody>
          </p:sp>
        </p:grpSp>
        <p:sp>
          <p:nvSpPr>
            <p:cNvPr id="103" name="テキスト ボックス 102">
              <a:extLst>
                <a:ext uri="{FF2B5EF4-FFF2-40B4-BE49-F238E27FC236}">
                  <a16:creationId xmlns:a16="http://schemas.microsoft.com/office/drawing/2014/main" id="{00BF7E45-DFD3-9B1D-4D02-99EA14B88D4F}"/>
                </a:ext>
              </a:extLst>
            </p:cNvPr>
            <p:cNvSpPr txBox="1"/>
            <p:nvPr/>
          </p:nvSpPr>
          <p:spPr>
            <a:xfrm>
              <a:off x="4768370" y="9329217"/>
              <a:ext cx="1852865" cy="338554"/>
            </a:xfrm>
            <a:prstGeom prst="rect">
              <a:avLst/>
            </a:prstGeom>
            <a:noFill/>
          </p:spPr>
          <p:txBody>
            <a:bodyPr wrap="square" rtlCol="0">
              <a:spAutoFit/>
            </a:bodyPr>
            <a:lstStyle/>
            <a:p>
              <a:pPr algn="ctr"/>
              <a:r>
                <a:rPr kumimoji="1" lang="ja-JP" altLang="en-US" sz="600" b="1" dirty="0">
                  <a:latin typeface="BIZ UDPゴシック" panose="020B0400000000000000" pitchFamily="50" charset="-128"/>
                  <a:ea typeface="BIZ UDPゴシック" panose="020B0400000000000000" pitchFamily="50" charset="-128"/>
                </a:rPr>
                <a:t>ベトナムの名物料理（イメージ）</a:t>
              </a:r>
              <a:endParaRPr kumimoji="1" lang="en-US" altLang="ja-JP" sz="600" b="1" dirty="0">
                <a:latin typeface="BIZ UDPゴシック" panose="020B0400000000000000" pitchFamily="50" charset="-128"/>
                <a:ea typeface="BIZ UDPゴシック" panose="020B0400000000000000" pitchFamily="50" charset="-128"/>
              </a:endParaRPr>
            </a:p>
            <a:p>
              <a:pPr algn="ctr"/>
              <a:r>
                <a:rPr kumimoji="1" lang="en-US" altLang="ja-JP" sz="500" b="1" dirty="0">
                  <a:latin typeface="BIZ UDPゴシック" panose="020B0400000000000000" pitchFamily="50" charset="-128"/>
                  <a:ea typeface="BIZ UDPゴシック" panose="020B0400000000000000" pitchFamily="50" charset="-128"/>
                </a:rPr>
                <a:t>※</a:t>
              </a:r>
              <a:r>
                <a:rPr kumimoji="1" lang="ja-JP" altLang="en-US" sz="500" b="1" dirty="0">
                  <a:latin typeface="BIZ UDPゴシック" panose="020B0400000000000000" pitchFamily="50" charset="-128"/>
                  <a:ea typeface="BIZ UDPゴシック" panose="020B0400000000000000" pitchFamily="50" charset="-128"/>
                </a:rPr>
                <a:t>ベトナム料理は行程内で召し上がりますが、</a:t>
              </a:r>
              <a:endParaRPr kumimoji="1" lang="en-US" altLang="ja-JP" sz="500" b="1" dirty="0">
                <a:latin typeface="BIZ UDPゴシック" panose="020B0400000000000000" pitchFamily="50" charset="-128"/>
                <a:ea typeface="BIZ UDPゴシック" panose="020B0400000000000000" pitchFamily="50" charset="-128"/>
              </a:endParaRPr>
            </a:p>
            <a:p>
              <a:pPr algn="ctr"/>
              <a:r>
                <a:rPr kumimoji="1" lang="ja-JP" altLang="en-US" sz="500" b="1" dirty="0">
                  <a:latin typeface="BIZ UDPゴシック" panose="020B0400000000000000" pitchFamily="50" charset="-128"/>
                  <a:ea typeface="BIZ UDPゴシック" panose="020B0400000000000000" pitchFamily="50" charset="-128"/>
                </a:rPr>
                <a:t>　 こちらの写真はイメージとなります。</a:t>
              </a:r>
              <a:endParaRPr kumimoji="1" lang="en-US" altLang="ja-JP" sz="500" b="1" dirty="0">
                <a:latin typeface="BIZ UDPゴシック" panose="020B0400000000000000" pitchFamily="50" charset="-128"/>
                <a:ea typeface="BIZ UDPゴシック" panose="020B0400000000000000" pitchFamily="50" charset="-128"/>
              </a:endParaRPr>
            </a:p>
          </p:txBody>
        </p:sp>
        <p:pic>
          <p:nvPicPr>
            <p:cNvPr id="92" name="図 91">
              <a:extLst>
                <a:ext uri="{FF2B5EF4-FFF2-40B4-BE49-F238E27FC236}">
                  <a16:creationId xmlns:a16="http://schemas.microsoft.com/office/drawing/2014/main" id="{CD82481B-EDF4-1891-693C-1469D32F9B8C}"/>
                </a:ext>
              </a:extLst>
            </p:cNvPr>
            <p:cNvPicPr>
              <a:picLocks noChangeAspect="1"/>
            </p:cNvPicPr>
            <p:nvPr/>
          </p:nvPicPr>
          <p:blipFill>
            <a:blip r:embed="rId10"/>
            <a:stretch>
              <a:fillRect/>
            </a:stretch>
          </p:blipFill>
          <p:spPr>
            <a:xfrm>
              <a:off x="4927751" y="8479576"/>
              <a:ext cx="1437233" cy="958587"/>
            </a:xfrm>
            <a:prstGeom prst="rect">
              <a:avLst/>
            </a:prstGeom>
            <a:ln>
              <a:noFill/>
            </a:ln>
            <a:effectLst>
              <a:softEdge rad="112500"/>
            </a:effectLst>
          </p:spPr>
        </p:pic>
      </p:grpSp>
      <p:grpSp>
        <p:nvGrpSpPr>
          <p:cNvPr id="106" name="グループ化 105">
            <a:extLst>
              <a:ext uri="{FF2B5EF4-FFF2-40B4-BE49-F238E27FC236}">
                <a16:creationId xmlns:a16="http://schemas.microsoft.com/office/drawing/2014/main" id="{8CE247C6-1DAA-7618-0A0E-BA3FED8ADE3F}"/>
              </a:ext>
            </a:extLst>
          </p:cNvPr>
          <p:cNvGrpSpPr/>
          <p:nvPr/>
        </p:nvGrpSpPr>
        <p:grpSpPr>
          <a:xfrm>
            <a:off x="1921359" y="1109392"/>
            <a:ext cx="6467519" cy="1537939"/>
            <a:chOff x="1730309" y="1028385"/>
            <a:chExt cx="6467519" cy="1537939"/>
          </a:xfrm>
        </p:grpSpPr>
        <p:grpSp>
          <p:nvGrpSpPr>
            <p:cNvPr id="95" name="グループ化 94">
              <a:extLst>
                <a:ext uri="{FF2B5EF4-FFF2-40B4-BE49-F238E27FC236}">
                  <a16:creationId xmlns:a16="http://schemas.microsoft.com/office/drawing/2014/main" id="{24C41120-FD3E-559A-4EDB-1FF44A102197}"/>
                </a:ext>
              </a:extLst>
            </p:cNvPr>
            <p:cNvGrpSpPr/>
            <p:nvPr/>
          </p:nvGrpSpPr>
          <p:grpSpPr>
            <a:xfrm>
              <a:off x="2759875" y="1768279"/>
              <a:ext cx="3243368" cy="798045"/>
              <a:chOff x="2564629" y="1753683"/>
              <a:chExt cx="3243368" cy="798045"/>
            </a:xfrm>
          </p:grpSpPr>
          <p:sp>
            <p:nvSpPr>
              <p:cNvPr id="93" name="テキスト ボックス 92">
                <a:extLst>
                  <a:ext uri="{FF2B5EF4-FFF2-40B4-BE49-F238E27FC236}">
                    <a16:creationId xmlns:a16="http://schemas.microsoft.com/office/drawing/2014/main" id="{40E58634-FB6D-47F1-8AE6-DD86E960A2B7}"/>
                  </a:ext>
                </a:extLst>
              </p:cNvPr>
              <p:cNvSpPr txBox="1"/>
              <p:nvPr/>
            </p:nvSpPr>
            <p:spPr>
              <a:xfrm>
                <a:off x="2564629" y="1753683"/>
                <a:ext cx="874942" cy="707886"/>
              </a:xfrm>
              <a:prstGeom prst="rect">
                <a:avLst/>
              </a:prstGeom>
              <a:noFill/>
            </p:spPr>
            <p:txBody>
              <a:bodyPr wrap="square" rtlCol="0">
                <a:spAutoFit/>
              </a:bodyPr>
              <a:lstStyle/>
              <a:p>
                <a:r>
                  <a:rPr kumimoji="1" lang="ja-JP" altLang="en-US" sz="20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世界</a:t>
                </a:r>
                <a:endParaRPr kumimoji="1" lang="en-US" altLang="ja-JP" sz="20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kumimoji="1" lang="ja-JP" altLang="en-US" sz="20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遺産</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94" name="テキスト ボックス 93">
                <a:extLst>
                  <a:ext uri="{FF2B5EF4-FFF2-40B4-BE49-F238E27FC236}">
                    <a16:creationId xmlns:a16="http://schemas.microsoft.com/office/drawing/2014/main" id="{61A6B105-3B13-67C7-0F62-3A32417BEF90}"/>
                  </a:ext>
                </a:extLst>
              </p:cNvPr>
              <p:cNvSpPr txBox="1"/>
              <p:nvPr/>
            </p:nvSpPr>
            <p:spPr>
              <a:xfrm>
                <a:off x="2961498" y="1813064"/>
                <a:ext cx="2846499" cy="738664"/>
              </a:xfrm>
              <a:prstGeom prst="rect">
                <a:avLst/>
              </a:prstGeom>
              <a:noFill/>
            </p:spPr>
            <p:txBody>
              <a:bodyPr wrap="square" rtlCol="0">
                <a:spAutoFit/>
              </a:bodyPr>
              <a:lstStyle/>
              <a:p>
                <a:pPr algn="ctr"/>
                <a:r>
                  <a:rPr kumimoji="1" lang="ja-JP" altLang="en-US" sz="4200"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ハロン湾</a:t>
                </a:r>
              </a:p>
            </p:txBody>
          </p:sp>
        </p:grpSp>
        <p:grpSp>
          <p:nvGrpSpPr>
            <p:cNvPr id="105" name="グループ化 104">
              <a:extLst>
                <a:ext uri="{FF2B5EF4-FFF2-40B4-BE49-F238E27FC236}">
                  <a16:creationId xmlns:a16="http://schemas.microsoft.com/office/drawing/2014/main" id="{E83B0F62-DA1E-5EFE-05EA-8CD1D505E816}"/>
                </a:ext>
              </a:extLst>
            </p:cNvPr>
            <p:cNvGrpSpPr/>
            <p:nvPr/>
          </p:nvGrpSpPr>
          <p:grpSpPr>
            <a:xfrm>
              <a:off x="1730309" y="1028385"/>
              <a:ext cx="6467519" cy="1494105"/>
              <a:chOff x="1721906" y="1020433"/>
              <a:chExt cx="6467519" cy="1494105"/>
            </a:xfrm>
          </p:grpSpPr>
          <p:grpSp>
            <p:nvGrpSpPr>
              <p:cNvPr id="16" name="グループ化 15">
                <a:extLst>
                  <a:ext uri="{FF2B5EF4-FFF2-40B4-BE49-F238E27FC236}">
                    <a16:creationId xmlns:a16="http://schemas.microsoft.com/office/drawing/2014/main" id="{AC90B9E6-9739-1261-5C80-E5E204091BE7}"/>
                  </a:ext>
                </a:extLst>
              </p:cNvPr>
              <p:cNvGrpSpPr/>
              <p:nvPr/>
            </p:nvGrpSpPr>
            <p:grpSpPr>
              <a:xfrm>
                <a:off x="1721906" y="1020433"/>
                <a:ext cx="6467519" cy="1494105"/>
                <a:chOff x="1677155" y="977078"/>
                <a:chExt cx="6372000" cy="1494105"/>
              </a:xfrm>
            </p:grpSpPr>
            <p:sp>
              <p:nvSpPr>
                <p:cNvPr id="13" name="テキスト ボックス 12">
                  <a:extLst>
                    <a:ext uri="{FF2B5EF4-FFF2-40B4-BE49-F238E27FC236}">
                      <a16:creationId xmlns:a16="http://schemas.microsoft.com/office/drawing/2014/main" id="{4F2D58E4-5F13-1FEE-FD0A-F51A2783A618}"/>
                    </a:ext>
                  </a:extLst>
                </p:cNvPr>
                <p:cNvSpPr txBox="1"/>
                <p:nvPr/>
              </p:nvSpPr>
              <p:spPr>
                <a:xfrm>
                  <a:off x="3392472" y="1134339"/>
                  <a:ext cx="3921375" cy="738664"/>
                </a:xfrm>
                <a:prstGeom prst="rect">
                  <a:avLst/>
                </a:prstGeom>
                <a:noFill/>
              </p:spPr>
              <p:txBody>
                <a:bodyPr wrap="square" rtlCol="0">
                  <a:spAutoFit/>
                </a:bodyPr>
                <a:lstStyle/>
                <a:p>
                  <a:pPr algn="ctr"/>
                  <a:r>
                    <a:rPr kumimoji="1" lang="ja-JP" altLang="en-US" sz="4200"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ハノイ</a:t>
                  </a:r>
                  <a:r>
                    <a:rPr kumimoji="1" lang="ja-JP" altLang="en-US" sz="2000"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a:t>
                  </a:r>
                  <a:endParaRPr kumimoji="1" lang="en-US" altLang="ja-JP" sz="2000"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93B954B2-343E-D353-2C32-116597EA3F88}"/>
                    </a:ext>
                  </a:extLst>
                </p:cNvPr>
                <p:cNvSpPr txBox="1"/>
                <p:nvPr/>
              </p:nvSpPr>
              <p:spPr>
                <a:xfrm>
                  <a:off x="1677155" y="977078"/>
                  <a:ext cx="6372000" cy="386494"/>
                </a:xfrm>
                <a:prstGeom prst="rect">
                  <a:avLst/>
                </a:prstGeom>
                <a:noFill/>
              </p:spPr>
              <p:txBody>
                <a:bodyPr wrap="square" lIns="0" rtlCol="0">
                  <a:prstTxWarp prst="textArchUp">
                    <a:avLst/>
                  </a:prstTxWarp>
                  <a:spAutoFit/>
                  <a:scene3d>
                    <a:camera prst="orthographicFront">
                      <a:rot lat="0" lon="0" rev="0"/>
                    </a:camera>
                    <a:lightRig rig="threePt" dir="t"/>
                  </a:scene3d>
                </a:bodyPr>
                <a:lstStyle/>
                <a:p>
                  <a:pPr algn="ctr"/>
                  <a:r>
                    <a:rPr kumimoji="1" lang="ja-JP" altLang="en-US" sz="1600" dirty="0">
                      <a:solidFill>
                        <a:srgbClr val="0070C0"/>
                      </a:solidFill>
                      <a:latin typeface="HGS創英角ｺﾞｼｯｸUB" panose="020B0900000000000000" pitchFamily="50" charset="-128"/>
                      <a:ea typeface="HGS創英角ｺﾞｼｯｸUB" panose="020B0900000000000000" pitchFamily="50" charset="-128"/>
                    </a:rPr>
                    <a:t>小松空港から、みんなで行こう！</a:t>
                  </a:r>
                </a:p>
              </p:txBody>
            </p:sp>
            <p:sp>
              <p:nvSpPr>
                <p:cNvPr id="15" name="テキスト ボックス 14">
                  <a:extLst>
                    <a:ext uri="{FF2B5EF4-FFF2-40B4-BE49-F238E27FC236}">
                      <a16:creationId xmlns:a16="http://schemas.microsoft.com/office/drawing/2014/main" id="{7764887A-B6E2-6863-8AC8-6F011D111865}"/>
                    </a:ext>
                  </a:extLst>
                </p:cNvPr>
                <p:cNvSpPr txBox="1"/>
                <p:nvPr/>
              </p:nvSpPr>
              <p:spPr>
                <a:xfrm>
                  <a:off x="5246406" y="1947963"/>
                  <a:ext cx="1384529" cy="523220"/>
                </a:xfrm>
                <a:prstGeom prst="rect">
                  <a:avLst/>
                </a:prstGeom>
                <a:noFill/>
              </p:spPr>
              <p:txBody>
                <a:bodyPr wrap="square" rtlCol="0">
                  <a:spAutoFit/>
                </a:bodyPr>
                <a:lstStyle/>
                <a:p>
                  <a:pPr algn="ctr"/>
                  <a:r>
                    <a:rPr kumimoji="1" lang="ja-JP" altLang="en-US" sz="2800"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４</a:t>
                  </a:r>
                  <a:r>
                    <a:rPr kumimoji="1" lang="ja-JP" altLang="en-US"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日間</a:t>
                  </a:r>
                </a:p>
              </p:txBody>
            </p:sp>
          </p:grpSp>
          <p:sp>
            <p:nvSpPr>
              <p:cNvPr id="96" name="テキスト ボックス 95">
                <a:extLst>
                  <a:ext uri="{FF2B5EF4-FFF2-40B4-BE49-F238E27FC236}">
                    <a16:creationId xmlns:a16="http://schemas.microsoft.com/office/drawing/2014/main" id="{44330655-F197-466A-B260-BC80A04097DB}"/>
                  </a:ext>
                </a:extLst>
              </p:cNvPr>
              <p:cNvSpPr txBox="1"/>
              <p:nvPr/>
            </p:nvSpPr>
            <p:spPr>
              <a:xfrm>
                <a:off x="2947986" y="1355244"/>
                <a:ext cx="1690787" cy="400110"/>
              </a:xfrm>
              <a:prstGeom prst="rect">
                <a:avLst/>
              </a:prstGeom>
              <a:noFill/>
            </p:spPr>
            <p:txBody>
              <a:bodyPr wrap="square" rtlCol="0">
                <a:spAutoFit/>
              </a:bodyPr>
              <a:lstStyle/>
              <a:p>
                <a:pPr algn="ctr"/>
                <a:r>
                  <a:rPr kumimoji="1" lang="ja-JP" altLang="en-US" sz="2000"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ベトナム</a:t>
                </a:r>
                <a:endParaRPr kumimoji="1" lang="en-US" altLang="ja-JP" sz="2000" b="1"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grpSp>
      <p:grpSp>
        <p:nvGrpSpPr>
          <p:cNvPr id="29" name="グループ化 28">
            <a:extLst>
              <a:ext uri="{FF2B5EF4-FFF2-40B4-BE49-F238E27FC236}">
                <a16:creationId xmlns:a16="http://schemas.microsoft.com/office/drawing/2014/main" id="{ED1525F3-D03C-F24E-0FEA-69DDCD72FAAA}"/>
              </a:ext>
            </a:extLst>
          </p:cNvPr>
          <p:cNvGrpSpPr/>
          <p:nvPr/>
        </p:nvGrpSpPr>
        <p:grpSpPr>
          <a:xfrm>
            <a:off x="176499" y="3729916"/>
            <a:ext cx="3768616" cy="4218234"/>
            <a:chOff x="3424463" y="3464200"/>
            <a:chExt cx="3768616" cy="4218234"/>
          </a:xfrm>
        </p:grpSpPr>
        <p:sp>
          <p:nvSpPr>
            <p:cNvPr id="30" name="正方形/長方形 29">
              <a:extLst>
                <a:ext uri="{FF2B5EF4-FFF2-40B4-BE49-F238E27FC236}">
                  <a16:creationId xmlns:a16="http://schemas.microsoft.com/office/drawing/2014/main" id="{00A92B30-C0D8-3933-C376-B4AC0D572630}"/>
                </a:ext>
              </a:extLst>
            </p:cNvPr>
            <p:cNvSpPr/>
            <p:nvPr/>
          </p:nvSpPr>
          <p:spPr>
            <a:xfrm>
              <a:off x="3424463" y="3473457"/>
              <a:ext cx="3768616" cy="4208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2A310497-CCE3-E84F-240F-B4091F4419F6}"/>
                </a:ext>
              </a:extLst>
            </p:cNvPr>
            <p:cNvPicPr>
              <a:picLocks noChangeAspect="1"/>
            </p:cNvPicPr>
            <p:nvPr/>
          </p:nvPicPr>
          <p:blipFill>
            <a:blip r:embed="rId11"/>
            <a:stretch>
              <a:fillRect/>
            </a:stretch>
          </p:blipFill>
          <p:spPr>
            <a:xfrm>
              <a:off x="3447839" y="3464200"/>
              <a:ext cx="3739830" cy="4218234"/>
            </a:xfrm>
            <a:prstGeom prst="rect">
              <a:avLst/>
            </a:prstGeom>
          </p:spPr>
        </p:pic>
      </p:grpSp>
      <p:grpSp>
        <p:nvGrpSpPr>
          <p:cNvPr id="32" name="グループ化 31">
            <a:extLst>
              <a:ext uri="{FF2B5EF4-FFF2-40B4-BE49-F238E27FC236}">
                <a16:creationId xmlns:a16="http://schemas.microsoft.com/office/drawing/2014/main" id="{E5C00D53-A292-6102-D8F2-E68695BE969C}"/>
              </a:ext>
            </a:extLst>
          </p:cNvPr>
          <p:cNvGrpSpPr/>
          <p:nvPr/>
        </p:nvGrpSpPr>
        <p:grpSpPr>
          <a:xfrm>
            <a:off x="3496804" y="3692086"/>
            <a:ext cx="2410872" cy="709487"/>
            <a:chOff x="2424777" y="8490019"/>
            <a:chExt cx="2410872" cy="709487"/>
          </a:xfrm>
        </p:grpSpPr>
        <p:grpSp>
          <p:nvGrpSpPr>
            <p:cNvPr id="34" name="グループ化 33">
              <a:extLst>
                <a:ext uri="{FF2B5EF4-FFF2-40B4-BE49-F238E27FC236}">
                  <a16:creationId xmlns:a16="http://schemas.microsoft.com/office/drawing/2014/main" id="{0F7089C4-9DC4-D5CE-BA10-8EA2EB1BC0FC}"/>
                </a:ext>
              </a:extLst>
            </p:cNvPr>
            <p:cNvGrpSpPr/>
            <p:nvPr/>
          </p:nvGrpSpPr>
          <p:grpSpPr>
            <a:xfrm>
              <a:off x="2760833" y="8490019"/>
              <a:ext cx="1728695" cy="709487"/>
              <a:chOff x="2760833" y="8490019"/>
              <a:chExt cx="1728695" cy="709487"/>
            </a:xfrm>
          </p:grpSpPr>
          <p:sp>
            <p:nvSpPr>
              <p:cNvPr id="45" name="楕円 44">
                <a:extLst>
                  <a:ext uri="{FF2B5EF4-FFF2-40B4-BE49-F238E27FC236}">
                    <a16:creationId xmlns:a16="http://schemas.microsoft.com/office/drawing/2014/main" id="{8E807E2D-0012-C8F7-3455-E1F0467F72D3}"/>
                  </a:ext>
                </a:extLst>
              </p:cNvPr>
              <p:cNvSpPr/>
              <p:nvPr/>
            </p:nvSpPr>
            <p:spPr>
              <a:xfrm>
                <a:off x="2760833" y="8490019"/>
                <a:ext cx="1728695" cy="592826"/>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774E6D86-623A-CE8B-5704-75350C155124}"/>
                  </a:ext>
                </a:extLst>
              </p:cNvPr>
              <p:cNvSpPr/>
              <p:nvPr/>
            </p:nvSpPr>
            <p:spPr>
              <a:xfrm rot="8358897">
                <a:off x="3279326" y="8919725"/>
                <a:ext cx="291613" cy="279781"/>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FEED9FAE-0884-AB6D-8220-904C9156AD05}"/>
                </a:ext>
              </a:extLst>
            </p:cNvPr>
            <p:cNvSpPr txBox="1"/>
            <p:nvPr/>
          </p:nvSpPr>
          <p:spPr>
            <a:xfrm>
              <a:off x="2424777" y="8543056"/>
              <a:ext cx="2410872" cy="430887"/>
            </a:xfrm>
            <a:prstGeom prst="rect">
              <a:avLst/>
            </a:prstGeom>
            <a:noFill/>
          </p:spPr>
          <p:txBody>
            <a:bodyPr wrap="square" rtlCol="0">
              <a:spAutoFit/>
            </a:bodyPr>
            <a:lstStyle/>
            <a:p>
              <a:pPr algn="ctr"/>
              <a:r>
                <a:rPr kumimoji="1" lang="ja-JP" altLang="en-US" sz="800" dirty="0">
                  <a:solidFill>
                    <a:schemeClr val="bg1"/>
                  </a:solidFill>
                  <a:latin typeface="HGS創英角ｺﾞｼｯｸUB" panose="020B0900000000000000" pitchFamily="50" charset="-128"/>
                  <a:ea typeface="HGS創英角ｺﾞｼｯｸUB" panose="020B0900000000000000" pitchFamily="50" charset="-128"/>
                </a:rPr>
                <a:t>このツアーの</a:t>
              </a:r>
              <a:endParaRPr kumimoji="1" lang="en-US" altLang="ja-JP" sz="800" dirty="0">
                <a:solidFill>
                  <a:schemeClr val="bg1"/>
                </a:solidFill>
                <a:latin typeface="HGS創英角ｺﾞｼｯｸUB" panose="020B0900000000000000" pitchFamily="50" charset="-128"/>
                <a:ea typeface="HGS創英角ｺﾞｼｯｸUB" panose="020B0900000000000000" pitchFamily="50" charset="-128"/>
              </a:endParaRPr>
            </a:p>
            <a:p>
              <a:pPr algn="ctr"/>
              <a:r>
                <a:rPr kumimoji="1" lang="ja-JP" altLang="en-US" sz="1400" dirty="0">
                  <a:solidFill>
                    <a:schemeClr val="bg1"/>
                  </a:solidFill>
                  <a:latin typeface="HGS創英角ｺﾞｼｯｸUB" panose="020B0900000000000000" pitchFamily="50" charset="-128"/>
                  <a:ea typeface="HGS創英角ｺﾞｼｯｸUB" panose="020B0900000000000000" pitchFamily="50" charset="-128"/>
                </a:rPr>
                <a:t>観光のみどころ</a:t>
              </a:r>
            </a:p>
          </p:txBody>
        </p:sp>
      </p:grpSp>
      <p:grpSp>
        <p:nvGrpSpPr>
          <p:cNvPr id="4" name="グループ化 3">
            <a:extLst>
              <a:ext uri="{FF2B5EF4-FFF2-40B4-BE49-F238E27FC236}">
                <a16:creationId xmlns:a16="http://schemas.microsoft.com/office/drawing/2014/main" id="{4785A78D-8181-CBB0-D83E-E7F97F95D81D}"/>
              </a:ext>
            </a:extLst>
          </p:cNvPr>
          <p:cNvGrpSpPr/>
          <p:nvPr/>
        </p:nvGrpSpPr>
        <p:grpSpPr>
          <a:xfrm>
            <a:off x="-26275" y="104016"/>
            <a:ext cx="3666131" cy="2250904"/>
            <a:chOff x="240158" y="195014"/>
            <a:chExt cx="3375909" cy="1935490"/>
          </a:xfrm>
        </p:grpSpPr>
        <p:grpSp>
          <p:nvGrpSpPr>
            <p:cNvPr id="26" name="グループ化 25">
              <a:extLst>
                <a:ext uri="{FF2B5EF4-FFF2-40B4-BE49-F238E27FC236}">
                  <a16:creationId xmlns:a16="http://schemas.microsoft.com/office/drawing/2014/main" id="{AA4300A5-FC75-E281-C2E0-95222F9C0C94}"/>
                </a:ext>
              </a:extLst>
            </p:cNvPr>
            <p:cNvGrpSpPr/>
            <p:nvPr/>
          </p:nvGrpSpPr>
          <p:grpSpPr>
            <a:xfrm>
              <a:off x="240158" y="195014"/>
              <a:ext cx="3375909" cy="1935490"/>
              <a:chOff x="147312" y="221238"/>
              <a:chExt cx="3375909" cy="1935490"/>
            </a:xfrm>
          </p:grpSpPr>
          <p:grpSp>
            <p:nvGrpSpPr>
              <p:cNvPr id="31" name="グループ化 30">
                <a:extLst>
                  <a:ext uri="{FF2B5EF4-FFF2-40B4-BE49-F238E27FC236}">
                    <a16:creationId xmlns:a16="http://schemas.microsoft.com/office/drawing/2014/main" id="{7ADEAA25-2B05-40F1-BDBD-38EB811CEAC7}"/>
                  </a:ext>
                </a:extLst>
              </p:cNvPr>
              <p:cNvGrpSpPr/>
              <p:nvPr/>
            </p:nvGrpSpPr>
            <p:grpSpPr>
              <a:xfrm>
                <a:off x="147312" y="221238"/>
                <a:ext cx="3375909" cy="1935490"/>
                <a:chOff x="352231" y="762658"/>
                <a:chExt cx="1897918" cy="1215383"/>
              </a:xfrm>
            </p:grpSpPr>
            <p:sp>
              <p:nvSpPr>
                <p:cNvPr id="58" name="フリーフォーム: 図形 57">
                  <a:extLst>
                    <a:ext uri="{FF2B5EF4-FFF2-40B4-BE49-F238E27FC236}">
                      <a16:creationId xmlns:a16="http://schemas.microsoft.com/office/drawing/2014/main" id="{3783F046-D34A-AE02-D126-213FE2F5E01B}"/>
                    </a:ext>
                  </a:extLst>
                </p:cNvPr>
                <p:cNvSpPr/>
                <p:nvPr/>
              </p:nvSpPr>
              <p:spPr>
                <a:xfrm>
                  <a:off x="409920" y="762658"/>
                  <a:ext cx="1764500" cy="1215383"/>
                </a:xfrm>
                <a:custGeom>
                  <a:avLst/>
                  <a:gdLst>
                    <a:gd name="connsiteX0" fmla="*/ 1202285 w 2674857"/>
                    <a:gd name="connsiteY0" fmla="*/ 0 h 1794712"/>
                    <a:gd name="connsiteX1" fmla="*/ 1572836 w 2674857"/>
                    <a:gd name="connsiteY1" fmla="*/ 197020 h 1794712"/>
                    <a:gd name="connsiteX2" fmla="*/ 1606859 w 2674857"/>
                    <a:gd name="connsiteY2" fmla="*/ 259702 h 1794712"/>
                    <a:gd name="connsiteX3" fmla="*/ 1611137 w 2674857"/>
                    <a:gd name="connsiteY3" fmla="*/ 254516 h 1794712"/>
                    <a:gd name="connsiteX4" fmla="*/ 1907543 w 2674857"/>
                    <a:gd name="connsiteY4" fmla="*/ 131741 h 1794712"/>
                    <a:gd name="connsiteX5" fmla="*/ 2293783 w 2674857"/>
                    <a:gd name="connsiteY5" fmla="*/ 387758 h 1794712"/>
                    <a:gd name="connsiteX6" fmla="*/ 2304753 w 2674857"/>
                    <a:gd name="connsiteY6" fmla="*/ 423097 h 1794712"/>
                    <a:gd name="connsiteX7" fmla="*/ 2340156 w 2674857"/>
                    <a:gd name="connsiteY7" fmla="*/ 426666 h 1794712"/>
                    <a:gd name="connsiteX8" fmla="*/ 2674857 w 2674857"/>
                    <a:gd name="connsiteY8" fmla="*/ 837331 h 1794712"/>
                    <a:gd name="connsiteX9" fmla="*/ 2340156 w 2674857"/>
                    <a:gd name="connsiteY9" fmla="*/ 1247996 h 1794712"/>
                    <a:gd name="connsiteX10" fmla="*/ 2319051 w 2674857"/>
                    <a:gd name="connsiteY10" fmla="*/ 1250124 h 1794712"/>
                    <a:gd name="connsiteX11" fmla="*/ 2315587 w 2674857"/>
                    <a:gd name="connsiteY11" fmla="*/ 1284480 h 1794712"/>
                    <a:gd name="connsiteX12" fmla="*/ 2127241 w 2674857"/>
                    <a:gd name="connsiteY12" fmla="*/ 1596999 h 1794712"/>
                    <a:gd name="connsiteX13" fmla="*/ 2090333 w 2674857"/>
                    <a:gd name="connsiteY13" fmla="*/ 1622575 h 1794712"/>
                    <a:gd name="connsiteX14" fmla="*/ 2140775 w 2674857"/>
                    <a:gd name="connsiteY14" fmla="*/ 1695662 h 1794712"/>
                    <a:gd name="connsiteX15" fmla="*/ 2243223 w 2674857"/>
                    <a:gd name="connsiteY15" fmla="*/ 1794711 h 1794712"/>
                    <a:gd name="connsiteX16" fmla="*/ 2243223 w 2674857"/>
                    <a:gd name="connsiteY16" fmla="*/ 1794712 h 1794712"/>
                    <a:gd name="connsiteX17" fmla="*/ 1950563 w 2674857"/>
                    <a:gd name="connsiteY17" fmla="*/ 1710998 h 1794712"/>
                    <a:gd name="connsiteX18" fmla="*/ 1926062 w 2674857"/>
                    <a:gd name="connsiteY18" fmla="*/ 1699979 h 1794712"/>
                    <a:gd name="connsiteX19" fmla="*/ 1875590 w 2674857"/>
                    <a:gd name="connsiteY19" fmla="*/ 1713612 h 1794712"/>
                    <a:gd name="connsiteX20" fmla="*/ 1778555 w 2674857"/>
                    <a:gd name="connsiteY20" fmla="*/ 1722174 h 1794712"/>
                    <a:gd name="connsiteX21" fmla="*/ 1472069 w 2674857"/>
                    <a:gd name="connsiteY21" fmla="*/ 1628555 h 1794712"/>
                    <a:gd name="connsiteX22" fmla="*/ 1419292 w 2674857"/>
                    <a:gd name="connsiteY22" fmla="*/ 1585011 h 1794712"/>
                    <a:gd name="connsiteX23" fmla="*/ 1358975 w 2674857"/>
                    <a:gd name="connsiteY23" fmla="*/ 1634777 h 1794712"/>
                    <a:gd name="connsiteX24" fmla="*/ 1109126 w 2674857"/>
                    <a:gd name="connsiteY24" fmla="*/ 1711095 h 1794712"/>
                    <a:gd name="connsiteX25" fmla="*/ 793142 w 2674857"/>
                    <a:gd name="connsiteY25" fmla="*/ 1580210 h 1794712"/>
                    <a:gd name="connsiteX26" fmla="*/ 760006 w 2674857"/>
                    <a:gd name="connsiteY26" fmla="*/ 1540050 h 1794712"/>
                    <a:gd name="connsiteX27" fmla="*/ 658644 w 2674857"/>
                    <a:gd name="connsiteY27" fmla="*/ 1571514 h 1794712"/>
                    <a:gd name="connsiteX28" fmla="*/ 548169 w 2674857"/>
                    <a:gd name="connsiteY28" fmla="*/ 1582651 h 1794712"/>
                    <a:gd name="connsiteX29" fmla="*/ 0 w 2674857"/>
                    <a:gd name="connsiteY29" fmla="*/ 1034482 h 1794712"/>
                    <a:gd name="connsiteX30" fmla="*/ 241683 w 2674857"/>
                    <a:gd name="connsiteY30" fmla="*/ 579932 h 1794712"/>
                    <a:gd name="connsiteX31" fmla="*/ 270556 w 2674857"/>
                    <a:gd name="connsiteY31" fmla="*/ 564260 h 1794712"/>
                    <a:gd name="connsiteX32" fmla="*/ 269211 w 2674857"/>
                    <a:gd name="connsiteY32" fmla="*/ 550922 h 1794712"/>
                    <a:gd name="connsiteX33" fmla="*/ 688392 w 2674857"/>
                    <a:gd name="connsiteY33" fmla="*/ 131741 h 1794712"/>
                    <a:gd name="connsiteX34" fmla="*/ 851556 w 2674857"/>
                    <a:gd name="connsiteY34" fmla="*/ 164682 h 1794712"/>
                    <a:gd name="connsiteX35" fmla="*/ 856294 w 2674857"/>
                    <a:gd name="connsiteY35" fmla="*/ 167254 h 1794712"/>
                    <a:gd name="connsiteX36" fmla="*/ 886301 w 2674857"/>
                    <a:gd name="connsiteY36" fmla="*/ 130885 h 1794712"/>
                    <a:gd name="connsiteX37" fmla="*/ 1202285 w 2674857"/>
                    <a:gd name="connsiteY37" fmla="*/ 0 h 17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74857" h="1794712">
                      <a:moveTo>
                        <a:pt x="1202285" y="0"/>
                      </a:moveTo>
                      <a:cubicBezTo>
                        <a:pt x="1356534" y="0"/>
                        <a:pt x="1492530" y="78152"/>
                        <a:pt x="1572836" y="197020"/>
                      </a:cubicBezTo>
                      <a:lnTo>
                        <a:pt x="1606859" y="259702"/>
                      </a:lnTo>
                      <a:lnTo>
                        <a:pt x="1611137" y="254516"/>
                      </a:lnTo>
                      <a:cubicBezTo>
                        <a:pt x="1686994" y="178659"/>
                        <a:pt x="1791789" y="131741"/>
                        <a:pt x="1907543" y="131741"/>
                      </a:cubicBezTo>
                      <a:cubicBezTo>
                        <a:pt x="2081173" y="131741"/>
                        <a:pt x="2230147" y="237307"/>
                        <a:pt x="2293783" y="387758"/>
                      </a:cubicBezTo>
                      <a:lnTo>
                        <a:pt x="2304753" y="423097"/>
                      </a:lnTo>
                      <a:lnTo>
                        <a:pt x="2340156" y="426666"/>
                      </a:lnTo>
                      <a:cubicBezTo>
                        <a:pt x="2531169" y="465753"/>
                        <a:pt x="2674857" y="634762"/>
                        <a:pt x="2674857" y="837331"/>
                      </a:cubicBezTo>
                      <a:cubicBezTo>
                        <a:pt x="2674857" y="1039900"/>
                        <a:pt x="2531169" y="1208909"/>
                        <a:pt x="2340156" y="1247996"/>
                      </a:cubicBezTo>
                      <a:lnTo>
                        <a:pt x="2319051" y="1250124"/>
                      </a:lnTo>
                      <a:lnTo>
                        <a:pt x="2315587" y="1284480"/>
                      </a:lnTo>
                      <a:cubicBezTo>
                        <a:pt x="2290030" y="1409376"/>
                        <a:pt x="2221997" y="1518799"/>
                        <a:pt x="2127241" y="1596999"/>
                      </a:cubicBezTo>
                      <a:lnTo>
                        <a:pt x="2090333" y="1622575"/>
                      </a:lnTo>
                      <a:lnTo>
                        <a:pt x="2140775" y="1695662"/>
                      </a:lnTo>
                      <a:cubicBezTo>
                        <a:pt x="2169137" y="1728660"/>
                        <a:pt x="2203266" y="1761782"/>
                        <a:pt x="2243223" y="1794711"/>
                      </a:cubicBezTo>
                      <a:lnTo>
                        <a:pt x="2243223" y="1794712"/>
                      </a:lnTo>
                      <a:cubicBezTo>
                        <a:pt x="2137620" y="1774278"/>
                        <a:pt x="2038814" y="1745515"/>
                        <a:pt x="1950563" y="1710998"/>
                      </a:cubicBezTo>
                      <a:lnTo>
                        <a:pt x="1926062" y="1699979"/>
                      </a:lnTo>
                      <a:lnTo>
                        <a:pt x="1875590" y="1713612"/>
                      </a:lnTo>
                      <a:cubicBezTo>
                        <a:pt x="1844095" y="1719238"/>
                        <a:pt x="1811668" y="1722174"/>
                        <a:pt x="1778555" y="1722174"/>
                      </a:cubicBezTo>
                      <a:cubicBezTo>
                        <a:pt x="1665026" y="1722174"/>
                        <a:pt x="1559557" y="1687662"/>
                        <a:pt x="1472069" y="1628555"/>
                      </a:cubicBezTo>
                      <a:lnTo>
                        <a:pt x="1419292" y="1585011"/>
                      </a:lnTo>
                      <a:lnTo>
                        <a:pt x="1358975" y="1634777"/>
                      </a:lnTo>
                      <a:cubicBezTo>
                        <a:pt x="1287654" y="1682960"/>
                        <a:pt x="1201676" y="1711095"/>
                        <a:pt x="1109126" y="1711095"/>
                      </a:cubicBezTo>
                      <a:cubicBezTo>
                        <a:pt x="985727" y="1711095"/>
                        <a:pt x="874009" y="1661078"/>
                        <a:pt x="793142" y="1580210"/>
                      </a:cubicBezTo>
                      <a:lnTo>
                        <a:pt x="760006" y="1540050"/>
                      </a:lnTo>
                      <a:lnTo>
                        <a:pt x="658644" y="1571514"/>
                      </a:lnTo>
                      <a:cubicBezTo>
                        <a:pt x="622960" y="1578816"/>
                        <a:pt x="586012" y="1582651"/>
                        <a:pt x="548169" y="1582651"/>
                      </a:cubicBezTo>
                      <a:cubicBezTo>
                        <a:pt x="245424" y="1582651"/>
                        <a:pt x="0" y="1337227"/>
                        <a:pt x="0" y="1034482"/>
                      </a:cubicBezTo>
                      <a:cubicBezTo>
                        <a:pt x="0" y="845267"/>
                        <a:pt x="95869" y="678442"/>
                        <a:pt x="241683" y="579932"/>
                      </a:cubicBezTo>
                      <a:lnTo>
                        <a:pt x="270556" y="564260"/>
                      </a:lnTo>
                      <a:lnTo>
                        <a:pt x="269211" y="550922"/>
                      </a:lnTo>
                      <a:cubicBezTo>
                        <a:pt x="269211" y="319415"/>
                        <a:pt x="456885" y="131741"/>
                        <a:pt x="688392" y="131741"/>
                      </a:cubicBezTo>
                      <a:cubicBezTo>
                        <a:pt x="746269" y="131741"/>
                        <a:pt x="801406" y="143470"/>
                        <a:pt x="851556" y="164682"/>
                      </a:cubicBezTo>
                      <a:lnTo>
                        <a:pt x="856294" y="167254"/>
                      </a:lnTo>
                      <a:lnTo>
                        <a:pt x="886301" y="130885"/>
                      </a:lnTo>
                      <a:cubicBezTo>
                        <a:pt x="967168" y="50017"/>
                        <a:pt x="1078886" y="0"/>
                        <a:pt x="1202285" y="0"/>
                      </a:cubicBezTo>
                      <a:close/>
                    </a:path>
                  </a:pathLst>
                </a:custGeom>
                <a:solidFill>
                  <a:srgbClr val="F2554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0" rIns="180000" bIns="0" rtlCol="0" anchor="ctr">
                  <a:noAutofit/>
                </a:bodyPr>
                <a:lstStyle/>
                <a:p>
                  <a:pPr>
                    <a:lnSpc>
                      <a:spcPct val="120000"/>
                    </a:lnSpc>
                    <a:spcAft>
                      <a:spcPts val="300"/>
                    </a:spcAft>
                  </a:pPr>
                  <a:endParaRPr kumimoji="1" lang="ja-JP" altLang="en-US" dirty="0">
                    <a:solidFill>
                      <a:schemeClr val="tx1"/>
                    </a:solidFill>
                  </a:endParaRPr>
                </a:p>
              </p:txBody>
            </p:sp>
            <p:sp>
              <p:nvSpPr>
                <p:cNvPr id="59" name="テキスト ボックス 58">
                  <a:extLst>
                    <a:ext uri="{FF2B5EF4-FFF2-40B4-BE49-F238E27FC236}">
                      <a16:creationId xmlns:a16="http://schemas.microsoft.com/office/drawing/2014/main" id="{6EDD8529-2C83-6ED4-BBFA-F45417CA41B6}"/>
                    </a:ext>
                  </a:extLst>
                </p:cNvPr>
                <p:cNvSpPr txBox="1"/>
                <p:nvPr/>
              </p:nvSpPr>
              <p:spPr>
                <a:xfrm>
                  <a:off x="352231" y="1427538"/>
                  <a:ext cx="1897918" cy="328554"/>
                </a:xfrm>
                <a:prstGeom prst="rect">
                  <a:avLst/>
                </a:prstGeom>
                <a:noFill/>
              </p:spPr>
              <p:txBody>
                <a:bodyPr wrap="square" rtlCol="0">
                  <a:spAutoFit/>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　</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添乗員同行</a:t>
                  </a:r>
                  <a:r>
                    <a:rPr kumimoji="1" lang="ja-JP" altLang="en-US" sz="2800" dirty="0">
                      <a:solidFill>
                        <a:schemeClr val="bg1"/>
                      </a:solidFill>
                      <a:latin typeface="BIZ UDPゴシック" panose="020B0400000000000000" pitchFamily="50" charset="-128"/>
                      <a:ea typeface="BIZ UDPゴシック" panose="020B0400000000000000" pitchFamily="50" charset="-128"/>
                    </a:rPr>
                    <a:t>！</a:t>
                  </a:r>
                </a:p>
              </p:txBody>
            </p:sp>
          </p:grpSp>
          <p:sp>
            <p:nvSpPr>
              <p:cNvPr id="56" name="テキスト ボックス 55">
                <a:extLst>
                  <a:ext uri="{FF2B5EF4-FFF2-40B4-BE49-F238E27FC236}">
                    <a16:creationId xmlns:a16="http://schemas.microsoft.com/office/drawing/2014/main" id="{1CC1621A-5792-BA41-A1E9-94761E2A592F}"/>
                  </a:ext>
                </a:extLst>
              </p:cNvPr>
              <p:cNvSpPr txBox="1"/>
              <p:nvPr/>
            </p:nvSpPr>
            <p:spPr>
              <a:xfrm>
                <a:off x="258707" y="1143338"/>
                <a:ext cx="3227910" cy="689711"/>
              </a:xfrm>
              <a:prstGeom prst="rect">
                <a:avLst/>
              </a:prstGeom>
              <a:noFill/>
            </p:spPr>
            <p:txBody>
              <a:bodyPr wrap="square" lIns="0" rtlCol="0">
                <a:prstTxWarp prst="textArchUp">
                  <a:avLst/>
                </a:prstTxWarp>
                <a:spAutoFit/>
                <a:scene3d>
                  <a:camera prst="orthographicFront">
                    <a:rot lat="0" lon="0" rev="0"/>
                  </a:camera>
                  <a:lightRig rig="threePt" dir="t"/>
                </a:scene3d>
              </a:bodyPr>
              <a:lstStyle/>
              <a:p>
                <a:pPr algn="ctr"/>
                <a:r>
                  <a:rPr kumimoji="1" lang="ja-JP" altLang="en-US" sz="1600" dirty="0">
                    <a:solidFill>
                      <a:srgbClr val="FFFF00"/>
                    </a:solidFill>
                    <a:latin typeface="HGS創英角ｺﾞｼｯｸUB" panose="020B0900000000000000" pitchFamily="50" charset="-128"/>
                    <a:ea typeface="HGS創英角ｺﾞｼｯｸUB" panose="020B0900000000000000" pitchFamily="50" charset="-128"/>
                  </a:rPr>
                  <a:t>初めて</a:t>
                </a:r>
                <a:r>
                  <a:rPr kumimoji="1" lang="ja-JP" altLang="en-US" sz="1200" dirty="0">
                    <a:solidFill>
                      <a:srgbClr val="FFFF00"/>
                    </a:solidFill>
                    <a:latin typeface="HGS創英角ｺﾞｼｯｸUB" panose="020B0900000000000000" pitchFamily="50" charset="-128"/>
                    <a:ea typeface="HGS創英角ｺﾞｼｯｸUB" panose="020B0900000000000000" pitchFamily="50" charset="-128"/>
                  </a:rPr>
                  <a:t>の、</a:t>
                </a:r>
                <a:r>
                  <a:rPr kumimoji="1" lang="ja-JP" altLang="en-US" sz="1600" dirty="0">
                    <a:solidFill>
                      <a:srgbClr val="FFFF00"/>
                    </a:solidFill>
                    <a:latin typeface="HGS創英角ｺﾞｼｯｸUB" panose="020B0900000000000000" pitchFamily="50" charset="-128"/>
                    <a:ea typeface="HGS創英角ｺﾞｼｯｸUB" panose="020B0900000000000000" pitchFamily="50" charset="-128"/>
                  </a:rPr>
                  <a:t>久々</a:t>
                </a:r>
                <a:r>
                  <a:rPr kumimoji="1" lang="ja-JP" altLang="en-US" sz="1200" dirty="0">
                    <a:solidFill>
                      <a:srgbClr val="FFFF00"/>
                    </a:solidFill>
                    <a:latin typeface="HGS創英角ｺﾞｼｯｸUB" panose="020B0900000000000000" pitchFamily="50" charset="-128"/>
                    <a:ea typeface="HGS創英角ｺﾞｼｯｸUB" panose="020B0900000000000000" pitchFamily="50" charset="-128"/>
                  </a:rPr>
                  <a:t>の、</a:t>
                </a:r>
              </a:p>
              <a:p>
                <a:pPr algn="ctr"/>
                <a:r>
                  <a:rPr kumimoji="1" lang="ja-JP" altLang="en-US" sz="1600" dirty="0">
                    <a:solidFill>
                      <a:srgbClr val="FFFF00"/>
                    </a:solidFill>
                    <a:latin typeface="HGS創英角ｺﾞｼｯｸUB" panose="020B0900000000000000" pitchFamily="50" charset="-128"/>
                    <a:ea typeface="HGS創英角ｺﾞｼｯｸUB" panose="020B0900000000000000" pitchFamily="50" charset="-128"/>
                  </a:rPr>
                  <a:t>海外旅行</a:t>
                </a:r>
                <a:r>
                  <a:rPr kumimoji="1" lang="ja-JP" altLang="en-US" sz="1200" dirty="0">
                    <a:solidFill>
                      <a:srgbClr val="FFFF00"/>
                    </a:solidFill>
                    <a:latin typeface="HGS創英角ｺﾞｼｯｸUB" panose="020B0900000000000000" pitchFamily="50" charset="-128"/>
                    <a:ea typeface="HGS創英角ｺﾞｼｯｸUB" panose="020B0900000000000000" pitchFamily="50" charset="-128"/>
                  </a:rPr>
                  <a:t>でも</a:t>
                </a:r>
                <a:r>
                  <a:rPr kumimoji="1" lang="ja-JP" altLang="en-US" sz="1600" dirty="0">
                    <a:solidFill>
                      <a:srgbClr val="FFFF00"/>
                    </a:solidFill>
                    <a:latin typeface="HGS創英角ｺﾞｼｯｸUB" panose="020B0900000000000000" pitchFamily="50" charset="-128"/>
                    <a:ea typeface="HGS創英角ｺﾞｼｯｸUB" panose="020B0900000000000000" pitchFamily="50" charset="-128"/>
                  </a:rPr>
                  <a:t>安心！</a:t>
                </a:r>
              </a:p>
              <a:p>
                <a:pPr algn="ctr"/>
                <a:endParaRPr kumimoji="1" lang="ja-JP" altLang="en-US" sz="1600" dirty="0">
                  <a:solidFill>
                    <a:srgbClr val="00B050"/>
                  </a:solidFill>
                  <a:latin typeface="HGS創英角ｺﾞｼｯｸUB" panose="020B0900000000000000" pitchFamily="50" charset="-128"/>
                  <a:ea typeface="HGS創英角ｺﾞｼｯｸUB" panose="020B0900000000000000" pitchFamily="50" charset="-128"/>
                </a:endParaRPr>
              </a:p>
            </p:txBody>
          </p:sp>
        </p:grpSp>
        <p:sp>
          <p:nvSpPr>
            <p:cNvPr id="27" name="テキスト ボックス 26">
              <a:extLst>
                <a:ext uri="{FF2B5EF4-FFF2-40B4-BE49-F238E27FC236}">
                  <a16:creationId xmlns:a16="http://schemas.microsoft.com/office/drawing/2014/main" id="{FBC53541-5B18-4203-339D-A5D3E51BBBC0}"/>
                </a:ext>
              </a:extLst>
            </p:cNvPr>
            <p:cNvSpPr txBox="1"/>
            <p:nvPr/>
          </p:nvSpPr>
          <p:spPr>
            <a:xfrm>
              <a:off x="720121" y="1019264"/>
              <a:ext cx="2321483" cy="307777"/>
            </a:xfrm>
            <a:prstGeom prst="rect">
              <a:avLst/>
            </a:prstGeom>
            <a:noFill/>
          </p:spPr>
          <p:txBody>
            <a:bodyPr wrap="square" rtlCol="0">
              <a:spAutoFit/>
            </a:bodyPr>
            <a:lstStyle/>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小松空港</a:t>
              </a:r>
              <a:r>
                <a:rPr kumimoji="1" lang="ja-JP" altLang="en-US" sz="1000" dirty="0">
                  <a:solidFill>
                    <a:schemeClr val="bg1"/>
                  </a:solidFill>
                  <a:latin typeface="BIZ UDPゴシック" panose="020B0400000000000000" pitchFamily="50" charset="-128"/>
                  <a:ea typeface="BIZ UDPゴシック" panose="020B0400000000000000" pitchFamily="50" charset="-128"/>
                </a:rPr>
                <a:t>から</a:t>
              </a:r>
              <a:r>
                <a:rPr kumimoji="1" lang="ja-JP" altLang="en-US" sz="1400" dirty="0">
                  <a:solidFill>
                    <a:schemeClr val="bg1"/>
                  </a:solidFill>
                  <a:latin typeface="BIZ UDPゴシック" panose="020B0400000000000000" pitchFamily="50" charset="-128"/>
                  <a:ea typeface="BIZ UDPゴシック" panose="020B0400000000000000" pitchFamily="50" charset="-128"/>
                </a:rPr>
                <a:t>全行程　　　</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grpSp>
      <p:sp>
        <p:nvSpPr>
          <p:cNvPr id="62" name="テキスト ボックス 61">
            <a:extLst>
              <a:ext uri="{FF2B5EF4-FFF2-40B4-BE49-F238E27FC236}">
                <a16:creationId xmlns:a16="http://schemas.microsoft.com/office/drawing/2014/main" id="{42D0ADAE-641B-2715-A661-430C20B82F14}"/>
              </a:ext>
            </a:extLst>
          </p:cNvPr>
          <p:cNvSpPr txBox="1"/>
          <p:nvPr/>
        </p:nvSpPr>
        <p:spPr>
          <a:xfrm>
            <a:off x="2802214" y="2673057"/>
            <a:ext cx="2279493" cy="224284"/>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■小松発着４日間（おとなお</a:t>
            </a:r>
            <a:r>
              <a:rPr kumimoji="1" lang="en-US" altLang="ja-JP" sz="700" dirty="0">
                <a:latin typeface="BIZ UDPゴシック" panose="020B0400000000000000" pitchFamily="50" charset="-128"/>
                <a:ea typeface="BIZ UDPゴシック" panose="020B0400000000000000" pitchFamily="50" charset="-128"/>
              </a:rPr>
              <a:t>1</a:t>
            </a:r>
            <a:r>
              <a:rPr kumimoji="1" lang="ja-JP" altLang="en-US" sz="700" dirty="0">
                <a:latin typeface="BIZ UDPゴシック" panose="020B0400000000000000" pitchFamily="50" charset="-128"/>
                <a:ea typeface="BIZ UDPゴシック" panose="020B0400000000000000" pitchFamily="50" charset="-128"/>
              </a:rPr>
              <a:t>人様／</a:t>
            </a:r>
            <a:r>
              <a:rPr kumimoji="1" lang="en-US" altLang="ja-JP" sz="700" dirty="0">
                <a:latin typeface="BIZ UDPゴシック" panose="020B0400000000000000" pitchFamily="50" charset="-128"/>
                <a:ea typeface="BIZ UDPゴシック" panose="020B0400000000000000" pitchFamily="50" charset="-128"/>
              </a:rPr>
              <a:t>2</a:t>
            </a:r>
            <a:r>
              <a:rPr kumimoji="1" lang="ja-JP" altLang="en-US" sz="700" dirty="0">
                <a:latin typeface="BIZ UDPゴシック" panose="020B0400000000000000" pitchFamily="50" charset="-128"/>
                <a:ea typeface="BIZ UDPゴシック" panose="020B0400000000000000" pitchFamily="50" charset="-128"/>
              </a:rPr>
              <a:t>名</a:t>
            </a:r>
            <a:r>
              <a:rPr kumimoji="1" lang="en-US" altLang="ja-JP" sz="700" dirty="0">
                <a:latin typeface="BIZ UDPゴシック" panose="020B0400000000000000" pitchFamily="50" charset="-128"/>
                <a:ea typeface="BIZ UDPゴシック" panose="020B0400000000000000" pitchFamily="50" charset="-128"/>
              </a:rPr>
              <a:t>1</a:t>
            </a:r>
            <a:r>
              <a:rPr kumimoji="1" lang="ja-JP" altLang="en-US" sz="700" dirty="0">
                <a:latin typeface="BIZ UDPゴシック" panose="020B0400000000000000" pitchFamily="50" charset="-128"/>
                <a:ea typeface="BIZ UDPゴシック" panose="020B0400000000000000" pitchFamily="50" charset="-128"/>
              </a:rPr>
              <a:t>室利用）</a:t>
            </a:r>
            <a:endParaRPr kumimoji="1" lang="en-US" altLang="ja-JP" sz="7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6185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十字形 32">
            <a:extLst>
              <a:ext uri="{FF2B5EF4-FFF2-40B4-BE49-F238E27FC236}">
                <a16:creationId xmlns:a16="http://schemas.microsoft.com/office/drawing/2014/main" id="{1F61CA2E-C953-939C-D163-2BB5BEAB98F3}"/>
              </a:ext>
            </a:extLst>
          </p:cNvPr>
          <p:cNvSpPr/>
          <p:nvPr/>
        </p:nvSpPr>
        <p:spPr>
          <a:xfrm>
            <a:off x="109472" y="84046"/>
            <a:ext cx="6652971" cy="3675263"/>
          </a:xfrm>
          <a:prstGeom prst="plus">
            <a:avLst>
              <a:gd name="adj" fmla="val 2607"/>
            </a:avLst>
          </a:prstGeom>
          <a:pattFill prst="openDmnd">
            <a:fgClr>
              <a:schemeClr val="accent1">
                <a:lumMod val="20000"/>
                <a:lumOff val="80000"/>
              </a:schemeClr>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t> </a:t>
            </a:r>
            <a:endParaRPr kumimoji="1" lang="ja-JP" altLang="en-US" dirty="0"/>
          </a:p>
        </p:txBody>
      </p:sp>
      <p:grpSp>
        <p:nvGrpSpPr>
          <p:cNvPr id="4" name="グループ化 3">
            <a:extLst>
              <a:ext uri="{FF2B5EF4-FFF2-40B4-BE49-F238E27FC236}">
                <a16:creationId xmlns:a16="http://schemas.microsoft.com/office/drawing/2014/main" id="{412EBDCE-52C1-7F0A-1379-C5FD9E52F123}"/>
              </a:ext>
            </a:extLst>
          </p:cNvPr>
          <p:cNvGrpSpPr/>
          <p:nvPr/>
        </p:nvGrpSpPr>
        <p:grpSpPr>
          <a:xfrm>
            <a:off x="161511" y="5963077"/>
            <a:ext cx="6548894" cy="221500"/>
            <a:chOff x="76200" y="7948871"/>
            <a:chExt cx="6521022" cy="221500"/>
          </a:xfrm>
        </p:grpSpPr>
        <p:sp>
          <p:nvSpPr>
            <p:cNvPr id="5" name="正方形/長方形 4">
              <a:extLst>
                <a:ext uri="{FF2B5EF4-FFF2-40B4-BE49-F238E27FC236}">
                  <a16:creationId xmlns:a16="http://schemas.microsoft.com/office/drawing/2014/main" id="{3B05D437-42FB-7EF9-3435-6287BAAF366A}"/>
                </a:ext>
              </a:extLst>
            </p:cNvPr>
            <p:cNvSpPr/>
            <p:nvPr/>
          </p:nvSpPr>
          <p:spPr>
            <a:xfrm>
              <a:off x="76200" y="7953276"/>
              <a:ext cx="6521022" cy="20222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FBEA728-6B4D-60FD-1F7D-B015EF4A7165}"/>
                </a:ext>
              </a:extLst>
            </p:cNvPr>
            <p:cNvSpPr txBox="1"/>
            <p:nvPr/>
          </p:nvSpPr>
          <p:spPr>
            <a:xfrm>
              <a:off x="76200" y="7948871"/>
              <a:ext cx="4984080" cy="215444"/>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お申込のご案内（お申込いただく前に、この頁と各コース毎のご案内とご注意を必ずお読みください。）</a:t>
              </a:r>
            </a:p>
          </p:txBody>
        </p:sp>
        <p:sp>
          <p:nvSpPr>
            <p:cNvPr id="7" name="テキスト ボックス 6">
              <a:extLst>
                <a:ext uri="{FF2B5EF4-FFF2-40B4-BE49-F238E27FC236}">
                  <a16:creationId xmlns:a16="http://schemas.microsoft.com/office/drawing/2014/main" id="{DD16DC18-587E-AB05-5A48-34F1AD905866}"/>
                </a:ext>
              </a:extLst>
            </p:cNvPr>
            <p:cNvSpPr txBox="1"/>
            <p:nvPr/>
          </p:nvSpPr>
          <p:spPr>
            <a:xfrm>
              <a:off x="4894939" y="7954927"/>
              <a:ext cx="1543479" cy="215444"/>
            </a:xfrm>
            <a:prstGeom prst="rect">
              <a:avLst/>
            </a:prstGeom>
            <a:noFill/>
          </p:spPr>
          <p:txBody>
            <a:bodyPr wrap="square" rtlCol="0">
              <a:spAutoFit/>
            </a:bodyPr>
            <a:lstStyle/>
            <a:p>
              <a:r>
                <a:rPr kumimoji="1" lang="ja-JP" altLang="en-US" sz="400" dirty="0">
                  <a:latin typeface="BIZ UDPゴシック" panose="020B0400000000000000" pitchFamily="50" charset="-128"/>
                  <a:ea typeface="BIZ UDPゴシック" panose="020B0400000000000000" pitchFamily="50" charset="-128"/>
                </a:rPr>
                <a:t>お申込の際には、必ず旅行条件書（全文）をお受け取り</a:t>
              </a:r>
              <a:endParaRPr kumimoji="1" lang="en-US" altLang="ja-JP" sz="400" dirty="0">
                <a:latin typeface="BIZ UDPゴシック" panose="020B0400000000000000" pitchFamily="50" charset="-128"/>
                <a:ea typeface="BIZ UDPゴシック" panose="020B0400000000000000" pitchFamily="50" charset="-128"/>
              </a:endParaRPr>
            </a:p>
            <a:p>
              <a:r>
                <a:rPr kumimoji="1" lang="ja-JP" altLang="en-US" sz="400" dirty="0">
                  <a:latin typeface="BIZ UDPゴシック" panose="020B0400000000000000" pitchFamily="50" charset="-128"/>
                  <a:ea typeface="BIZ UDPゴシック" panose="020B0400000000000000" pitchFamily="50" charset="-128"/>
                </a:rPr>
                <a:t>いただき、事前に内容をご確認の上お申込ください。</a:t>
              </a:r>
            </a:p>
          </p:txBody>
        </p:sp>
      </p:grpSp>
      <p:cxnSp>
        <p:nvCxnSpPr>
          <p:cNvPr id="11" name="直線コネクタ 10">
            <a:extLst>
              <a:ext uri="{FF2B5EF4-FFF2-40B4-BE49-F238E27FC236}">
                <a16:creationId xmlns:a16="http://schemas.microsoft.com/office/drawing/2014/main" id="{6764968A-9140-409A-B5E2-A08B145784A6}"/>
              </a:ext>
            </a:extLst>
          </p:cNvPr>
          <p:cNvCxnSpPr>
            <a:cxnSpLocks/>
          </p:cNvCxnSpPr>
          <p:nvPr/>
        </p:nvCxnSpPr>
        <p:spPr>
          <a:xfrm>
            <a:off x="3344434" y="6170332"/>
            <a:ext cx="0" cy="3700738"/>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D792EE41-1B5B-B4F0-BEB9-822A779A7D5B}"/>
              </a:ext>
            </a:extLst>
          </p:cNvPr>
          <p:cNvCxnSpPr>
            <a:cxnSpLocks/>
          </p:cNvCxnSpPr>
          <p:nvPr/>
        </p:nvCxnSpPr>
        <p:spPr>
          <a:xfrm>
            <a:off x="3347416" y="7445570"/>
            <a:ext cx="3336460" cy="0"/>
          </a:xfrm>
          <a:prstGeom prst="line">
            <a:avLst/>
          </a:prstGeom>
          <a:ln w="12700"/>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5365A963-319C-F69B-7333-755E50A88418}"/>
              </a:ext>
            </a:extLst>
          </p:cNvPr>
          <p:cNvSpPr txBox="1"/>
          <p:nvPr/>
        </p:nvSpPr>
        <p:spPr>
          <a:xfrm>
            <a:off x="3386069" y="7434742"/>
            <a:ext cx="2969524" cy="692497"/>
          </a:xfrm>
          <a:prstGeom prst="rect">
            <a:avLst/>
          </a:prstGeom>
          <a:noFill/>
        </p:spPr>
        <p:txBody>
          <a:bodyPr wrap="square" rtlCol="0">
            <a:spAutoFit/>
          </a:bodyPr>
          <a:lstStyle/>
          <a:p>
            <a:pPr algn="just"/>
            <a:r>
              <a:rPr lang="ja-JP" alt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＜旅行企画・実施＞</a:t>
            </a:r>
            <a:endParaRPr lang="en-US" alt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株式会社ＪＴＢ</a:t>
            </a:r>
            <a:r>
              <a:rPr lang="ja-JP" altLang="en-US"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1" kern="100" dirty="0">
                <a:latin typeface="BIZ UDPゴシック" panose="020B0400000000000000" pitchFamily="50" charset="-128"/>
                <a:ea typeface="BIZ UDPゴシック" panose="020B0400000000000000" pitchFamily="50" charset="-128"/>
                <a:cs typeface="Times New Roman" panose="02020603050405020304" pitchFamily="18" charset="0"/>
              </a:rPr>
              <a:t>金沢</a:t>
            </a:r>
            <a:r>
              <a:rPr lang="ja-JP" alt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支店</a:t>
            </a:r>
          </a:p>
          <a:p>
            <a:pPr algn="just"/>
            <a:r>
              <a:rPr lang="ja-JP" altLang="en-US"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金沢市下堤町</a:t>
            </a:r>
            <a:r>
              <a:rPr lang="en-US"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30 KS</a:t>
            </a:r>
            <a:r>
              <a:rPr lang="ja-JP" altLang="en-US"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ビル</a:t>
            </a:r>
            <a:r>
              <a:rPr lang="en-US"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階 〒</a:t>
            </a:r>
            <a:r>
              <a:rPr lang="en-US"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920-0917</a:t>
            </a:r>
          </a:p>
          <a:p>
            <a:pPr algn="just"/>
            <a:r>
              <a:rPr lang="ja-JP"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観光庁長官登録旅行業第</a:t>
            </a:r>
            <a:r>
              <a:rPr lang="en-US"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64</a:t>
            </a:r>
            <a:r>
              <a:rPr lang="ja-JP"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号</a:t>
            </a:r>
            <a:r>
              <a:rPr lang="ja-JP" altLang="en-US" sz="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sz="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一般社団法人日本旅行業協会正会員</a:t>
            </a:r>
          </a:p>
        </p:txBody>
      </p:sp>
      <p:pic>
        <p:nvPicPr>
          <p:cNvPr id="15" name="図 14">
            <a:extLst>
              <a:ext uri="{FF2B5EF4-FFF2-40B4-BE49-F238E27FC236}">
                <a16:creationId xmlns:a16="http://schemas.microsoft.com/office/drawing/2014/main" id="{5C5C24F5-508F-FB36-9F0F-B0C411A05083}"/>
              </a:ext>
            </a:extLst>
          </p:cNvPr>
          <p:cNvPicPr>
            <a:picLocks noChangeAspect="1"/>
          </p:cNvPicPr>
          <p:nvPr/>
        </p:nvPicPr>
        <p:blipFill>
          <a:blip r:embed="rId2"/>
          <a:stretch>
            <a:fillRect/>
          </a:stretch>
        </p:blipFill>
        <p:spPr>
          <a:xfrm>
            <a:off x="4800699" y="7912238"/>
            <a:ext cx="895654" cy="218624"/>
          </a:xfrm>
          <a:prstGeom prst="rect">
            <a:avLst/>
          </a:prstGeom>
        </p:spPr>
      </p:pic>
      <p:pic>
        <p:nvPicPr>
          <p:cNvPr id="17" name="図 16">
            <a:extLst>
              <a:ext uri="{FF2B5EF4-FFF2-40B4-BE49-F238E27FC236}">
                <a16:creationId xmlns:a16="http://schemas.microsoft.com/office/drawing/2014/main" id="{351CD0D3-26DC-0F3D-B0DD-8039F777839B}"/>
              </a:ext>
            </a:extLst>
          </p:cNvPr>
          <p:cNvPicPr>
            <a:picLocks noChangeAspect="1"/>
          </p:cNvPicPr>
          <p:nvPr/>
        </p:nvPicPr>
        <p:blipFill>
          <a:blip r:embed="rId3"/>
          <a:stretch>
            <a:fillRect/>
          </a:stretch>
        </p:blipFill>
        <p:spPr>
          <a:xfrm>
            <a:off x="5764729" y="7928002"/>
            <a:ext cx="715387" cy="175109"/>
          </a:xfrm>
          <a:prstGeom prst="rect">
            <a:avLst/>
          </a:prstGeom>
        </p:spPr>
      </p:pic>
      <p:sp>
        <p:nvSpPr>
          <p:cNvPr id="18" name="テキスト ボックス 17">
            <a:extLst>
              <a:ext uri="{FF2B5EF4-FFF2-40B4-BE49-F238E27FC236}">
                <a16:creationId xmlns:a16="http://schemas.microsoft.com/office/drawing/2014/main" id="{889CCE08-49F5-EAD5-A309-27F01E4A99E7}"/>
              </a:ext>
            </a:extLst>
          </p:cNvPr>
          <p:cNvSpPr txBox="1"/>
          <p:nvPr/>
        </p:nvSpPr>
        <p:spPr>
          <a:xfrm>
            <a:off x="3367441" y="8084366"/>
            <a:ext cx="3153737" cy="230832"/>
          </a:xfrm>
          <a:prstGeom prst="rect">
            <a:avLst/>
          </a:prstGeom>
          <a:noFill/>
        </p:spPr>
        <p:txBody>
          <a:bodyPr wrap="square" rtlCol="0">
            <a:spAutoFit/>
          </a:bodyPr>
          <a:lstStyle/>
          <a:p>
            <a:pPr algn="just"/>
            <a:r>
              <a:rPr lang="ja-JP" alt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お問い合わせ・お申込み</a:t>
            </a:r>
            <a:r>
              <a:rPr lang="ja-JP" alt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306BEEA6-A5AB-47A0-E60C-33E5DFF08A49}"/>
              </a:ext>
            </a:extLst>
          </p:cNvPr>
          <p:cNvSpPr txBox="1"/>
          <p:nvPr/>
        </p:nvSpPr>
        <p:spPr>
          <a:xfrm>
            <a:off x="5206196" y="3537573"/>
            <a:ext cx="1432990" cy="184666"/>
          </a:xfrm>
          <a:prstGeom prst="rect">
            <a:avLst/>
          </a:prstGeom>
          <a:noFill/>
        </p:spPr>
        <p:txBody>
          <a:bodyPr wrap="square" rtlCol="0">
            <a:spAutoFit/>
          </a:bodyPr>
          <a:lstStyle/>
          <a:p>
            <a:r>
              <a:rPr kumimoji="1" lang="en-US" altLang="ja-JP" sz="600" b="1" dirty="0">
                <a:latin typeface="BIZ UDPゴシック" panose="020B0400000000000000" pitchFamily="50" charset="-128"/>
                <a:ea typeface="BIZ UDPゴシック" panose="020B0400000000000000" pitchFamily="50" charset="-128"/>
              </a:rPr>
              <a:t>※</a:t>
            </a:r>
            <a:r>
              <a:rPr kumimoji="1" lang="ja-JP" altLang="en-US" sz="600" b="1" dirty="0">
                <a:latin typeface="BIZ UDPゴシック" panose="020B0400000000000000" pitchFamily="50" charset="-128"/>
                <a:ea typeface="BIZ UDPゴシック" panose="020B0400000000000000" pitchFamily="50" charset="-128"/>
              </a:rPr>
              <a:t>写真はすべてイメージになります。</a:t>
            </a:r>
            <a:endParaRPr kumimoji="1" lang="en-US" altLang="ja-JP" sz="600" b="1"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1BCF86A3-840C-93D5-E7CD-8CA31DE9795C}"/>
              </a:ext>
            </a:extLst>
          </p:cNvPr>
          <p:cNvSpPr txBox="1"/>
          <p:nvPr/>
        </p:nvSpPr>
        <p:spPr>
          <a:xfrm>
            <a:off x="4162937" y="9723527"/>
            <a:ext cx="2927350" cy="215444"/>
          </a:xfrm>
          <a:prstGeom prst="rect">
            <a:avLst/>
          </a:prstGeom>
          <a:noFill/>
        </p:spPr>
        <p:txBody>
          <a:bodyPr wrap="square" rtlCol="0">
            <a:spAutoFit/>
          </a:bodyPr>
          <a:lstStyle/>
          <a:p>
            <a:r>
              <a:rPr lang="en-US" altLang="ja-JP" sz="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総合旅行業務取扱管理者とは、お客様の旅行を取り扱う営業所での取引責任者です。</a:t>
            </a:r>
            <a:endParaRPr lang="en-US" altLang="ja-JP" sz="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ご旅行の契約に不明な点がございましたら、遠慮なく上記の総合旅行業務取扱管理者にお問い合わせください。</a:t>
            </a:r>
            <a:endParaRPr lang="en-US" altLang="ja-JP" sz="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1133C20-6DDE-CFCE-CD12-74D43EFCF26A}"/>
              </a:ext>
            </a:extLst>
          </p:cNvPr>
          <p:cNvSpPr txBox="1"/>
          <p:nvPr/>
        </p:nvSpPr>
        <p:spPr>
          <a:xfrm>
            <a:off x="149338" y="110451"/>
            <a:ext cx="1529066"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 出発日・ご旅行代金</a:t>
            </a:r>
            <a:endParaRPr kumimoji="1" lang="en-US" altLang="ja-JP" sz="600" b="1" dirty="0">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115C8CB2-501B-67D2-83E1-4FA13330813A}"/>
              </a:ext>
            </a:extLst>
          </p:cNvPr>
          <p:cNvSpPr txBox="1">
            <a:spLocks/>
          </p:cNvSpPr>
          <p:nvPr/>
        </p:nvSpPr>
        <p:spPr>
          <a:xfrm>
            <a:off x="99874" y="6174212"/>
            <a:ext cx="3281849" cy="1093234"/>
          </a:xfrm>
          <a:prstGeom prst="rect">
            <a:avLst/>
          </a:prstGeom>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 dirty="0">
                <a:latin typeface="BIZ UDPゴシック" panose="020B0400000000000000" pitchFamily="50" charset="-128"/>
                <a:ea typeface="BIZ UDPゴシック" panose="020B0400000000000000" pitchFamily="50" charset="-128"/>
              </a:rPr>
              <a:t>●募集型企画旅行契約</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この旅行は株式会社</a:t>
            </a:r>
            <a:r>
              <a:rPr lang="en-US" altLang="ja-JP" sz="400" dirty="0">
                <a:latin typeface="BIZ UDPゴシック" panose="020B0400000000000000" pitchFamily="50" charset="-128"/>
                <a:ea typeface="BIZ UDPゴシック" panose="020B0400000000000000" pitchFamily="50" charset="-128"/>
              </a:rPr>
              <a:t>JTB </a:t>
            </a:r>
            <a:r>
              <a:rPr lang="ja-JP" altLang="en-US" sz="400" dirty="0">
                <a:latin typeface="BIZ UDPゴシック" panose="020B0400000000000000" pitchFamily="50" charset="-128"/>
                <a:ea typeface="BIZ UDPゴシック" panose="020B0400000000000000" pitchFamily="50" charset="-128"/>
              </a:rPr>
              <a:t>金沢支店（石川県金沢市下堤町</a:t>
            </a:r>
            <a:r>
              <a:rPr lang="en-US" altLang="ja-JP" sz="400" dirty="0">
                <a:latin typeface="BIZ UDPゴシック" panose="020B0400000000000000" pitchFamily="50" charset="-128"/>
                <a:ea typeface="BIZ UDPゴシック" panose="020B0400000000000000" pitchFamily="50" charset="-128"/>
              </a:rPr>
              <a:t>30 </a:t>
            </a:r>
            <a:r>
              <a:rPr lang="ja-JP" altLang="en-US" sz="400" dirty="0">
                <a:latin typeface="BIZ UDPゴシック" panose="020B0400000000000000" pitchFamily="50" charset="-128"/>
                <a:ea typeface="BIZ UDPゴシック" panose="020B0400000000000000" pitchFamily="50" charset="-128"/>
              </a:rPr>
              <a:t>ＫＳビル</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階 観光庁長官登録旅行業第</a:t>
            </a:r>
            <a:r>
              <a:rPr lang="en-US" altLang="ja-JP" sz="400" dirty="0">
                <a:latin typeface="BIZ UDPゴシック" panose="020B0400000000000000" pitchFamily="50" charset="-128"/>
                <a:ea typeface="BIZ UDPゴシック" panose="020B0400000000000000" pitchFamily="50" charset="-128"/>
              </a:rPr>
              <a:t>64</a:t>
            </a:r>
            <a:r>
              <a:rPr lang="ja-JP" altLang="en-US" sz="400" dirty="0">
                <a:latin typeface="BIZ UDPゴシック" panose="020B0400000000000000" pitchFamily="50" charset="-128"/>
                <a:ea typeface="BIZ UDPゴシック" panose="020B0400000000000000" pitchFamily="50" charset="-128"/>
              </a:rPr>
              <a:t>号。以下「当社」という）が企画・実施する旅行であり、この旅行に参加されるお客様は当社と募集型企画旅行契約（以下「旅行契約」という）を締結することになります。また、旅行条件は、下記によるほか、別途お渡しするご旅行条件書（全文）、出発前にお渡しする最終日程表と称する確定書面及び当社旅行業約款募集型企画旅行契約の部によります。当社約款をご希望の方は当社にご請求ください。</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●旅行のお申し込み及び契約成立時期</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）所定の申込書に所定の事項を記入し、お申し込みください。</a:t>
            </a:r>
            <a:r>
              <a:rPr lang="en-US" altLang="ja-JP" sz="400" dirty="0">
                <a:latin typeface="BIZ UDPゴシック" panose="020B0400000000000000" pitchFamily="50" charset="-128"/>
                <a:ea typeface="BIZ UDPゴシック" panose="020B0400000000000000" pitchFamily="50" charset="-128"/>
              </a:rPr>
              <a:t/>
            </a:r>
            <a:br>
              <a:rPr lang="en-US" altLang="ja-JP"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）旅行契約は、当社が契約の締結を承諾し、申込金を受領したときに成立するものとします。</a:t>
            </a:r>
            <a:r>
              <a:rPr lang="en-US" altLang="ja-JP" sz="400" dirty="0">
                <a:latin typeface="BIZ UDPゴシック" panose="020B0400000000000000" pitchFamily="50" charset="-128"/>
                <a:ea typeface="BIZ UDPゴシック" panose="020B0400000000000000" pitchFamily="50" charset="-128"/>
              </a:rPr>
              <a:t/>
            </a:r>
            <a:br>
              <a:rPr lang="en-US" altLang="ja-JP"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3</a:t>
            </a:r>
            <a:r>
              <a:rPr lang="ja-JP" altLang="en-US" sz="400" dirty="0">
                <a:latin typeface="BIZ UDPゴシック" panose="020B0400000000000000" pitchFamily="50" charset="-128"/>
                <a:ea typeface="BIZ UDPゴシック" panose="020B0400000000000000" pitchFamily="50" charset="-128"/>
              </a:rPr>
              <a:t>）申込金：</a:t>
            </a:r>
            <a:r>
              <a:rPr lang="en-US" altLang="ja-JP" sz="400" dirty="0">
                <a:latin typeface="BIZ UDPゴシック" panose="020B0400000000000000" pitchFamily="50" charset="-128"/>
                <a:ea typeface="BIZ UDPゴシック" panose="020B0400000000000000" pitchFamily="50" charset="-128"/>
              </a:rPr>
              <a:t>20,000</a:t>
            </a:r>
            <a:r>
              <a:rPr lang="ja-JP" altLang="en-US" sz="400" dirty="0">
                <a:latin typeface="BIZ UDPゴシック" panose="020B0400000000000000" pitchFamily="50" charset="-128"/>
                <a:ea typeface="BIZ UDPゴシック" panose="020B0400000000000000" pitchFamily="50" charset="-128"/>
              </a:rPr>
              <a:t>円</a:t>
            </a:r>
            <a:endParaRPr lang="en-US" altLang="ja-JP" sz="400" dirty="0">
              <a:latin typeface="BIZ UDPゴシック" panose="020B0400000000000000" pitchFamily="50" charset="-128"/>
              <a:ea typeface="BIZ UDPゴシック" panose="020B0400000000000000" pitchFamily="50" charset="-128"/>
            </a:endParaRPr>
          </a:p>
          <a:p>
            <a:r>
              <a:rPr lang="ja-JP" altLang="en-US" sz="400" dirty="0">
                <a:latin typeface="BIZ UDPゴシック" panose="020B0400000000000000" pitchFamily="50" charset="-128"/>
                <a:ea typeface="BIZ UDPゴシック" panose="020B0400000000000000" pitchFamily="50" charset="-128"/>
              </a:rPr>
              <a:t>　　</a:t>
            </a:r>
            <a:r>
              <a:rPr lang="en-US" altLang="ja-JP" sz="400" dirty="0">
                <a:latin typeface="BIZ UDPゴシック" panose="020B0400000000000000" pitchFamily="50" charset="-128"/>
                <a:ea typeface="BIZ UDPゴシック" panose="020B0400000000000000" pitchFamily="50" charset="-128"/>
              </a:rPr>
              <a:t>※</a:t>
            </a:r>
            <a:r>
              <a:rPr lang="ja-JP" altLang="en-US" sz="400" dirty="0">
                <a:latin typeface="BIZ UDPゴシック" panose="020B0400000000000000" pitchFamily="50" charset="-128"/>
                <a:ea typeface="BIZ UDPゴシック" panose="020B0400000000000000" pitchFamily="50" charset="-128"/>
              </a:rPr>
              <a:t>次の場合には、旅行代金の </a:t>
            </a:r>
            <a:r>
              <a:rPr lang="en-US" altLang="ja-JP" sz="400" dirty="0">
                <a:latin typeface="BIZ UDPゴシック" panose="020B0400000000000000" pitchFamily="50" charset="-128"/>
                <a:ea typeface="BIZ UDPゴシック" panose="020B0400000000000000" pitchFamily="50" charset="-128"/>
              </a:rPr>
              <a:t>20</a:t>
            </a:r>
            <a:r>
              <a:rPr lang="ja-JP" altLang="en-US" sz="400" dirty="0">
                <a:latin typeface="BIZ UDPゴシック" panose="020B0400000000000000" pitchFamily="50" charset="-128"/>
                <a:ea typeface="BIZ UDPゴシック" panose="020B0400000000000000" pitchFamily="50" charset="-128"/>
              </a:rPr>
              <a:t>％を超える金額を申込金として収受することがあります。</a:t>
            </a:r>
          </a:p>
          <a:p>
            <a:r>
              <a:rPr lang="ja-JP" altLang="en-US" sz="400" dirty="0">
                <a:latin typeface="BIZ UDPゴシック" panose="020B0400000000000000" pitchFamily="50" charset="-128"/>
                <a:ea typeface="BIZ UDPゴシック" panose="020B0400000000000000" pitchFamily="50" charset="-128"/>
              </a:rPr>
              <a:t>　　　・お客様がクレジットカード払いを選択した場合</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●旅行代金のお支払い</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旅行代金は旅行出発日の前日からさかのぼって</a:t>
            </a:r>
            <a:r>
              <a:rPr lang="en-US" altLang="ja-JP" sz="400" dirty="0">
                <a:latin typeface="BIZ UDPゴシック" panose="020B0400000000000000" pitchFamily="50" charset="-128"/>
                <a:ea typeface="BIZ UDPゴシック" panose="020B0400000000000000" pitchFamily="50" charset="-128"/>
              </a:rPr>
              <a:t>13</a:t>
            </a:r>
            <a:r>
              <a:rPr lang="ja-JP" altLang="en-US" sz="400" dirty="0">
                <a:latin typeface="BIZ UDPゴシック" panose="020B0400000000000000" pitchFamily="50" charset="-128"/>
                <a:ea typeface="BIZ UDPゴシック" panose="020B0400000000000000" pitchFamily="50" charset="-128"/>
              </a:rPr>
              <a:t>日目にあたる日より前（もしくは当社が指定する期日までに）にお支払ください。また、お客様が当社提携カード会社のカード会員である場合、お客様の署名なくして旅行代金、取消料、追加諸費用などをお支払いただくことがあります。この場合のカード利用日は、お客様からお申し出がない限り、お客様の承諾日といたします。</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●取消料</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旅行契約成立後、お客様の都合で契約を解除されるときは、下記に記載されている金額を取消料として申し受けます。</a:t>
            </a:r>
          </a:p>
        </p:txBody>
      </p:sp>
      <p:pic>
        <p:nvPicPr>
          <p:cNvPr id="9" name="図 8">
            <a:extLst>
              <a:ext uri="{FF2B5EF4-FFF2-40B4-BE49-F238E27FC236}">
                <a16:creationId xmlns:a16="http://schemas.microsoft.com/office/drawing/2014/main" id="{12C47541-8CDB-D346-A041-BA1A418997E8}"/>
              </a:ext>
            </a:extLst>
          </p:cNvPr>
          <p:cNvPicPr>
            <a:picLocks noChangeAspect="1"/>
          </p:cNvPicPr>
          <p:nvPr/>
        </p:nvPicPr>
        <p:blipFill>
          <a:blip r:embed="rId4"/>
          <a:stretch>
            <a:fillRect/>
          </a:stretch>
        </p:blipFill>
        <p:spPr>
          <a:xfrm>
            <a:off x="238077" y="7194270"/>
            <a:ext cx="2880386" cy="804814"/>
          </a:xfrm>
          <a:prstGeom prst="rect">
            <a:avLst/>
          </a:prstGeom>
        </p:spPr>
      </p:pic>
      <p:sp>
        <p:nvSpPr>
          <p:cNvPr id="22" name="タイトル 1">
            <a:extLst>
              <a:ext uri="{FF2B5EF4-FFF2-40B4-BE49-F238E27FC236}">
                <a16:creationId xmlns:a16="http://schemas.microsoft.com/office/drawing/2014/main" id="{D8E3BE7B-802B-EE6E-607B-F600ACE0C7F0}"/>
              </a:ext>
            </a:extLst>
          </p:cNvPr>
          <p:cNvSpPr txBox="1">
            <a:spLocks/>
          </p:cNvSpPr>
          <p:nvPr/>
        </p:nvSpPr>
        <p:spPr>
          <a:xfrm>
            <a:off x="86622" y="7980873"/>
            <a:ext cx="3212782" cy="1874222"/>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lnSpc>
                <a:spcPct val="100000"/>
              </a:lnSpc>
            </a:pPr>
            <a:r>
              <a:rPr lang="ja-JP" altLang="en-US" sz="400" dirty="0">
                <a:latin typeface="BIZ UDPゴシック" panose="020B0400000000000000" pitchFamily="50" charset="-128"/>
                <a:ea typeface="BIZ UDPゴシック" panose="020B0400000000000000" pitchFamily="50" charset="-128"/>
              </a:rPr>
              <a:t>●旅行代金に含まれるもの</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）旅行日程に明示した運送機関の運賃・料金（エコノミークラス）</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）旅行日程に明示した専用車及びガイドの料金</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3</a:t>
            </a:r>
            <a:r>
              <a:rPr lang="ja-JP" altLang="en-US" sz="400" dirty="0">
                <a:latin typeface="BIZ UDPゴシック" panose="020B0400000000000000" pitchFamily="50" charset="-128"/>
                <a:ea typeface="BIZ UDPゴシック" panose="020B0400000000000000" pitchFamily="50" charset="-128"/>
              </a:rPr>
              <a:t>）旅行日程に明示した宿泊の料金及び税・サービス料金（</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名部屋に</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人ずつの宿泊を基準とします。）</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4</a:t>
            </a:r>
            <a:r>
              <a:rPr lang="ja-JP" altLang="en-US" sz="400" dirty="0">
                <a:latin typeface="BIZ UDPゴシック" panose="020B0400000000000000" pitchFamily="50" charset="-128"/>
                <a:ea typeface="BIZ UDPゴシック" panose="020B0400000000000000" pitchFamily="50" charset="-128"/>
              </a:rPr>
              <a:t>）航空機による手荷物運搬料金</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5</a:t>
            </a:r>
            <a:r>
              <a:rPr lang="ja-JP" altLang="en-US" sz="400" dirty="0">
                <a:latin typeface="BIZ UDPゴシック" panose="020B0400000000000000" pitchFamily="50" charset="-128"/>
                <a:ea typeface="BIZ UDPゴシック" panose="020B0400000000000000" pitchFamily="50" charset="-128"/>
              </a:rPr>
              <a:t>）現地での手荷物運搬料金（一部の空港・ホテルではお客様自身で運搬していただく場合があります。）</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●旅行代金に含まれないもの</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 上記「旅行代金に含まれるもの」以外のものは含まれませんが、その一部を以下に例示します。</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）超過手荷物料金（特定の重量・容量・個数を超える分について）。</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）空港施設使用料等（パンフレット等に明示した場合を除きます）。</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3</a:t>
            </a:r>
            <a:r>
              <a:rPr lang="ja-JP" altLang="en-US" sz="400" dirty="0">
                <a:latin typeface="BIZ UDPゴシック" panose="020B0400000000000000" pitchFamily="50" charset="-128"/>
                <a:ea typeface="BIZ UDPゴシック" panose="020B0400000000000000" pitchFamily="50" charset="-128"/>
              </a:rPr>
              <a:t>）クリーニング代、電報電話料その他の追加飲食等個人的性質の諸費用及びそれに伴う税・サービス料。</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4</a:t>
            </a:r>
            <a:r>
              <a:rPr lang="ja-JP" altLang="en-US" sz="400" dirty="0">
                <a:latin typeface="BIZ UDPゴシック" panose="020B0400000000000000" pitchFamily="50" charset="-128"/>
                <a:ea typeface="BIZ UDPゴシック" panose="020B0400000000000000" pitchFamily="50" charset="-128"/>
              </a:rPr>
              <a:t>）ご希望者のみ参加されるオプショナル・ツアー（別途料金の小旅行）の料金。</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5</a:t>
            </a:r>
            <a:r>
              <a:rPr lang="ja-JP" altLang="en-US" sz="400" dirty="0">
                <a:latin typeface="BIZ UDPゴシック" panose="020B0400000000000000" pitchFamily="50" charset="-128"/>
                <a:ea typeface="BIZ UDPゴシック" panose="020B0400000000000000" pitchFamily="50" charset="-128"/>
              </a:rPr>
              <a:t>）運送機関が課す付加運賃・料金（例：燃油サーチャージ）。</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6</a:t>
            </a:r>
            <a:r>
              <a:rPr lang="ja-JP" altLang="en-US" sz="400" dirty="0">
                <a:latin typeface="BIZ UDPゴシック" panose="020B0400000000000000" pitchFamily="50" charset="-128"/>
                <a:ea typeface="BIZ UDPゴシック" panose="020B0400000000000000" pitchFamily="50" charset="-128"/>
              </a:rPr>
              <a:t>）自宅から発着地までの交通費・宿泊費。</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●特別補償</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当社は、当社又は当社が手配を代行させた者の故意又は過失の有無にかかわらず、募集型企画旅行約款別紙特別補償規程に基づき、お客様が募集型企画旅行参加中に急激かつ偶然な外来の事故により、その身体、生命又は手荷物上に被った一定の損害について、以下の金額の範囲において、補償金又は見舞金を支払います。</a:t>
            </a:r>
          </a:p>
          <a:p>
            <a:pPr algn="l">
              <a:lnSpc>
                <a:spcPct val="100000"/>
              </a:lnSpc>
            </a:pPr>
            <a:r>
              <a:rPr lang="ja-JP" altLang="en-US" sz="400" dirty="0">
                <a:latin typeface="BIZ UDPゴシック" panose="020B0400000000000000" pitchFamily="50" charset="-128"/>
                <a:ea typeface="BIZ UDPゴシック" panose="020B0400000000000000" pitchFamily="50" charset="-128"/>
              </a:rPr>
              <a:t>死亡補償金：</a:t>
            </a:r>
            <a:r>
              <a:rPr lang="en-US" altLang="ja-JP" sz="400" dirty="0">
                <a:latin typeface="BIZ UDPゴシック" panose="020B0400000000000000" pitchFamily="50" charset="-128"/>
                <a:ea typeface="BIZ UDPゴシック" panose="020B0400000000000000" pitchFamily="50" charset="-128"/>
              </a:rPr>
              <a:t>2,500</a:t>
            </a:r>
            <a:r>
              <a:rPr lang="ja-JP" altLang="en-US" sz="400" dirty="0">
                <a:latin typeface="BIZ UDPゴシック" panose="020B0400000000000000" pitchFamily="50" charset="-128"/>
                <a:ea typeface="BIZ UDPゴシック" panose="020B0400000000000000" pitchFamily="50" charset="-128"/>
              </a:rPr>
              <a:t>万円、入院見舞金：</a:t>
            </a:r>
            <a:r>
              <a:rPr lang="en-US" altLang="ja-JP" sz="400" dirty="0">
                <a:latin typeface="BIZ UDPゴシック" panose="020B0400000000000000" pitchFamily="50" charset="-128"/>
                <a:ea typeface="BIZ UDPゴシック" panose="020B0400000000000000" pitchFamily="50" charset="-128"/>
              </a:rPr>
              <a:t>4 </a:t>
            </a: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40</a:t>
            </a:r>
            <a:r>
              <a:rPr lang="ja-JP" altLang="en-US" sz="400" dirty="0">
                <a:latin typeface="BIZ UDPゴシック" panose="020B0400000000000000" pitchFamily="50" charset="-128"/>
                <a:ea typeface="BIZ UDPゴシック" panose="020B0400000000000000" pitchFamily="50" charset="-128"/>
              </a:rPr>
              <a:t>万円、通院見舞金：</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10</a:t>
            </a:r>
            <a:r>
              <a:rPr lang="ja-JP" altLang="en-US" sz="400" dirty="0">
                <a:latin typeface="BIZ UDPゴシック" panose="020B0400000000000000" pitchFamily="50" charset="-128"/>
                <a:ea typeface="BIZ UDPゴシック" panose="020B0400000000000000" pitchFamily="50" charset="-128"/>
              </a:rPr>
              <a:t>万円</a:t>
            </a:r>
            <a:r>
              <a:rPr lang="en-US" altLang="ja-JP" sz="400" dirty="0">
                <a:latin typeface="BIZ UDPゴシック" panose="020B0400000000000000" pitchFamily="50" charset="-128"/>
                <a:ea typeface="BIZ UDPゴシック" panose="020B0400000000000000" pitchFamily="50" charset="-128"/>
              </a:rPr>
              <a:t>,</a:t>
            </a:r>
          </a:p>
          <a:p>
            <a:pPr algn="l">
              <a:lnSpc>
                <a:spcPct val="100000"/>
              </a:lnSpc>
            </a:pPr>
            <a:r>
              <a:rPr lang="ja-JP" altLang="en-US" sz="400" dirty="0">
                <a:latin typeface="BIZ UDPゴシック" panose="020B0400000000000000" pitchFamily="50" charset="-128"/>
                <a:ea typeface="BIZ UDPゴシック" panose="020B0400000000000000" pitchFamily="50" charset="-128"/>
              </a:rPr>
              <a:t> 携行品損害補償金：お客様</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名につき～</a:t>
            </a:r>
            <a:r>
              <a:rPr lang="en-US" altLang="ja-JP" sz="400" dirty="0">
                <a:latin typeface="BIZ UDPゴシック" panose="020B0400000000000000" pitchFamily="50" charset="-128"/>
                <a:ea typeface="BIZ UDPゴシック" panose="020B0400000000000000" pitchFamily="50" charset="-128"/>
              </a:rPr>
              <a:t>15</a:t>
            </a:r>
            <a:r>
              <a:rPr lang="ja-JP" altLang="en-US" sz="400" dirty="0">
                <a:latin typeface="BIZ UDPゴシック" panose="020B0400000000000000" pitchFamily="50" charset="-128"/>
                <a:ea typeface="BIZ UDPゴシック" panose="020B0400000000000000" pitchFamily="50" charset="-128"/>
              </a:rPr>
              <a:t>万円（但し、補償対象品</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個又は</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対あたり</a:t>
            </a:r>
            <a:r>
              <a:rPr lang="en-US" altLang="ja-JP" sz="400" dirty="0">
                <a:latin typeface="BIZ UDPゴシック" panose="020B0400000000000000" pitchFamily="50" charset="-128"/>
                <a:ea typeface="BIZ UDPゴシック" panose="020B0400000000000000" pitchFamily="50" charset="-128"/>
              </a:rPr>
              <a:t>10</a:t>
            </a:r>
            <a:r>
              <a:rPr lang="ja-JP" altLang="en-US" sz="400" dirty="0">
                <a:latin typeface="BIZ UDPゴシック" panose="020B0400000000000000" pitchFamily="50" charset="-128"/>
                <a:ea typeface="BIZ UDPゴシック" panose="020B0400000000000000" pitchFamily="50" charset="-128"/>
              </a:rPr>
              <a:t>万円を限度とします。）</a:t>
            </a:r>
          </a:p>
          <a:p>
            <a:pPr algn="l">
              <a:lnSpc>
                <a:spcPct val="100000"/>
              </a:lnSpc>
            </a:pPr>
            <a:r>
              <a:rPr lang="ja-JP" altLang="en-US" sz="400" dirty="0">
                <a:latin typeface="BIZ UDPゴシック" panose="020B0400000000000000" pitchFamily="50" charset="-128"/>
                <a:ea typeface="BIZ UDPゴシック" panose="020B0400000000000000" pitchFamily="50" charset="-128"/>
              </a:rPr>
              <a:t>　上記金額はご旅行催行時に変更になることがございます</a:t>
            </a:r>
          </a:p>
          <a:p>
            <a:pPr algn="l">
              <a:lnSpc>
                <a:spcPct val="100000"/>
              </a:lnSpc>
            </a:pPr>
            <a:r>
              <a:rPr lang="ja-JP" altLang="en-US" sz="400" dirty="0">
                <a:latin typeface="BIZ UDPゴシック" panose="020B0400000000000000" pitchFamily="50" charset="-128"/>
                <a:ea typeface="BIZ UDPゴシック" panose="020B0400000000000000" pitchFamily="50" charset="-128"/>
              </a:rPr>
              <a:t>●「通信契約」を希望されるお客様との旅行条件</a:t>
            </a:r>
            <a:br>
              <a:rPr lang="ja-JP" altLang="en-US"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当社提携クレジットカード会社のカード会員（以下「会員」といいます。）より「会員の署名なくして旅行代金や取消料等の支払いを受ける」こと（以下「通信契約」といいます。）を条件にお申込みを受けた場合、通常の旅行条件とは以下の点で異なります。</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 通信契約による旅行契約は、当社らの旅行契約の締結を承諾する旨の通知がお客様に到達したときに成立するものとします。</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en-US" altLang="ja-JP" sz="400" dirty="0">
                <a:latin typeface="BIZ UDPゴシック" panose="020B0400000000000000" pitchFamily="50" charset="-128"/>
                <a:ea typeface="BIZ UDPゴシック" panose="020B0400000000000000" pitchFamily="50" charset="-128"/>
              </a:rPr>
              <a:t>            </a:t>
            </a:r>
            <a:r>
              <a:rPr lang="ja-JP" altLang="en-US" sz="400" dirty="0">
                <a:latin typeface="BIZ UDPゴシック" panose="020B0400000000000000" pitchFamily="50" charset="-128"/>
                <a:ea typeface="BIZ UDPゴシック" panose="020B0400000000000000" pitchFamily="50" charset="-128"/>
              </a:rPr>
              <a:t>また申込時には「会員番号・カード有効期限」等を通知して頂きます。</a:t>
            </a:r>
          </a:p>
          <a:p>
            <a:pPr algn="l">
              <a:lnSpc>
                <a:spcPct val="100000"/>
              </a:lnSpc>
            </a:pP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）与信等の理由により会員のお申し出のクレジットカードでのお支払いができない場合、当社は通信契約を解除し、</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ja-JP" altLang="en-US" sz="400" dirty="0">
                <a:latin typeface="BIZ UDPゴシック" panose="020B0400000000000000" pitchFamily="50" charset="-128"/>
                <a:ea typeface="BIZ UDPゴシック" panose="020B0400000000000000" pitchFamily="50" charset="-128"/>
              </a:rPr>
              <a:t>　　  規定の取消料と同額の違約料を申し受けます。ただし、当社が別途指定する期日までに現金による旅行代金のお支払いをいただ</a:t>
            </a:r>
            <a:endParaRPr lang="en-US" altLang="ja-JP" sz="400" dirty="0">
              <a:latin typeface="BIZ UDPゴシック" panose="020B0400000000000000" pitchFamily="50" charset="-128"/>
              <a:ea typeface="BIZ UDPゴシック" panose="020B0400000000000000" pitchFamily="50" charset="-128"/>
            </a:endParaRPr>
          </a:p>
          <a:p>
            <a:pPr algn="l">
              <a:lnSpc>
                <a:spcPct val="100000"/>
              </a:lnSpc>
            </a:pPr>
            <a:r>
              <a:rPr lang="en-US" altLang="ja-JP" sz="400" dirty="0">
                <a:latin typeface="BIZ UDPゴシック" panose="020B0400000000000000" pitchFamily="50" charset="-128"/>
                <a:ea typeface="BIZ UDPゴシック" panose="020B0400000000000000" pitchFamily="50" charset="-128"/>
              </a:rPr>
              <a:t>        </a:t>
            </a:r>
            <a:r>
              <a:rPr lang="ja-JP" altLang="en-US" sz="400" dirty="0">
                <a:latin typeface="BIZ UDPゴシック" panose="020B0400000000000000" pitchFamily="50" charset="-128"/>
                <a:ea typeface="BIZ UDPゴシック" panose="020B0400000000000000" pitchFamily="50" charset="-128"/>
              </a:rPr>
              <a:t>   いた場合はこの限りではありません。</a:t>
            </a:r>
          </a:p>
        </p:txBody>
      </p:sp>
      <p:sp>
        <p:nvSpPr>
          <p:cNvPr id="23" name="タイトル 1">
            <a:extLst>
              <a:ext uri="{FF2B5EF4-FFF2-40B4-BE49-F238E27FC236}">
                <a16:creationId xmlns:a16="http://schemas.microsoft.com/office/drawing/2014/main" id="{D065CE2E-92FF-7189-DBD2-39F440553916}"/>
              </a:ext>
            </a:extLst>
          </p:cNvPr>
          <p:cNvSpPr txBox="1">
            <a:spLocks/>
          </p:cNvSpPr>
          <p:nvPr/>
        </p:nvSpPr>
        <p:spPr>
          <a:xfrm>
            <a:off x="3354187" y="6209541"/>
            <a:ext cx="3322919" cy="123222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400" dirty="0">
                <a:latin typeface="BIZ UDPゴシック" panose="020B0400000000000000" pitchFamily="50" charset="-128"/>
                <a:ea typeface="BIZ UDPゴシック" panose="020B0400000000000000" pitchFamily="50" charset="-128"/>
              </a:rPr>
              <a:t>●海外旅行保険への加入について</a:t>
            </a:r>
          </a:p>
          <a:p>
            <a:pPr algn="l"/>
            <a:r>
              <a:rPr lang="ja-JP" altLang="en-US" sz="400" dirty="0">
                <a:latin typeface="BIZ UDPゴシック" panose="020B0400000000000000" pitchFamily="50" charset="-128"/>
                <a:ea typeface="BIZ UDPゴシック" panose="020B0400000000000000" pitchFamily="50" charset="-128"/>
              </a:rPr>
              <a:t>旅行先において、けがをした場合、多額の治療費、移送費等がかかることがあります。また、事故の場合、加害者への損害賠償請求や賠償金の回収が大変困難であるのが実情です。これらの治療費、移送費、また、死亡・後遺障害等を担保するため、お客様自身で充分な額の海外旅行保険に加入することをお勧めします。詳細については、お問合せください。</a:t>
            </a:r>
          </a:p>
          <a:p>
            <a:pPr algn="l"/>
            <a:r>
              <a:rPr lang="ja-JP" altLang="en-US" sz="400" dirty="0">
                <a:latin typeface="BIZ UDPゴシック" panose="020B0400000000000000" pitchFamily="50" charset="-128"/>
                <a:ea typeface="BIZ UDPゴシック" panose="020B0400000000000000" pitchFamily="50" charset="-128"/>
              </a:rPr>
              <a:t>●事故等のお申出について</a:t>
            </a:r>
          </a:p>
          <a:p>
            <a:pPr algn="l"/>
            <a:r>
              <a:rPr lang="ja-JP" altLang="en-US" sz="400" dirty="0">
                <a:latin typeface="BIZ UDPゴシック" panose="020B0400000000000000" pitchFamily="50" charset="-128"/>
                <a:ea typeface="BIZ UDPゴシック" panose="020B0400000000000000" pitchFamily="50" charset="-128"/>
              </a:rPr>
              <a:t>旅行中に、事故などが生じた場合は、直ちに同行の添乗員・現地係員・運送・宿泊機関等旅行サービス提供機関、又は、お申込個所にご通知ください。（もし、通知できない事情がある場合は、その事情がなくなり次第ご通知ください。）</a:t>
            </a:r>
          </a:p>
          <a:p>
            <a:pPr algn="l"/>
            <a:r>
              <a:rPr lang="ja-JP" altLang="en-US" sz="400" dirty="0">
                <a:latin typeface="BIZ UDPゴシック" panose="020B0400000000000000" pitchFamily="50" charset="-128"/>
                <a:ea typeface="BIZ UDPゴシック" panose="020B0400000000000000" pitchFamily="50" charset="-128"/>
              </a:rPr>
              <a:t>●個人情報の取扱について</a:t>
            </a:r>
          </a:p>
          <a:p>
            <a:pPr algn="l"/>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当社及び販売店は、旅行申込の際に提出された申込書等に記載された個人情報について、お客様との連絡のために利用させていただくほか、お客様がお申込みいただいた旅行サービスの手配及びそれらのサービスの受領のための手続きに必要な範囲内、当社の旅行契約上の責任、事故時の費用等を担保する保険の手続き上必要な範囲内、並びに旅行先の土産品店でのお客様のお買い物等の便宜のために必要な範囲内でお申込みいただいたパンフレット及び最終旅程表に記載された運送・宿泊機関等及び保険会社、官公署、土産品店に対し、お申込み時にいただいた個人情報及び搭乗される航空便名に係る個人データを、予め電磁的方法等で送付することにより提供いたします。</a:t>
            </a:r>
          </a:p>
          <a:p>
            <a:pPr algn="l"/>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2</a:t>
            </a:r>
            <a:r>
              <a:rPr lang="ja-JP" altLang="en-US" sz="400" dirty="0">
                <a:latin typeface="BIZ UDPゴシック" panose="020B0400000000000000" pitchFamily="50" charset="-128"/>
                <a:ea typeface="BIZ UDPゴシック" panose="020B0400000000000000" pitchFamily="50" charset="-128"/>
              </a:rPr>
              <a:t>）当社及び販売店は、旅行中に疾病・事故等があった場合に備え、お客様の旅行中の連絡先の方の個人情報をお伺いしています。この個人情報は、お客様に疾病等があった場合で連絡先の方へ連絡の必要があると当社が認めた場合に使用させていただきます。お客様は、連絡先の方の個人情報を当社及び販売店に提供することについて連絡先の方の同意を得るものとします。</a:t>
            </a:r>
          </a:p>
          <a:p>
            <a:pPr algn="l"/>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3</a:t>
            </a:r>
            <a:r>
              <a:rPr lang="ja-JP" altLang="en-US" sz="400" dirty="0">
                <a:latin typeface="BIZ UDPゴシック" panose="020B0400000000000000" pitchFamily="50" charset="-128"/>
                <a:ea typeface="BIZ UDPゴシック" panose="020B0400000000000000" pitchFamily="50" charset="-128"/>
              </a:rPr>
              <a:t>）その他、個人情報の取扱いについては、ご旅行条件書（全文）の「個人情報の取扱い」をご参照くださ</a:t>
            </a:r>
          </a:p>
          <a:p>
            <a:pPr algn="l"/>
            <a:r>
              <a:rPr lang="ja-JP" altLang="en-US" sz="400" dirty="0">
                <a:latin typeface="BIZ UDPゴシック" panose="020B0400000000000000" pitchFamily="50" charset="-128"/>
                <a:ea typeface="BIZ UDPゴシック" panose="020B0400000000000000" pitchFamily="50" charset="-128"/>
              </a:rPr>
              <a:t>い。なお、当社の個人情報に関するお問い合せ窓口は次の部署となります。</a:t>
            </a:r>
          </a:p>
          <a:p>
            <a:pPr algn="l"/>
            <a:r>
              <a:rPr lang="ja-JP" altLang="en-US" sz="400" dirty="0">
                <a:latin typeface="BIZ UDPゴシック" panose="020B0400000000000000" pitchFamily="50" charset="-128"/>
                <a:ea typeface="BIZ UDPゴシック" panose="020B0400000000000000" pitchFamily="50" charset="-128"/>
              </a:rPr>
              <a:t>株式会社</a:t>
            </a:r>
            <a:r>
              <a:rPr lang="en-US" altLang="ja-JP" sz="400" dirty="0">
                <a:latin typeface="BIZ UDPゴシック" panose="020B0400000000000000" pitchFamily="50" charset="-128"/>
                <a:ea typeface="BIZ UDPゴシック" panose="020B0400000000000000" pitchFamily="50" charset="-128"/>
              </a:rPr>
              <a:t>JTB </a:t>
            </a:r>
            <a:r>
              <a:rPr lang="ja-JP" altLang="en-US" sz="400" dirty="0">
                <a:latin typeface="BIZ UDPゴシック" panose="020B0400000000000000" pitchFamily="50" charset="-128"/>
                <a:ea typeface="BIZ UDPゴシック" panose="020B0400000000000000" pitchFamily="50" charset="-128"/>
              </a:rPr>
              <a:t>お客様相談室　〒</a:t>
            </a:r>
            <a:r>
              <a:rPr lang="en-US" altLang="ja-JP" sz="400" dirty="0">
                <a:latin typeface="BIZ UDPゴシック" panose="020B0400000000000000" pitchFamily="50" charset="-128"/>
                <a:ea typeface="BIZ UDPゴシック" panose="020B0400000000000000" pitchFamily="50" charset="-128"/>
              </a:rPr>
              <a:t>140-8602</a:t>
            </a:r>
            <a:r>
              <a:rPr lang="ja-JP" altLang="en-US" sz="400" dirty="0">
                <a:latin typeface="BIZ UDPゴシック" panose="020B0400000000000000" pitchFamily="50" charset="-128"/>
                <a:ea typeface="BIZ UDPゴシック" panose="020B0400000000000000" pitchFamily="50" charset="-128"/>
              </a:rPr>
              <a:t>　東京都品川区東品川</a:t>
            </a:r>
            <a:r>
              <a:rPr lang="en-US" altLang="ja-JP" sz="400" dirty="0">
                <a:latin typeface="BIZ UDPゴシック" panose="020B0400000000000000" pitchFamily="50" charset="-128"/>
                <a:ea typeface="BIZ UDPゴシック" panose="020B0400000000000000" pitchFamily="50" charset="-128"/>
              </a:rPr>
              <a:t>2-3-11</a:t>
            </a:r>
            <a:r>
              <a:rPr lang="ja-JP" altLang="en-US" sz="400" dirty="0">
                <a:latin typeface="BIZ UDPゴシック" panose="020B0400000000000000" pitchFamily="50" charset="-128"/>
                <a:ea typeface="BIZ UDPゴシック" panose="020B0400000000000000" pitchFamily="50" charset="-128"/>
              </a:rPr>
              <a:t>　　</a:t>
            </a:r>
            <a:r>
              <a:rPr lang="en-US" altLang="ja-JP" sz="400" dirty="0">
                <a:latin typeface="BIZ UDPゴシック" panose="020B0400000000000000" pitchFamily="50" charset="-128"/>
                <a:ea typeface="BIZ UDPゴシック" panose="020B0400000000000000" pitchFamily="50" charset="-128"/>
              </a:rPr>
              <a:t>https://www.jtb.co.jp/form/inquiry/wmform.asp</a:t>
            </a:r>
          </a:p>
          <a:p>
            <a:pPr algn="l"/>
            <a:r>
              <a:rPr lang="en-US" altLang="ja-JP" sz="400" dirty="0">
                <a:latin typeface="BIZ UDPゴシック" panose="020B0400000000000000" pitchFamily="50" charset="-128"/>
                <a:ea typeface="BIZ UDPゴシック" panose="020B0400000000000000" pitchFamily="50" charset="-128"/>
              </a:rPr>
              <a:t>●</a:t>
            </a:r>
            <a:r>
              <a:rPr lang="ja-JP" altLang="en-US" sz="400" dirty="0">
                <a:latin typeface="BIZ UDPゴシック" panose="020B0400000000000000" pitchFamily="50" charset="-128"/>
                <a:ea typeface="BIZ UDPゴシック" panose="020B0400000000000000" pitchFamily="50" charset="-128"/>
              </a:rPr>
              <a:t>旅行条件・旅行代金の基準</a:t>
            </a:r>
          </a:p>
          <a:p>
            <a:pPr algn="l"/>
            <a:r>
              <a:rPr lang="ja-JP" altLang="en-US" sz="400" dirty="0">
                <a:latin typeface="BIZ UDPゴシック" panose="020B0400000000000000" pitchFamily="50" charset="-128"/>
                <a:ea typeface="BIZ UDPゴシック" panose="020B0400000000000000" pitchFamily="50" charset="-128"/>
              </a:rPr>
              <a:t>この旅行条件は</a:t>
            </a:r>
            <a:r>
              <a:rPr lang="en-US" altLang="ja-JP" sz="400" dirty="0">
                <a:latin typeface="BIZ UDPゴシック" panose="020B0400000000000000" pitchFamily="50" charset="-128"/>
                <a:ea typeface="BIZ UDPゴシック" panose="020B0400000000000000" pitchFamily="50" charset="-128"/>
              </a:rPr>
              <a:t>202</a:t>
            </a:r>
            <a:r>
              <a:rPr lang="ja-JP" altLang="en-US" sz="400" dirty="0">
                <a:latin typeface="BIZ UDPゴシック" panose="020B0400000000000000" pitchFamily="50" charset="-128"/>
                <a:ea typeface="BIZ UDPゴシック" panose="020B0400000000000000" pitchFamily="50" charset="-128"/>
              </a:rPr>
              <a:t>４年９月</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５日を基準としています。又、旅行代金は</a:t>
            </a:r>
            <a:r>
              <a:rPr lang="en-US" altLang="ja-JP" sz="400" dirty="0">
                <a:latin typeface="BIZ UDPゴシック" panose="020B0400000000000000" pitchFamily="50" charset="-128"/>
                <a:ea typeface="BIZ UDPゴシック" panose="020B0400000000000000" pitchFamily="50" charset="-128"/>
              </a:rPr>
              <a:t>202</a:t>
            </a:r>
            <a:r>
              <a:rPr lang="ja-JP" altLang="en-US" sz="400" dirty="0">
                <a:latin typeface="BIZ UDPゴシック" panose="020B0400000000000000" pitchFamily="50" charset="-128"/>
                <a:ea typeface="BIZ UDPゴシック" panose="020B0400000000000000" pitchFamily="50" charset="-128"/>
              </a:rPr>
              <a:t>４年９月</a:t>
            </a:r>
            <a:r>
              <a:rPr lang="en-US" altLang="ja-JP" sz="400" dirty="0">
                <a:latin typeface="BIZ UDPゴシック" panose="020B0400000000000000" pitchFamily="50" charset="-128"/>
                <a:ea typeface="BIZ UDPゴシック" panose="020B0400000000000000" pitchFamily="50" charset="-128"/>
              </a:rPr>
              <a:t>1</a:t>
            </a:r>
            <a:r>
              <a:rPr lang="ja-JP" altLang="en-US" sz="400" dirty="0">
                <a:latin typeface="BIZ UDPゴシック" panose="020B0400000000000000" pitchFamily="50" charset="-128"/>
                <a:ea typeface="BIZ UDPゴシック" panose="020B0400000000000000" pitchFamily="50" charset="-128"/>
              </a:rPr>
              <a:t>５日現在の有効な運賃・規則を基準として算出しています。</a:t>
            </a:r>
            <a:endParaRPr lang="en-US" altLang="ja-JP" sz="400" dirty="0">
              <a:latin typeface="BIZ UDPゴシック" panose="020B0400000000000000" pitchFamily="50" charset="-128"/>
              <a:ea typeface="BIZ UDPゴシック" panose="020B0400000000000000" pitchFamily="50" charset="-128"/>
            </a:endParaRPr>
          </a:p>
        </p:txBody>
      </p:sp>
      <p:grpSp>
        <p:nvGrpSpPr>
          <p:cNvPr id="37" name="グループ化 36">
            <a:extLst>
              <a:ext uri="{FF2B5EF4-FFF2-40B4-BE49-F238E27FC236}">
                <a16:creationId xmlns:a16="http://schemas.microsoft.com/office/drawing/2014/main" id="{DD489AF8-2B23-774C-DA97-0A99D725BC29}"/>
              </a:ext>
            </a:extLst>
          </p:cNvPr>
          <p:cNvGrpSpPr/>
          <p:nvPr/>
        </p:nvGrpSpPr>
        <p:grpSpPr>
          <a:xfrm>
            <a:off x="97727" y="3859692"/>
            <a:ext cx="6567990" cy="2039845"/>
            <a:chOff x="4147168" y="4794526"/>
            <a:chExt cx="6567990" cy="1419470"/>
          </a:xfrm>
        </p:grpSpPr>
        <p:grpSp>
          <p:nvGrpSpPr>
            <p:cNvPr id="87" name="グループ化 86">
              <a:extLst>
                <a:ext uri="{FF2B5EF4-FFF2-40B4-BE49-F238E27FC236}">
                  <a16:creationId xmlns:a16="http://schemas.microsoft.com/office/drawing/2014/main" id="{87EE9CDC-5E02-E718-CBFC-B18B3E5B1E9E}"/>
                </a:ext>
              </a:extLst>
            </p:cNvPr>
            <p:cNvGrpSpPr/>
            <p:nvPr/>
          </p:nvGrpSpPr>
          <p:grpSpPr>
            <a:xfrm>
              <a:off x="4147168" y="4794526"/>
              <a:ext cx="6567990" cy="1419470"/>
              <a:chOff x="233019" y="3490215"/>
              <a:chExt cx="12020084" cy="2166305"/>
            </a:xfrm>
          </p:grpSpPr>
          <p:sp>
            <p:nvSpPr>
              <p:cNvPr id="89" name="正方形/長方形 88">
                <a:extLst>
                  <a:ext uri="{FF2B5EF4-FFF2-40B4-BE49-F238E27FC236}">
                    <a16:creationId xmlns:a16="http://schemas.microsoft.com/office/drawing/2014/main" id="{DC0ABC6A-0A6A-396B-B827-2FA6F4EA42B0}"/>
                  </a:ext>
                </a:extLst>
              </p:cNvPr>
              <p:cNvSpPr/>
              <p:nvPr/>
            </p:nvSpPr>
            <p:spPr>
              <a:xfrm>
                <a:off x="267967" y="3493436"/>
                <a:ext cx="11985136" cy="216308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002CBC10-3C0E-1598-09B5-67B059672B80}"/>
                  </a:ext>
                </a:extLst>
              </p:cNvPr>
              <p:cNvSpPr txBox="1"/>
              <p:nvPr/>
            </p:nvSpPr>
            <p:spPr>
              <a:xfrm>
                <a:off x="233019" y="3490215"/>
                <a:ext cx="2457236" cy="228800"/>
              </a:xfrm>
              <a:prstGeom prst="rect">
                <a:avLst/>
              </a:prstGeom>
              <a:noFill/>
            </p:spPr>
            <p:txBody>
              <a:bodyPr wrap="square" rtlCol="0">
                <a:spAutoFit/>
              </a:bodyPr>
              <a:lstStyle/>
              <a:p>
                <a:r>
                  <a:rPr kumimoji="1" lang="ja-JP" altLang="en-US" sz="800" b="1" dirty="0">
                    <a:latin typeface="BIZ UDPゴシック" panose="020B0400000000000000" pitchFamily="50" charset="-128"/>
                    <a:ea typeface="BIZ UDPゴシック" panose="020B0400000000000000" pitchFamily="50" charset="-128"/>
                  </a:rPr>
                  <a:t>■ ご注意・ご案内</a:t>
                </a:r>
                <a:endParaRPr kumimoji="1" lang="en-US" altLang="ja-JP" sz="800" b="1" dirty="0">
                  <a:latin typeface="BIZ UDPゴシック" panose="020B0400000000000000" pitchFamily="50" charset="-128"/>
                  <a:ea typeface="BIZ UDPゴシック" panose="020B0400000000000000" pitchFamily="50" charset="-128"/>
                </a:endParaRPr>
              </a:p>
            </p:txBody>
          </p:sp>
        </p:grpSp>
        <p:sp>
          <p:nvSpPr>
            <p:cNvPr id="36" name="テキスト ボックス 35">
              <a:extLst>
                <a:ext uri="{FF2B5EF4-FFF2-40B4-BE49-F238E27FC236}">
                  <a16:creationId xmlns:a16="http://schemas.microsoft.com/office/drawing/2014/main" id="{B5566E5D-64E9-A232-C05F-ED9F3E1270F5}"/>
                </a:ext>
              </a:extLst>
            </p:cNvPr>
            <p:cNvSpPr txBox="1"/>
            <p:nvPr/>
          </p:nvSpPr>
          <p:spPr>
            <a:xfrm>
              <a:off x="4159781" y="4897208"/>
              <a:ext cx="6542764" cy="1285037"/>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■空港税等について</a:t>
              </a:r>
              <a:endParaRPr kumimoji="1" lang="en-US" altLang="ja-JP" sz="600" b="1"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●渡航先の国々（または地域）によっては、その国の法律などにより渡航者個人に対して空港税等の支払いが義務付けられています。</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旅行代金には空港税等は含まれておりません。空港税等のうち、航空券発券時に徴収すること事を義務付けられているもの、また日本の各空港施設使用料については、お申し込みの販売店に旅行代金と合わせて日本円でお支払いください。</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●複数の国や都市を訪問する旅程では、空港税等はその都度必要となります。また同じ旅程であっても使用する航空機便の経由する国や都市の巡り方によってその合計が異なることがあります。</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●空港税等の新設または税額が変更された場合、徴収額が変更になる場合があります。</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b="1" dirty="0">
                  <a:latin typeface="BIZ UDPゴシック" panose="020B0400000000000000" pitchFamily="50" charset="-128"/>
                  <a:ea typeface="BIZ UDPゴシック" panose="020B0400000000000000" pitchFamily="50" charset="-128"/>
                </a:rPr>
                <a:t>■燃油サーチャージについて</a:t>
              </a:r>
              <a:endParaRPr kumimoji="1" lang="en-US" altLang="ja-JP" sz="600" b="1"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●旅行代金に含まれない費用のうち、燃油サーチャージは航空券発券時に徴収することが義務付けられているものです。旅行代金と共にお申込みの販売店でお支払いください。</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　尚、これら空港諸税等は予告なく新設・変更・廃止されることがあります。新設・増額の場合には別途お申込の販売店に新設分、増額分の費用をお支払いいただきます。</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　廃止・減額の場合は廃止分、減額分を返金します。</a:t>
              </a:r>
              <a:endParaRPr kumimoji="1" lang="en-US" altLang="ja-JP" sz="600" dirty="0">
                <a:latin typeface="BIZ UDPゴシック" panose="020B0400000000000000" pitchFamily="50" charset="-128"/>
                <a:ea typeface="BIZ UDPゴシック" panose="020B0400000000000000" pitchFamily="50" charset="-128"/>
              </a:endParaRPr>
            </a:p>
            <a:p>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■ご注意</a:t>
              </a:r>
            </a:p>
            <a:p>
              <a:r>
                <a:rPr kumimoji="1" lang="ja-JP" altLang="en-US" sz="600" dirty="0">
                  <a:latin typeface="BIZ UDPゴシック" panose="020B0400000000000000" pitchFamily="50" charset="-128"/>
                  <a:ea typeface="BIZ UDPゴシック" panose="020B0400000000000000" pitchFamily="50" charset="-128"/>
                </a:rPr>
                <a:t>●</a:t>
              </a:r>
              <a:r>
                <a:rPr kumimoji="1" lang="en-US" altLang="ja-JP" sz="600" dirty="0">
                  <a:latin typeface="BIZ UDPゴシック" panose="020B0400000000000000" pitchFamily="50" charset="-128"/>
                  <a:ea typeface="BIZ UDPゴシック" panose="020B0400000000000000" pitchFamily="50" charset="-128"/>
                </a:rPr>
                <a:t>18</a:t>
              </a:r>
              <a:r>
                <a:rPr kumimoji="1" lang="ja-JP" altLang="en-US" sz="600" dirty="0">
                  <a:latin typeface="BIZ UDPゴシック" panose="020B0400000000000000" pitchFamily="50" charset="-128"/>
                  <a:ea typeface="BIZ UDPゴシック" panose="020B0400000000000000" pitchFamily="50" charset="-128"/>
                </a:rPr>
                <a:t>歳未満の方のみでのお申込みはお受けできません。●お部屋の眺望、ベッドタイプ、ルームタイプの指定・リクエストはお受けできません。　</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●航空座席の指定・リクエストもお受けできません。　●左記日程からの別行動、減延泊はお受けできません。　</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●航空機発着時刻は</a:t>
              </a:r>
              <a:r>
                <a:rPr kumimoji="1" lang="en-US" altLang="ja-JP" sz="600" dirty="0">
                  <a:latin typeface="BIZ UDPゴシック" panose="020B0400000000000000" pitchFamily="50" charset="-128"/>
                  <a:ea typeface="BIZ UDPゴシック" panose="020B0400000000000000" pitchFamily="50" charset="-128"/>
                </a:rPr>
                <a:t>202</a:t>
              </a:r>
              <a:r>
                <a:rPr kumimoji="1" lang="ja-JP" altLang="en-US" sz="600" dirty="0">
                  <a:latin typeface="BIZ UDPゴシック" panose="020B0400000000000000" pitchFamily="50" charset="-128"/>
                  <a:ea typeface="BIZ UDPゴシック" panose="020B0400000000000000" pitchFamily="50" charset="-128"/>
                </a:rPr>
                <a:t>４年</a:t>
              </a:r>
              <a:r>
                <a:rPr kumimoji="1" lang="en-US" altLang="ja-JP" sz="600" dirty="0">
                  <a:latin typeface="BIZ UDPゴシック" panose="020B0400000000000000" pitchFamily="50" charset="-128"/>
                  <a:ea typeface="BIZ UDPゴシック" panose="020B0400000000000000" pitchFamily="50" charset="-128"/>
                </a:rPr>
                <a:t>9</a:t>
              </a:r>
              <a:r>
                <a:rPr kumimoji="1" lang="ja-JP" altLang="en-US" sz="600" dirty="0">
                  <a:latin typeface="BIZ UDPゴシック" panose="020B0400000000000000" pitchFamily="50" charset="-128"/>
                  <a:ea typeface="BIZ UDPゴシック" panose="020B0400000000000000" pitchFamily="50" charset="-128"/>
                </a:rPr>
                <a:t>月１５日現在の情報です。予告なく変更となる場合があります。</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●空港⇔ホテル間の往復送迎は他のお客様と一緒に送迎し、複数のホテルを経由する場合がございます。</a:t>
              </a:r>
              <a:endParaRPr kumimoji="1" lang="en-US" altLang="ja-JP" sz="600" dirty="0">
                <a:latin typeface="BIZ UDPゴシック" panose="020B0400000000000000" pitchFamily="50" charset="-128"/>
                <a:ea typeface="BIZ UDPゴシック" panose="020B0400000000000000" pitchFamily="50" charset="-128"/>
              </a:endParaRPr>
            </a:p>
            <a:p>
              <a:r>
                <a:rPr kumimoji="1" lang="ja-JP" altLang="en-US" sz="600" dirty="0">
                  <a:latin typeface="BIZ UDPゴシック" panose="020B0400000000000000" pitchFamily="50" charset="-128"/>
                  <a:ea typeface="BIZ UDPゴシック" panose="020B0400000000000000" pitchFamily="50" charset="-128"/>
                </a:rPr>
                <a:t>■未成年者のお申し込みについて</a:t>
              </a:r>
            </a:p>
            <a:p>
              <a:r>
                <a:rPr kumimoji="1" lang="ja-JP" altLang="en-US" sz="600" dirty="0">
                  <a:latin typeface="BIZ UDPゴシック" panose="020B0400000000000000" pitchFamily="50" charset="-128"/>
                  <a:ea typeface="BIZ UDPゴシック" panose="020B0400000000000000" pitchFamily="50" charset="-128"/>
                </a:rPr>
                <a:t>●</a:t>
              </a:r>
              <a:r>
                <a:rPr kumimoji="1" lang="en-US" altLang="ja-JP" sz="600" dirty="0">
                  <a:latin typeface="BIZ UDPゴシック" panose="020B0400000000000000" pitchFamily="50" charset="-128"/>
                  <a:ea typeface="BIZ UDPゴシック" panose="020B0400000000000000" pitchFamily="50" charset="-128"/>
                </a:rPr>
                <a:t>15</a:t>
              </a:r>
              <a:r>
                <a:rPr kumimoji="1" lang="ja-JP" altLang="en-US" sz="600" dirty="0">
                  <a:latin typeface="BIZ UDPゴシック" panose="020B0400000000000000" pitchFamily="50" charset="-128"/>
                  <a:ea typeface="BIZ UDPゴシック" panose="020B0400000000000000" pitchFamily="50" charset="-128"/>
                </a:rPr>
                <a:t>歳未満の方のご参加には、保護者の同行を条件とさせて頂きます。●</a:t>
              </a:r>
              <a:r>
                <a:rPr kumimoji="1" lang="en-US" altLang="ja-JP" sz="600" dirty="0">
                  <a:latin typeface="BIZ UDPゴシック" panose="020B0400000000000000" pitchFamily="50" charset="-128"/>
                  <a:ea typeface="BIZ UDPゴシック" panose="020B0400000000000000" pitchFamily="50" charset="-128"/>
                </a:rPr>
                <a:t>18</a:t>
              </a:r>
              <a:r>
                <a:rPr kumimoji="1" lang="ja-JP" altLang="en-US" sz="600" dirty="0">
                  <a:latin typeface="BIZ UDPゴシック" panose="020B0400000000000000" pitchFamily="50" charset="-128"/>
                  <a:ea typeface="BIZ UDPゴシック" panose="020B0400000000000000" pitchFamily="50" charset="-128"/>
                </a:rPr>
                <a:t>歳未満の方のみでの</a:t>
              </a:r>
              <a:r>
                <a:rPr kumimoji="1" lang="en-US" altLang="ja-JP" sz="600" dirty="0">
                  <a:latin typeface="BIZ UDPゴシック" panose="020B0400000000000000" pitchFamily="50" charset="-128"/>
                  <a:ea typeface="BIZ UDPゴシック" panose="020B0400000000000000" pitchFamily="50" charset="-128"/>
                </a:rPr>
                <a:t>1</a:t>
              </a:r>
              <a:r>
                <a:rPr kumimoji="1" lang="ja-JP" altLang="en-US" sz="600" dirty="0">
                  <a:latin typeface="BIZ UDPゴシック" panose="020B0400000000000000" pitchFamily="50" charset="-128"/>
                  <a:ea typeface="BIZ UDPゴシック" panose="020B0400000000000000" pitchFamily="50" charset="-128"/>
                </a:rPr>
                <a:t>室利用はお受けできません。●</a:t>
              </a:r>
              <a:r>
                <a:rPr kumimoji="1" lang="en-US" altLang="ja-JP" sz="600" dirty="0">
                  <a:latin typeface="BIZ UDPゴシック" panose="020B0400000000000000" pitchFamily="50" charset="-128"/>
                  <a:ea typeface="BIZ UDPゴシック" panose="020B0400000000000000" pitchFamily="50" charset="-128"/>
                </a:rPr>
                <a:t>20</a:t>
              </a:r>
              <a:r>
                <a:rPr kumimoji="1" lang="ja-JP" altLang="en-US" sz="600" dirty="0">
                  <a:latin typeface="BIZ UDPゴシック" panose="020B0400000000000000" pitchFamily="50" charset="-128"/>
                  <a:ea typeface="BIZ UDPゴシック" panose="020B0400000000000000" pitchFamily="50" charset="-128"/>
                </a:rPr>
                <a:t>歳未満の方のご参加には、親権者の同意書が必要です。●</a:t>
              </a:r>
              <a:r>
                <a:rPr kumimoji="1" lang="en-US" altLang="ja-JP" sz="600" dirty="0">
                  <a:latin typeface="BIZ UDPゴシック" panose="020B0400000000000000" pitchFamily="50" charset="-128"/>
                  <a:ea typeface="BIZ UDPゴシック" panose="020B0400000000000000" pitchFamily="50" charset="-128"/>
                </a:rPr>
                <a:t>20</a:t>
              </a:r>
              <a:r>
                <a:rPr kumimoji="1" lang="ja-JP" altLang="en-US" sz="600" dirty="0">
                  <a:latin typeface="BIZ UDPゴシック" panose="020B0400000000000000" pitchFamily="50" charset="-128"/>
                  <a:ea typeface="BIZ UDPゴシック" panose="020B0400000000000000" pitchFamily="50" charset="-128"/>
                </a:rPr>
                <a:t>歳未満の方のご参加には、親権者の同意書が必要です。</a:t>
              </a:r>
              <a:endParaRPr kumimoji="1" lang="en-US" altLang="ja-JP" sz="600" dirty="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EB0A0733-F433-F70F-FA99-716CC9526ADB}"/>
              </a:ext>
            </a:extLst>
          </p:cNvPr>
          <p:cNvGrpSpPr/>
          <p:nvPr/>
        </p:nvGrpSpPr>
        <p:grpSpPr>
          <a:xfrm>
            <a:off x="878110" y="947642"/>
            <a:ext cx="2668348" cy="793829"/>
            <a:chOff x="4271484" y="1202831"/>
            <a:chExt cx="2668348" cy="793829"/>
          </a:xfrm>
        </p:grpSpPr>
        <p:sp>
          <p:nvSpPr>
            <p:cNvPr id="29" name="正方形/長方形 28">
              <a:extLst>
                <a:ext uri="{FF2B5EF4-FFF2-40B4-BE49-F238E27FC236}">
                  <a16:creationId xmlns:a16="http://schemas.microsoft.com/office/drawing/2014/main" id="{9FAE66C6-1863-6BBB-E4DD-7D27F678F7A1}"/>
                </a:ext>
              </a:extLst>
            </p:cNvPr>
            <p:cNvSpPr/>
            <p:nvPr/>
          </p:nvSpPr>
          <p:spPr>
            <a:xfrm>
              <a:off x="4314168" y="1213071"/>
              <a:ext cx="2416529" cy="7835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グループ化 23">
              <a:extLst>
                <a:ext uri="{FF2B5EF4-FFF2-40B4-BE49-F238E27FC236}">
                  <a16:creationId xmlns:a16="http://schemas.microsoft.com/office/drawing/2014/main" id="{DE1F5951-689E-8A5F-5BF6-88B762601B45}"/>
                </a:ext>
              </a:extLst>
            </p:cNvPr>
            <p:cNvGrpSpPr/>
            <p:nvPr/>
          </p:nvGrpSpPr>
          <p:grpSpPr>
            <a:xfrm>
              <a:off x="4271484" y="1202831"/>
              <a:ext cx="2668348" cy="785173"/>
              <a:chOff x="4184680" y="2768738"/>
              <a:chExt cx="2668348" cy="785173"/>
            </a:xfrm>
          </p:grpSpPr>
          <p:grpSp>
            <p:nvGrpSpPr>
              <p:cNvPr id="41" name="グループ化 40">
                <a:extLst>
                  <a:ext uri="{FF2B5EF4-FFF2-40B4-BE49-F238E27FC236}">
                    <a16:creationId xmlns:a16="http://schemas.microsoft.com/office/drawing/2014/main" id="{52EBFB91-A872-02AC-678D-EA69EACF2683}"/>
                  </a:ext>
                </a:extLst>
              </p:cNvPr>
              <p:cNvGrpSpPr/>
              <p:nvPr/>
            </p:nvGrpSpPr>
            <p:grpSpPr>
              <a:xfrm>
                <a:off x="4184680" y="2776310"/>
                <a:ext cx="2452289" cy="777601"/>
                <a:chOff x="4074701" y="1412222"/>
                <a:chExt cx="2452289" cy="777601"/>
              </a:xfrm>
            </p:grpSpPr>
            <p:grpSp>
              <p:nvGrpSpPr>
                <p:cNvPr id="20" name="グループ化 19">
                  <a:extLst>
                    <a:ext uri="{FF2B5EF4-FFF2-40B4-BE49-F238E27FC236}">
                      <a16:creationId xmlns:a16="http://schemas.microsoft.com/office/drawing/2014/main" id="{FC267D4F-969B-2F1D-5B12-D1B546DE48D6}"/>
                    </a:ext>
                  </a:extLst>
                </p:cNvPr>
                <p:cNvGrpSpPr/>
                <p:nvPr/>
              </p:nvGrpSpPr>
              <p:grpSpPr>
                <a:xfrm>
                  <a:off x="4074701" y="1412222"/>
                  <a:ext cx="2452289" cy="766438"/>
                  <a:chOff x="2495765" y="2433686"/>
                  <a:chExt cx="2452289" cy="796306"/>
                </a:xfrm>
              </p:grpSpPr>
              <p:sp>
                <p:nvSpPr>
                  <p:cNvPr id="21" name="正方形/長方形 20">
                    <a:extLst>
                      <a:ext uri="{FF2B5EF4-FFF2-40B4-BE49-F238E27FC236}">
                        <a16:creationId xmlns:a16="http://schemas.microsoft.com/office/drawing/2014/main" id="{3AFC4B88-4647-96D8-46B0-BCC52020AA52}"/>
                      </a:ext>
                    </a:extLst>
                  </p:cNvPr>
                  <p:cNvSpPr/>
                  <p:nvPr/>
                </p:nvSpPr>
                <p:spPr>
                  <a:xfrm>
                    <a:off x="2531525" y="2446445"/>
                    <a:ext cx="2416529" cy="783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9C77F37-BD5D-AF6C-F355-B2941D1D0BBB}"/>
                      </a:ext>
                    </a:extLst>
                  </p:cNvPr>
                  <p:cNvSpPr txBox="1"/>
                  <p:nvPr/>
                </p:nvSpPr>
                <p:spPr>
                  <a:xfrm>
                    <a:off x="2495765" y="2433686"/>
                    <a:ext cx="2065295" cy="591576"/>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■燃油サーチャージ：別途必要</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（目安：</a:t>
                    </a:r>
                    <a:r>
                      <a:rPr kumimoji="1" lang="en-US" altLang="ja-JP" sz="500" dirty="0">
                        <a:latin typeface="BIZ UDPゴシック" panose="020B0400000000000000" pitchFamily="50" charset="-128"/>
                        <a:ea typeface="BIZ UDPゴシック" panose="020B0400000000000000" pitchFamily="50" charset="-128"/>
                      </a:rPr>
                      <a:t>24,520</a:t>
                    </a:r>
                    <a:r>
                      <a:rPr kumimoji="1" lang="ja-JP" altLang="en-US" sz="500" dirty="0">
                        <a:latin typeface="BIZ UDPゴシック" panose="020B0400000000000000" pitchFamily="50" charset="-128"/>
                        <a:ea typeface="BIZ UDPゴシック" panose="020B0400000000000000" pitchFamily="50" charset="-128"/>
                      </a:rPr>
                      <a:t>円・</a:t>
                    </a:r>
                    <a:r>
                      <a:rPr kumimoji="1" lang="en-US" altLang="ja-JP" sz="500" dirty="0">
                        <a:latin typeface="BIZ UDPゴシック" panose="020B0400000000000000" pitchFamily="50" charset="-128"/>
                        <a:ea typeface="BIZ UDPゴシック" panose="020B0400000000000000" pitchFamily="50" charset="-128"/>
                      </a:rPr>
                      <a:t>2024</a:t>
                    </a:r>
                    <a:r>
                      <a:rPr kumimoji="1" lang="ja-JP" altLang="en-US" sz="500" dirty="0">
                        <a:latin typeface="BIZ UDPゴシック" panose="020B0400000000000000" pitchFamily="50" charset="-128"/>
                        <a:ea typeface="BIZ UDPゴシック" panose="020B0400000000000000" pitchFamily="50" charset="-128"/>
                      </a:rPr>
                      <a:t>年１０月１日現在）</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■空港税等：別途必要</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（目安：</a:t>
                    </a:r>
                    <a:r>
                      <a:rPr kumimoji="1" lang="en-US" altLang="ja-JP" sz="500" dirty="0">
                        <a:latin typeface="BIZ UDPゴシック" panose="020B0400000000000000" pitchFamily="50" charset="-128"/>
                        <a:ea typeface="BIZ UDPゴシック" panose="020B0400000000000000" pitchFamily="50" charset="-128"/>
                      </a:rPr>
                      <a:t>5,950</a:t>
                    </a:r>
                    <a:r>
                      <a:rPr kumimoji="1" lang="ja-JP" altLang="en-US" sz="500" dirty="0">
                        <a:latin typeface="BIZ UDPゴシック" panose="020B0400000000000000" pitchFamily="50" charset="-128"/>
                        <a:ea typeface="BIZ UDPゴシック" panose="020B0400000000000000" pitchFamily="50" charset="-128"/>
                      </a:rPr>
                      <a:t>円・</a:t>
                    </a:r>
                    <a:r>
                      <a:rPr kumimoji="1" lang="en-US" altLang="ja-JP" sz="500" dirty="0">
                        <a:latin typeface="BIZ UDPゴシック" panose="020B0400000000000000" pitchFamily="50" charset="-128"/>
                        <a:ea typeface="BIZ UDPゴシック" panose="020B0400000000000000" pitchFamily="50" charset="-128"/>
                      </a:rPr>
                      <a:t>2024</a:t>
                    </a:r>
                    <a:r>
                      <a:rPr kumimoji="1" lang="ja-JP" altLang="en-US" sz="500" dirty="0">
                        <a:latin typeface="BIZ UDPゴシック" panose="020B0400000000000000" pitchFamily="50" charset="-128"/>
                        <a:ea typeface="BIZ UDPゴシック" panose="020B0400000000000000" pitchFamily="50" charset="-128"/>
                      </a:rPr>
                      <a:t>年１０月１日現在）</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■国際観光旅客税：１，０００円</a:t>
                    </a:r>
                    <a:endParaRPr kumimoji="1" lang="en-US" altLang="ja-JP" sz="500" dirty="0">
                      <a:latin typeface="BIZ UDPゴシック" panose="020B0400000000000000" pitchFamily="50" charset="-128"/>
                      <a:ea typeface="BIZ UDPゴシック" panose="020B0400000000000000" pitchFamily="50" charset="-128"/>
                    </a:endParaRPr>
                  </a:p>
                  <a:p>
                    <a:endParaRPr kumimoji="1" lang="en-US" altLang="ja-JP" sz="600" dirty="0">
                      <a:latin typeface="BIZ UDPゴシック" panose="020B0400000000000000" pitchFamily="50" charset="-128"/>
                      <a:ea typeface="BIZ UDPゴシック" panose="020B0400000000000000" pitchFamily="50" charset="-128"/>
                    </a:endParaRPr>
                  </a:p>
                </p:txBody>
              </p:sp>
            </p:grpSp>
            <p:sp>
              <p:nvSpPr>
                <p:cNvPr id="40" name="テキスト ボックス 39">
                  <a:extLst>
                    <a:ext uri="{FF2B5EF4-FFF2-40B4-BE49-F238E27FC236}">
                      <a16:creationId xmlns:a16="http://schemas.microsoft.com/office/drawing/2014/main" id="{4178A8C1-AE04-4FEF-4ABE-50E63CF2812E}"/>
                    </a:ext>
                  </a:extLst>
                </p:cNvPr>
                <p:cNvSpPr txBox="1"/>
                <p:nvPr/>
              </p:nvSpPr>
              <p:spPr>
                <a:xfrm>
                  <a:off x="4074701" y="1789713"/>
                  <a:ext cx="1880720" cy="400110"/>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■日本発着時利用航空会社：大韓航空（エコノミークラス利用）</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■添乗員</a:t>
                  </a:r>
                  <a:r>
                    <a:rPr kumimoji="1" lang="en-US" altLang="ja-JP" sz="500" dirty="0">
                      <a:latin typeface="BIZ UDPゴシック" panose="020B0400000000000000" pitchFamily="50" charset="-128"/>
                      <a:ea typeface="BIZ UDPゴシック" panose="020B0400000000000000" pitchFamily="50" charset="-128"/>
                    </a:rPr>
                    <a:t>:</a:t>
                  </a:r>
                  <a:r>
                    <a:rPr kumimoji="1" lang="ja-JP" altLang="en-US" sz="500" dirty="0">
                      <a:latin typeface="BIZ UDPゴシック" panose="020B0400000000000000" pitchFamily="50" charset="-128"/>
                      <a:ea typeface="BIZ UDPゴシック" panose="020B0400000000000000" pitchFamily="50" charset="-128"/>
                    </a:rPr>
                    <a:t>小松空港から同行いたします</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■査証（ビザ）：不要（</a:t>
                  </a:r>
                  <a:r>
                    <a:rPr kumimoji="1" lang="en-US" altLang="ja-JP" sz="500" dirty="0">
                      <a:latin typeface="BIZ UDPゴシック" panose="020B0400000000000000" pitchFamily="50" charset="-128"/>
                      <a:ea typeface="BIZ UDPゴシック" panose="020B0400000000000000" pitchFamily="50" charset="-128"/>
                    </a:rPr>
                    <a:t>202</a:t>
                  </a:r>
                  <a:r>
                    <a:rPr kumimoji="1" lang="ja-JP" altLang="en-US" sz="500" dirty="0">
                      <a:latin typeface="BIZ UDPゴシック" panose="020B0400000000000000" pitchFamily="50" charset="-128"/>
                      <a:ea typeface="BIZ UDPゴシック" panose="020B0400000000000000" pitchFamily="50" charset="-128"/>
                    </a:rPr>
                    <a:t>４年１０月１日現在）</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■旅券（パスポート）：帰国時まで有効なもの</a:t>
                  </a:r>
                  <a:endParaRPr kumimoji="1" lang="en-US" altLang="ja-JP" sz="500" dirty="0">
                    <a:latin typeface="BIZ UDPゴシック" panose="020B0400000000000000" pitchFamily="50" charset="-128"/>
                    <a:ea typeface="BIZ UDPゴシック" panose="020B0400000000000000" pitchFamily="50" charset="-128"/>
                  </a:endParaRPr>
                </a:p>
              </p:txBody>
            </p:sp>
          </p:grpSp>
          <p:sp>
            <p:nvSpPr>
              <p:cNvPr id="12" name="テキスト ボックス 11">
                <a:extLst>
                  <a:ext uri="{FF2B5EF4-FFF2-40B4-BE49-F238E27FC236}">
                    <a16:creationId xmlns:a16="http://schemas.microsoft.com/office/drawing/2014/main" id="{30056273-F09A-D390-B9B6-5443421B9FBB}"/>
                  </a:ext>
                </a:extLst>
              </p:cNvPr>
              <p:cNvSpPr txBox="1"/>
              <p:nvPr/>
            </p:nvSpPr>
            <p:spPr>
              <a:xfrm>
                <a:off x="5455340" y="2768738"/>
                <a:ext cx="1397688" cy="400110"/>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■一人部屋追加代金：２０，０００円　　</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■子ども代金：同額　</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■幼児代金：２０，０００円</a:t>
                </a:r>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500" dirty="0">
                    <a:latin typeface="BIZ UDPゴシック" panose="020B0400000000000000" pitchFamily="50" charset="-128"/>
                    <a:ea typeface="BIZ UDPゴシック" panose="020B0400000000000000" pitchFamily="50" charset="-128"/>
                  </a:rPr>
                  <a:t>■最少催行人数：</a:t>
                </a:r>
                <a:r>
                  <a:rPr kumimoji="1" lang="en-US" altLang="ja-JP" sz="500" dirty="0">
                    <a:latin typeface="BIZ UDPゴシック" panose="020B0400000000000000" pitchFamily="50" charset="-128"/>
                    <a:ea typeface="BIZ UDPゴシック" panose="020B0400000000000000" pitchFamily="50" charset="-128"/>
                  </a:rPr>
                  <a:t>10</a:t>
                </a:r>
                <a:r>
                  <a:rPr kumimoji="1" lang="ja-JP" altLang="en-US" sz="500" dirty="0">
                    <a:latin typeface="BIZ UDPゴシック" panose="020B0400000000000000" pitchFamily="50" charset="-128"/>
                    <a:ea typeface="BIZ UDPゴシック" panose="020B0400000000000000" pitchFamily="50" charset="-128"/>
                  </a:rPr>
                  <a:t>名</a:t>
                </a:r>
                <a:endParaRPr kumimoji="1" lang="en-US" altLang="ja-JP" sz="500" dirty="0">
                  <a:latin typeface="BIZ UDPゴシック" panose="020B0400000000000000" pitchFamily="50" charset="-128"/>
                  <a:ea typeface="BIZ UDPゴシック" panose="020B0400000000000000" pitchFamily="50" charset="-128"/>
                </a:endParaRPr>
              </a:p>
            </p:txBody>
          </p:sp>
        </p:grpSp>
      </p:grpSp>
      <p:grpSp>
        <p:nvGrpSpPr>
          <p:cNvPr id="79" name="グループ化 78">
            <a:extLst>
              <a:ext uri="{FF2B5EF4-FFF2-40B4-BE49-F238E27FC236}">
                <a16:creationId xmlns:a16="http://schemas.microsoft.com/office/drawing/2014/main" id="{C01B86A4-1554-6E68-62A4-269C2D2C471C}"/>
              </a:ext>
            </a:extLst>
          </p:cNvPr>
          <p:cNvGrpSpPr/>
          <p:nvPr/>
        </p:nvGrpSpPr>
        <p:grpSpPr>
          <a:xfrm>
            <a:off x="3850708" y="150985"/>
            <a:ext cx="2749986" cy="2574153"/>
            <a:chOff x="313711" y="3331042"/>
            <a:chExt cx="2749986" cy="2817010"/>
          </a:xfrm>
        </p:grpSpPr>
        <p:grpSp>
          <p:nvGrpSpPr>
            <p:cNvPr id="73" name="グループ化 72">
              <a:extLst>
                <a:ext uri="{FF2B5EF4-FFF2-40B4-BE49-F238E27FC236}">
                  <a16:creationId xmlns:a16="http://schemas.microsoft.com/office/drawing/2014/main" id="{F7654E82-6FE4-9531-0118-C491036663E8}"/>
                </a:ext>
              </a:extLst>
            </p:cNvPr>
            <p:cNvGrpSpPr/>
            <p:nvPr/>
          </p:nvGrpSpPr>
          <p:grpSpPr>
            <a:xfrm>
              <a:off x="313711" y="3331042"/>
              <a:ext cx="2749986" cy="2817010"/>
              <a:chOff x="307103" y="3291420"/>
              <a:chExt cx="2749986" cy="2817010"/>
            </a:xfrm>
          </p:grpSpPr>
          <p:grpSp>
            <p:nvGrpSpPr>
              <p:cNvPr id="68" name="グループ化 67">
                <a:extLst>
                  <a:ext uri="{FF2B5EF4-FFF2-40B4-BE49-F238E27FC236}">
                    <a16:creationId xmlns:a16="http://schemas.microsoft.com/office/drawing/2014/main" id="{910AD753-0E7F-1E34-914A-65055DDB5774}"/>
                  </a:ext>
                </a:extLst>
              </p:cNvPr>
              <p:cNvGrpSpPr/>
              <p:nvPr/>
            </p:nvGrpSpPr>
            <p:grpSpPr>
              <a:xfrm>
                <a:off x="307103" y="3291420"/>
                <a:ext cx="2700214" cy="2817010"/>
                <a:chOff x="-3425675" y="3338656"/>
                <a:chExt cx="2700214" cy="2817010"/>
              </a:xfrm>
            </p:grpSpPr>
            <p:grpSp>
              <p:nvGrpSpPr>
                <p:cNvPr id="67" name="グループ化 66">
                  <a:extLst>
                    <a:ext uri="{FF2B5EF4-FFF2-40B4-BE49-F238E27FC236}">
                      <a16:creationId xmlns:a16="http://schemas.microsoft.com/office/drawing/2014/main" id="{162B3591-42F6-452C-5DBE-C521A14570FF}"/>
                    </a:ext>
                  </a:extLst>
                </p:cNvPr>
                <p:cNvGrpSpPr/>
                <p:nvPr/>
              </p:nvGrpSpPr>
              <p:grpSpPr>
                <a:xfrm>
                  <a:off x="-3425675" y="3338656"/>
                  <a:ext cx="2700214" cy="2817010"/>
                  <a:chOff x="403375" y="3252387"/>
                  <a:chExt cx="2700214" cy="2817010"/>
                </a:xfrm>
              </p:grpSpPr>
              <p:grpSp>
                <p:nvGrpSpPr>
                  <p:cNvPr id="61" name="グループ化 60">
                    <a:extLst>
                      <a:ext uri="{FF2B5EF4-FFF2-40B4-BE49-F238E27FC236}">
                        <a16:creationId xmlns:a16="http://schemas.microsoft.com/office/drawing/2014/main" id="{7C88D8BA-D05B-C31F-268C-2E253C6EBAF2}"/>
                      </a:ext>
                    </a:extLst>
                  </p:cNvPr>
                  <p:cNvGrpSpPr/>
                  <p:nvPr/>
                </p:nvGrpSpPr>
                <p:grpSpPr>
                  <a:xfrm>
                    <a:off x="403375" y="3252387"/>
                    <a:ext cx="2700214" cy="2817010"/>
                    <a:chOff x="1390561" y="7891947"/>
                    <a:chExt cx="2700214" cy="2817010"/>
                  </a:xfrm>
                </p:grpSpPr>
                <p:sp>
                  <p:nvSpPr>
                    <p:cNvPr id="63" name="正方形/長方形 62">
                      <a:extLst>
                        <a:ext uri="{FF2B5EF4-FFF2-40B4-BE49-F238E27FC236}">
                          <a16:creationId xmlns:a16="http://schemas.microsoft.com/office/drawing/2014/main" id="{6983B416-15CC-1623-5334-11C88EAF17E7}"/>
                        </a:ext>
                      </a:extLst>
                    </p:cNvPr>
                    <p:cNvSpPr/>
                    <p:nvPr/>
                  </p:nvSpPr>
                  <p:spPr>
                    <a:xfrm>
                      <a:off x="1491314" y="7940731"/>
                      <a:ext cx="2599461" cy="276822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8000"/>
                        </a:highlight>
                      </a:endParaRPr>
                    </a:p>
                  </p:txBody>
                </p:sp>
                <p:sp>
                  <p:nvSpPr>
                    <p:cNvPr id="64" name="正方形/長方形 63">
                      <a:extLst>
                        <a:ext uri="{FF2B5EF4-FFF2-40B4-BE49-F238E27FC236}">
                          <a16:creationId xmlns:a16="http://schemas.microsoft.com/office/drawing/2014/main" id="{A83D30D4-0B21-0E21-200E-D160FEBAA0E4}"/>
                        </a:ext>
                      </a:extLst>
                    </p:cNvPr>
                    <p:cNvSpPr/>
                    <p:nvPr/>
                  </p:nvSpPr>
                  <p:spPr>
                    <a:xfrm>
                      <a:off x="1390561" y="7891947"/>
                      <a:ext cx="2588237" cy="27821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5" name="テキスト ボックス 64">
                    <a:extLst>
                      <a:ext uri="{FF2B5EF4-FFF2-40B4-BE49-F238E27FC236}">
                        <a16:creationId xmlns:a16="http://schemas.microsoft.com/office/drawing/2014/main" id="{58B4D5D0-07A1-33E3-FEEE-5FD964D4BCA8}"/>
                      </a:ext>
                    </a:extLst>
                  </p:cNvPr>
                  <p:cNvSpPr txBox="1"/>
                  <p:nvPr/>
                </p:nvSpPr>
                <p:spPr>
                  <a:xfrm>
                    <a:off x="567552" y="3336519"/>
                    <a:ext cx="2364733" cy="404176"/>
                  </a:xfrm>
                  <a:prstGeom prst="rect">
                    <a:avLst/>
                  </a:prstGeom>
                  <a:noFill/>
                </p:spPr>
                <p:txBody>
                  <a:bodyPr wrap="square" rtlCol="0">
                    <a:spAutoFit/>
                  </a:bodyPr>
                  <a:lstStyle/>
                  <a:p>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利用ホテル</a:t>
                    </a: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　ハノイ デウー ホテル</a:t>
                    </a:r>
                    <a:endParaRPr kumimoji="1" lang="en-US" altLang="ja-JP" sz="1000" b="1" dirty="0">
                      <a:latin typeface="BIZ UDPゴシック" panose="020B0400000000000000" pitchFamily="50" charset="-128"/>
                      <a:ea typeface="BIZ UDPゴシック" panose="020B0400000000000000" pitchFamily="50" charset="-128"/>
                    </a:endParaRPr>
                  </a:p>
                  <a:p>
                    <a:r>
                      <a:rPr kumimoji="1" lang="ja-JP" altLang="en-US" sz="800" b="1" dirty="0">
                        <a:latin typeface="BIZ UDPゴシック" panose="020B0400000000000000" pitchFamily="50" charset="-128"/>
                        <a:ea typeface="BIZ UDPゴシック" panose="020B0400000000000000" pitchFamily="50" charset="-128"/>
                      </a:rPr>
                      <a:t>　</a:t>
                    </a:r>
                    <a:r>
                      <a:rPr kumimoji="1" lang="en-US" altLang="ja-JP" sz="800" b="1" dirty="0">
                        <a:latin typeface="BIZ UDPゴシック" panose="020B0400000000000000" pitchFamily="50" charset="-128"/>
                        <a:ea typeface="BIZ UDPゴシック" panose="020B0400000000000000" pitchFamily="50" charset="-128"/>
                      </a:rPr>
                      <a:t>Hanoi Daewoo Hotel</a:t>
                    </a:r>
                    <a:r>
                      <a:rPr kumimoji="1" lang="ja-JP" altLang="en-US" sz="800" b="1" dirty="0">
                        <a:latin typeface="BIZ UDPゴシック" panose="020B0400000000000000" pitchFamily="50" charset="-128"/>
                        <a:ea typeface="BIZ UDPゴシック" panose="020B0400000000000000" pitchFamily="50" charset="-128"/>
                      </a:rPr>
                      <a:t>　</a:t>
                    </a:r>
                    <a:r>
                      <a:rPr kumimoji="1" lang="ja-JP" altLang="en-US" sz="600" b="1" dirty="0">
                        <a:latin typeface="BIZ UDPゴシック" panose="020B0400000000000000" pitchFamily="50" charset="-128"/>
                        <a:ea typeface="BIZ UDPゴシック" panose="020B0400000000000000" pitchFamily="50" charset="-128"/>
                      </a:rPr>
                      <a:t>（ツイン利用）</a:t>
                    </a:r>
                    <a:endParaRPr kumimoji="1" lang="en-US" altLang="ja-JP" sz="600" b="1" dirty="0">
                      <a:latin typeface="BIZ UDPゴシック" panose="020B0400000000000000" pitchFamily="50" charset="-128"/>
                      <a:ea typeface="BIZ UDPゴシック" panose="020B0400000000000000" pitchFamily="50" charset="-128"/>
                    </a:endParaRPr>
                  </a:p>
                </p:txBody>
              </p:sp>
            </p:grpSp>
            <p:sp>
              <p:nvSpPr>
                <p:cNvPr id="66" name="テキスト ボックス 65">
                  <a:extLst>
                    <a:ext uri="{FF2B5EF4-FFF2-40B4-BE49-F238E27FC236}">
                      <a16:creationId xmlns:a16="http://schemas.microsoft.com/office/drawing/2014/main" id="{5E864B07-D64B-C2C2-54CD-BD5FF23A9789}"/>
                    </a:ext>
                  </a:extLst>
                </p:cNvPr>
                <p:cNvSpPr txBox="1"/>
                <p:nvPr/>
              </p:nvSpPr>
              <p:spPr>
                <a:xfrm>
                  <a:off x="-3219612" y="3785130"/>
                  <a:ext cx="2306151" cy="606265"/>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トゥレ湖の近く、各国大使館や外資系企業が多いエリアにあり、各国首相大統領ら</a:t>
                  </a:r>
                  <a:r>
                    <a:rPr kumimoji="1" lang="en-US" altLang="ja-JP" sz="600" dirty="0">
                      <a:latin typeface="BIZ UDPゴシック" panose="020B0400000000000000" pitchFamily="50" charset="-128"/>
                      <a:ea typeface="BIZ UDPゴシック" panose="020B0400000000000000" pitchFamily="50" charset="-128"/>
                    </a:rPr>
                    <a:t>VIP</a:t>
                  </a:r>
                  <a:r>
                    <a:rPr kumimoji="1" lang="ja-JP" altLang="en-US" sz="600" dirty="0">
                      <a:latin typeface="BIZ UDPゴシック" panose="020B0400000000000000" pitchFamily="50" charset="-128"/>
                      <a:ea typeface="BIZ UDPゴシック" panose="020B0400000000000000" pitchFamily="50" charset="-128"/>
                    </a:rPr>
                    <a:t>も滞在するホテル。真っ白な外観をもち、館内に一歩入ると大理石の床が敷かれるなど、ヨーロッパのリゾートホテルのような優雅な雰囲気だ。ベトナムのファブリックなどでまとめられた客室は異国情緒あふれるもの。</a:t>
                  </a:r>
                  <a:endParaRPr kumimoji="1" lang="en-US" altLang="ja-JP" sz="600" dirty="0">
                    <a:latin typeface="BIZ UDPゴシック" panose="020B0400000000000000" pitchFamily="50" charset="-128"/>
                    <a:ea typeface="BIZ UDPゴシック" panose="020B0400000000000000" pitchFamily="50" charset="-128"/>
                  </a:endParaRPr>
                </a:p>
              </p:txBody>
            </p:sp>
          </p:grpSp>
          <p:sp>
            <p:nvSpPr>
              <p:cNvPr id="71" name="テキスト ボックス 70">
                <a:extLst>
                  <a:ext uri="{FF2B5EF4-FFF2-40B4-BE49-F238E27FC236}">
                    <a16:creationId xmlns:a16="http://schemas.microsoft.com/office/drawing/2014/main" id="{BD62CC7A-FEFB-6F82-7EDB-2CC59CF29878}"/>
                  </a:ext>
                </a:extLst>
              </p:cNvPr>
              <p:cNvSpPr txBox="1"/>
              <p:nvPr/>
            </p:nvSpPr>
            <p:spPr>
              <a:xfrm>
                <a:off x="967029" y="5564765"/>
                <a:ext cx="720393" cy="184665"/>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外観（イメージ）</a:t>
                </a:r>
                <a:endParaRPr kumimoji="1" lang="en-US" altLang="ja-JP" sz="600" b="1" dirty="0">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141534A7-945F-C163-9257-60C7461CC101}"/>
                  </a:ext>
                </a:extLst>
              </p:cNvPr>
              <p:cNvSpPr txBox="1"/>
              <p:nvPr/>
            </p:nvSpPr>
            <p:spPr>
              <a:xfrm>
                <a:off x="2074597" y="5803241"/>
                <a:ext cx="982492" cy="184666"/>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ロビー（イメージ）</a:t>
                </a:r>
                <a:endParaRPr kumimoji="1" lang="en-US" altLang="ja-JP" sz="600" b="1" dirty="0">
                  <a:latin typeface="BIZ UDPゴシック" panose="020B0400000000000000" pitchFamily="50" charset="-128"/>
                  <a:ea typeface="BIZ UDPゴシック" panose="020B0400000000000000" pitchFamily="50" charset="-128"/>
                </a:endParaRPr>
              </a:p>
            </p:txBody>
          </p:sp>
        </p:grpSp>
        <p:pic>
          <p:nvPicPr>
            <p:cNvPr id="10" name="図 9">
              <a:extLst>
                <a:ext uri="{FF2B5EF4-FFF2-40B4-BE49-F238E27FC236}">
                  <a16:creationId xmlns:a16="http://schemas.microsoft.com/office/drawing/2014/main" id="{3D0AC2CA-B007-9C1B-132F-E0849AFA545E}"/>
                </a:ext>
              </a:extLst>
            </p:cNvPr>
            <p:cNvPicPr>
              <a:picLocks noChangeAspect="1"/>
            </p:cNvPicPr>
            <p:nvPr/>
          </p:nvPicPr>
          <p:blipFill>
            <a:blip r:embed="rId5"/>
            <a:stretch>
              <a:fillRect/>
            </a:stretch>
          </p:blipFill>
          <p:spPr>
            <a:xfrm>
              <a:off x="414464" y="4403509"/>
              <a:ext cx="1897968" cy="1263505"/>
            </a:xfrm>
            <a:prstGeom prst="rect">
              <a:avLst/>
            </a:prstGeom>
            <a:ln>
              <a:noFill/>
            </a:ln>
            <a:effectLst>
              <a:softEdge rad="112500"/>
            </a:effectLst>
          </p:spPr>
        </p:pic>
        <p:pic>
          <p:nvPicPr>
            <p:cNvPr id="19" name="図 18">
              <a:extLst>
                <a:ext uri="{FF2B5EF4-FFF2-40B4-BE49-F238E27FC236}">
                  <a16:creationId xmlns:a16="http://schemas.microsoft.com/office/drawing/2014/main" id="{4F15644D-E4E1-287B-4D2A-F43072004D61}"/>
                </a:ext>
              </a:extLst>
            </p:cNvPr>
            <p:cNvPicPr>
              <a:picLocks noChangeAspect="1"/>
            </p:cNvPicPr>
            <p:nvPr/>
          </p:nvPicPr>
          <p:blipFill>
            <a:blip r:embed="rId6"/>
            <a:stretch>
              <a:fillRect/>
            </a:stretch>
          </p:blipFill>
          <p:spPr>
            <a:xfrm>
              <a:off x="1650552" y="5090067"/>
              <a:ext cx="1238749" cy="831732"/>
            </a:xfrm>
            <a:prstGeom prst="rect">
              <a:avLst/>
            </a:prstGeom>
            <a:ln>
              <a:noFill/>
            </a:ln>
            <a:effectLst>
              <a:softEdge rad="112500"/>
            </a:effectLst>
          </p:spPr>
        </p:pic>
      </p:grpSp>
      <p:grpSp>
        <p:nvGrpSpPr>
          <p:cNvPr id="43" name="グループ化 42">
            <a:extLst>
              <a:ext uri="{FF2B5EF4-FFF2-40B4-BE49-F238E27FC236}">
                <a16:creationId xmlns:a16="http://schemas.microsoft.com/office/drawing/2014/main" id="{9CD52E71-E77D-6D66-F394-AD0E166CE969}"/>
              </a:ext>
            </a:extLst>
          </p:cNvPr>
          <p:cNvGrpSpPr/>
          <p:nvPr/>
        </p:nvGrpSpPr>
        <p:grpSpPr>
          <a:xfrm>
            <a:off x="216946" y="448372"/>
            <a:ext cx="3513971" cy="481655"/>
            <a:chOff x="14043" y="449724"/>
            <a:chExt cx="5399273" cy="742304"/>
          </a:xfrm>
        </p:grpSpPr>
        <p:sp>
          <p:nvSpPr>
            <p:cNvPr id="42" name="正方形/長方形 41">
              <a:extLst>
                <a:ext uri="{FF2B5EF4-FFF2-40B4-BE49-F238E27FC236}">
                  <a16:creationId xmlns:a16="http://schemas.microsoft.com/office/drawing/2014/main" id="{82F94D58-D3E1-BA5F-6DA9-99E4D8C2A947}"/>
                </a:ext>
              </a:extLst>
            </p:cNvPr>
            <p:cNvSpPr/>
            <p:nvPr/>
          </p:nvSpPr>
          <p:spPr>
            <a:xfrm>
              <a:off x="14043" y="449724"/>
              <a:ext cx="5399273" cy="742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57E50B15-5924-E51A-45C5-44884AD80BD3}"/>
                </a:ext>
              </a:extLst>
            </p:cNvPr>
            <p:cNvPicPr>
              <a:picLocks noChangeAspect="1"/>
            </p:cNvPicPr>
            <p:nvPr/>
          </p:nvPicPr>
          <p:blipFill>
            <a:blip r:embed="rId7"/>
            <a:stretch>
              <a:fillRect/>
            </a:stretch>
          </p:blipFill>
          <p:spPr>
            <a:xfrm>
              <a:off x="14043" y="471096"/>
              <a:ext cx="5399273" cy="697257"/>
            </a:xfrm>
            <a:prstGeom prst="rect">
              <a:avLst/>
            </a:prstGeom>
          </p:spPr>
        </p:pic>
      </p:grpSp>
      <p:pic>
        <p:nvPicPr>
          <p:cNvPr id="25" name="図 24">
            <a:extLst>
              <a:ext uri="{FF2B5EF4-FFF2-40B4-BE49-F238E27FC236}">
                <a16:creationId xmlns:a16="http://schemas.microsoft.com/office/drawing/2014/main" id="{1A10D38B-3664-FC42-749F-606699A67867}"/>
              </a:ext>
            </a:extLst>
          </p:cNvPr>
          <p:cNvPicPr>
            <a:picLocks noChangeAspect="1"/>
          </p:cNvPicPr>
          <p:nvPr/>
        </p:nvPicPr>
        <p:blipFill>
          <a:blip r:embed="rId8"/>
          <a:stretch>
            <a:fillRect/>
          </a:stretch>
        </p:blipFill>
        <p:spPr>
          <a:xfrm>
            <a:off x="218814" y="1756832"/>
            <a:ext cx="1576669" cy="880149"/>
          </a:xfrm>
          <a:prstGeom prst="rect">
            <a:avLst/>
          </a:prstGeom>
        </p:spPr>
      </p:pic>
      <p:pic>
        <p:nvPicPr>
          <p:cNvPr id="27" name="図 26">
            <a:extLst>
              <a:ext uri="{FF2B5EF4-FFF2-40B4-BE49-F238E27FC236}">
                <a16:creationId xmlns:a16="http://schemas.microsoft.com/office/drawing/2014/main" id="{E7516BD7-6F07-E4BF-DBE3-ABE3F0E577EE}"/>
              </a:ext>
            </a:extLst>
          </p:cNvPr>
          <p:cNvPicPr>
            <a:picLocks noChangeAspect="1"/>
          </p:cNvPicPr>
          <p:nvPr/>
        </p:nvPicPr>
        <p:blipFill>
          <a:blip r:embed="rId9"/>
          <a:stretch>
            <a:fillRect/>
          </a:stretch>
        </p:blipFill>
        <p:spPr>
          <a:xfrm>
            <a:off x="1989751" y="1765477"/>
            <a:ext cx="1646981" cy="865531"/>
          </a:xfrm>
          <a:prstGeom prst="rect">
            <a:avLst/>
          </a:prstGeom>
        </p:spPr>
      </p:pic>
      <p:pic>
        <p:nvPicPr>
          <p:cNvPr id="31" name="図 30">
            <a:extLst>
              <a:ext uri="{FF2B5EF4-FFF2-40B4-BE49-F238E27FC236}">
                <a16:creationId xmlns:a16="http://schemas.microsoft.com/office/drawing/2014/main" id="{DE197D87-35BE-E4EF-9496-3AEAA9664CE6}"/>
              </a:ext>
            </a:extLst>
          </p:cNvPr>
          <p:cNvPicPr>
            <a:picLocks noChangeAspect="1"/>
          </p:cNvPicPr>
          <p:nvPr/>
        </p:nvPicPr>
        <p:blipFill>
          <a:blip r:embed="rId10"/>
          <a:stretch>
            <a:fillRect/>
          </a:stretch>
        </p:blipFill>
        <p:spPr>
          <a:xfrm>
            <a:off x="190990" y="2745955"/>
            <a:ext cx="1597633" cy="884916"/>
          </a:xfrm>
          <a:prstGeom prst="rect">
            <a:avLst/>
          </a:prstGeom>
        </p:spPr>
      </p:pic>
      <p:pic>
        <p:nvPicPr>
          <p:cNvPr id="35" name="図 34">
            <a:extLst>
              <a:ext uri="{FF2B5EF4-FFF2-40B4-BE49-F238E27FC236}">
                <a16:creationId xmlns:a16="http://schemas.microsoft.com/office/drawing/2014/main" id="{46844B31-9A61-6323-31E4-2928777156F5}"/>
              </a:ext>
            </a:extLst>
          </p:cNvPr>
          <p:cNvPicPr>
            <a:picLocks noChangeAspect="1"/>
          </p:cNvPicPr>
          <p:nvPr/>
        </p:nvPicPr>
        <p:blipFill>
          <a:blip r:embed="rId11"/>
          <a:stretch>
            <a:fillRect/>
          </a:stretch>
        </p:blipFill>
        <p:spPr>
          <a:xfrm>
            <a:off x="2009631" y="2737291"/>
            <a:ext cx="1556119" cy="850761"/>
          </a:xfrm>
          <a:prstGeom prst="rect">
            <a:avLst/>
          </a:prstGeom>
        </p:spPr>
      </p:pic>
      <p:pic>
        <p:nvPicPr>
          <p:cNvPr id="26" name="図 25">
            <a:extLst>
              <a:ext uri="{FF2B5EF4-FFF2-40B4-BE49-F238E27FC236}">
                <a16:creationId xmlns:a16="http://schemas.microsoft.com/office/drawing/2014/main" id="{9A12A00F-B425-DEFF-7CE3-72AFF02276C3}"/>
              </a:ext>
            </a:extLst>
          </p:cNvPr>
          <p:cNvPicPr>
            <a:picLocks noChangeAspect="1"/>
          </p:cNvPicPr>
          <p:nvPr/>
        </p:nvPicPr>
        <p:blipFill>
          <a:blip r:embed="rId12"/>
          <a:stretch>
            <a:fillRect/>
          </a:stretch>
        </p:blipFill>
        <p:spPr>
          <a:xfrm>
            <a:off x="3668018" y="2733956"/>
            <a:ext cx="1476808" cy="951165"/>
          </a:xfrm>
          <a:prstGeom prst="rect">
            <a:avLst/>
          </a:prstGeom>
        </p:spPr>
      </p:pic>
      <p:sp>
        <p:nvSpPr>
          <p:cNvPr id="8" name="テキスト ボックス 7">
            <a:extLst>
              <a:ext uri="{FF2B5EF4-FFF2-40B4-BE49-F238E27FC236}">
                <a16:creationId xmlns:a16="http://schemas.microsoft.com/office/drawing/2014/main" id="{6A3DE53C-9533-A6AE-ACB3-99AE8A4A2E49}"/>
              </a:ext>
            </a:extLst>
          </p:cNvPr>
          <p:cNvSpPr txBox="1"/>
          <p:nvPr/>
        </p:nvSpPr>
        <p:spPr>
          <a:xfrm>
            <a:off x="140033" y="281883"/>
            <a:ext cx="2456158" cy="184666"/>
          </a:xfrm>
          <a:prstGeom prst="rect">
            <a:avLst/>
          </a:prstGeom>
          <a:noFill/>
        </p:spPr>
        <p:txBody>
          <a:bodyPr wrap="square" rtlCol="0">
            <a:spAutoFit/>
          </a:bodyPr>
          <a:lstStyle/>
          <a:p>
            <a:r>
              <a:rPr kumimoji="1" lang="ja-JP" altLang="en-US" sz="600" b="1" dirty="0">
                <a:latin typeface="BIZ UDPゴシック" panose="020B0400000000000000" pitchFamily="50" charset="-128"/>
                <a:ea typeface="BIZ UDPゴシック" panose="020B0400000000000000" pitchFamily="50" charset="-128"/>
              </a:rPr>
              <a:t>おとな・こども共お</a:t>
            </a:r>
            <a:r>
              <a:rPr kumimoji="1" lang="en-US" altLang="ja-JP" sz="600" b="1" dirty="0">
                <a:latin typeface="BIZ UDPゴシック" panose="020B0400000000000000" pitchFamily="50" charset="-128"/>
                <a:ea typeface="BIZ UDPゴシック" panose="020B0400000000000000" pitchFamily="50" charset="-128"/>
              </a:rPr>
              <a:t>1</a:t>
            </a:r>
            <a:r>
              <a:rPr kumimoji="1" lang="ja-JP" altLang="en-US" sz="600" b="1" dirty="0">
                <a:latin typeface="BIZ UDPゴシック" panose="020B0400000000000000" pitchFamily="50" charset="-128"/>
                <a:ea typeface="BIZ UDPゴシック" panose="020B0400000000000000" pitchFamily="50" charset="-128"/>
              </a:rPr>
              <a:t>人様（</a:t>
            </a:r>
            <a:r>
              <a:rPr kumimoji="1" lang="en-US" altLang="ja-JP" sz="600" b="1" dirty="0">
                <a:latin typeface="BIZ UDPゴシック" panose="020B0400000000000000" pitchFamily="50" charset="-128"/>
                <a:ea typeface="BIZ UDPゴシック" panose="020B0400000000000000" pitchFamily="50" charset="-128"/>
              </a:rPr>
              <a:t>2</a:t>
            </a:r>
            <a:r>
              <a:rPr kumimoji="1" lang="ja-JP" altLang="en-US" sz="600" b="1" dirty="0">
                <a:latin typeface="BIZ UDPゴシック" panose="020B0400000000000000" pitchFamily="50" charset="-128"/>
                <a:ea typeface="BIZ UDPゴシック" panose="020B0400000000000000" pitchFamily="50" charset="-128"/>
              </a:rPr>
              <a:t>名</a:t>
            </a:r>
            <a:r>
              <a:rPr kumimoji="1" lang="en-US" altLang="ja-JP" sz="600" b="1" dirty="0">
                <a:latin typeface="BIZ UDPゴシック" panose="020B0400000000000000" pitchFamily="50" charset="-128"/>
                <a:ea typeface="BIZ UDPゴシック" panose="020B0400000000000000" pitchFamily="50" charset="-128"/>
              </a:rPr>
              <a:t>1</a:t>
            </a:r>
            <a:r>
              <a:rPr kumimoji="1" lang="ja-JP" altLang="en-US" sz="600" b="1" dirty="0">
                <a:latin typeface="BIZ UDPゴシック" panose="020B0400000000000000" pitchFamily="50" charset="-128"/>
                <a:ea typeface="BIZ UDPゴシック" panose="020B0400000000000000" pitchFamily="50" charset="-128"/>
              </a:rPr>
              <a:t>室利用）　ツアーコード：</a:t>
            </a:r>
            <a:r>
              <a:rPr kumimoji="1" lang="en-US" altLang="ja-JP" sz="600" b="1" dirty="0">
                <a:latin typeface="BIZ UDPゴシック" panose="020B0400000000000000" pitchFamily="50" charset="-128"/>
                <a:ea typeface="BIZ UDPゴシック" panose="020B0400000000000000" pitchFamily="50" charset="-128"/>
              </a:rPr>
              <a:t>KNZ-00</a:t>
            </a:r>
            <a:r>
              <a:rPr kumimoji="1" lang="ja-JP" altLang="en-US" sz="600" b="1" dirty="0">
                <a:latin typeface="BIZ UDPゴシック" panose="020B0400000000000000" pitchFamily="50" charset="-128"/>
                <a:ea typeface="BIZ UDPゴシック" panose="020B0400000000000000" pitchFamily="50" charset="-128"/>
              </a:rPr>
              <a:t>８</a:t>
            </a:r>
            <a:endParaRPr kumimoji="1" lang="en-US" altLang="ja-JP" sz="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21527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2862</Words>
  <Application>Microsoft Office PowerPoint</Application>
  <PresentationFormat>A4 210 x 297 mm</PresentationFormat>
  <Paragraphs>130</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Aptos</vt:lpstr>
      <vt:lpstr>Aptos Display</vt:lpstr>
      <vt:lpstr>BIZ UDPゴシック</vt:lpstr>
      <vt:lpstr>HGP創英角ｺﾞｼｯｸUB</vt:lpstr>
      <vt:lpstr>HGS創英角ｺﾞｼｯｸUB</vt:lpstr>
      <vt:lpstr>メイリオ</vt:lpstr>
      <vt:lpstr>游ゴシック</vt:lpstr>
      <vt:lpstr>游ゴシック Light</vt:lpstr>
      <vt:lpstr>Arial</vt:lpstr>
      <vt:lpstr>Times New Roman</vt:lpstr>
      <vt:lpstr>Office テーマ</vt:lpstr>
      <vt:lpstr>PowerPoint プレゼンテーション</vt:lpstr>
      <vt:lpstr>PowerPoint プレゼンテーション</vt:lpstr>
    </vt:vector>
  </TitlesOfParts>
  <Company>株式会社JTB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松永憲治(JTB)</dc:creator>
  <cp:lastModifiedBy>イオンモール新小松店(JTB)</cp:lastModifiedBy>
  <cp:revision>7</cp:revision>
  <cp:lastPrinted>2024-09-11T06:40:38Z</cp:lastPrinted>
  <dcterms:created xsi:type="dcterms:W3CDTF">2024-09-10T01:57:21Z</dcterms:created>
  <dcterms:modified xsi:type="dcterms:W3CDTF">2024-10-18T04:39:40Z</dcterms:modified>
</cp:coreProperties>
</file>