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sldIdLst>
    <p:sldId id="262" r:id="rId5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99"/>
    <a:srgbClr val="35AEDD"/>
    <a:srgbClr val="CC3300"/>
    <a:srgbClr val="001C7B"/>
    <a:srgbClr val="26247B"/>
    <a:srgbClr val="CCFFCC"/>
    <a:srgbClr val="99FFCC"/>
    <a:srgbClr val="139AD7"/>
    <a:srgbClr val="005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DA842-19CA-4C74-9721-738359AA0DC0}" v="67" dt="2026-06-17T06:44:00.2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160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山 正樹(JTB)" userId="vT3KxXmmzTeJrvksPMZWGJtLbe6tt2HU3rqOYbPDfVo=" providerId="None" clId="Web-{1F8DA842-19CA-4C74-9721-738359AA0DC0}"/>
    <pc:docChg chg="modSld">
      <pc:chgData name="高山 正樹(JTB)" userId="vT3KxXmmzTeJrvksPMZWGJtLbe6tt2HU3rqOYbPDfVo=" providerId="None" clId="Web-{1F8DA842-19CA-4C74-9721-738359AA0DC0}" dt="2026-06-17T06:43:59.157" v="29" actId="20577"/>
      <pc:docMkLst>
        <pc:docMk/>
      </pc:docMkLst>
      <pc:sldChg chg="modSp">
        <pc:chgData name="高山 正樹(JTB)" userId="vT3KxXmmzTeJrvksPMZWGJtLbe6tt2HU3rqOYbPDfVo=" providerId="None" clId="Web-{1F8DA842-19CA-4C74-9721-738359AA0DC0}" dt="2026-06-17T06:43:59.157" v="29" actId="20577"/>
        <pc:sldMkLst>
          <pc:docMk/>
          <pc:sldMk cId="2665418907" sldId="262"/>
        </pc:sldMkLst>
        <pc:spChg chg="mod">
          <ac:chgData name="高山 正樹(JTB)" userId="vT3KxXmmzTeJrvksPMZWGJtLbe6tt2HU3rqOYbPDfVo=" providerId="None" clId="Web-{1F8DA842-19CA-4C74-9721-738359AA0DC0}" dt="2026-06-17T06:43:54.017" v="22" actId="20577"/>
          <ac:spMkLst>
            <pc:docMk/>
            <pc:sldMk cId="2665418907" sldId="262"/>
            <ac:spMk id="7" creationId="{CC559B25-CC92-B53B-0EE2-042F874E0C60}"/>
          </ac:spMkLst>
        </pc:spChg>
        <pc:spChg chg="mod">
          <ac:chgData name="高山 正樹(JTB)" userId="vT3KxXmmzTeJrvksPMZWGJtLbe6tt2HU3rqOYbPDfVo=" providerId="None" clId="Web-{1F8DA842-19CA-4C74-9721-738359AA0DC0}" dt="2026-06-17T06:43:59.157" v="29" actId="20577"/>
          <ac:spMkLst>
            <pc:docMk/>
            <pc:sldMk cId="2665418907" sldId="262"/>
            <ac:spMk id="18" creationId="{E2A375D2-20F0-52B6-F2F7-BFC5182E3A5B}"/>
          </ac:spMkLst>
        </pc:spChg>
      </pc:sldChg>
    </pc:docChg>
  </pc:docChgLst>
  <pc:docChgLst>
    <pc:chgData name="堀江 和歌(JTB)" userId="G6Qjzz5M+DlDqfwjrihjaGTB3KlKVT7azVnndpIq8/A=" providerId="None" clId="Web-{962C3640-15FA-4E74-9C7E-A22F6BBE0852}"/>
    <pc:docChg chg="modSld">
      <pc:chgData name="堀江 和歌(JTB)" userId="G6Qjzz5M+DlDqfwjrihjaGTB3KlKVT7azVnndpIq8/A=" providerId="None" clId="Web-{962C3640-15FA-4E74-9C7E-A22F6BBE0852}" dt="2026-06-03T05:15:21.359" v="34" actId="14100"/>
      <pc:docMkLst>
        <pc:docMk/>
      </pc:docMkLst>
      <pc:sldChg chg="addSp delSp modSp">
        <pc:chgData name="堀江 和歌(JTB)" userId="G6Qjzz5M+DlDqfwjrihjaGTB3KlKVT7azVnndpIq8/A=" providerId="None" clId="Web-{962C3640-15FA-4E74-9C7E-A22F6BBE0852}" dt="2026-06-03T05:15:21.359" v="34" actId="14100"/>
        <pc:sldMkLst>
          <pc:docMk/>
          <pc:sldMk cId="2665418907" sldId="262"/>
        </pc:sldMkLst>
        <pc:spChg chg="add mod">
          <ac:chgData name="堀江 和歌(JTB)" userId="G6Qjzz5M+DlDqfwjrihjaGTB3KlKVT7azVnndpIq8/A=" providerId="None" clId="Web-{962C3640-15FA-4E74-9C7E-A22F6BBE0852}" dt="2026-06-03T05:15:21.359" v="34" actId="14100"/>
          <ac:spMkLst>
            <pc:docMk/>
            <pc:sldMk cId="2665418907" sldId="262"/>
            <ac:spMk id="7" creationId="{CC559B25-CC92-B53B-0EE2-042F874E0C60}"/>
          </ac:spMkLst>
        </pc:spChg>
        <pc:spChg chg="mod">
          <ac:chgData name="堀江 和歌(JTB)" userId="G6Qjzz5M+DlDqfwjrihjaGTB3KlKVT7azVnndpIq8/A=" providerId="None" clId="Web-{962C3640-15FA-4E74-9C7E-A22F6BBE0852}" dt="2026-06-03T05:13:51.934" v="6" actId="20577"/>
          <ac:spMkLst>
            <pc:docMk/>
            <pc:sldMk cId="2665418907" sldId="262"/>
            <ac:spMk id="18" creationId="{E2A375D2-20F0-52B6-F2F7-BFC5182E3A5B}"/>
          </ac:spMkLst>
        </pc:spChg>
      </pc:sldChg>
    </pc:docChg>
  </pc:docChgLst>
  <pc:docChgLst>
    <pc:chgData name="堀江 和歌(JTB)" userId="G6Qjzz5M+DlDqfwjrihjaGTB3KlKVT7azVnndpIq8/A=" providerId="None" clId="Web-{C80231A5-7604-40F8-9834-9653A83F938D}"/>
    <pc:docChg chg="modSld">
      <pc:chgData name="堀江 和歌(JTB)" userId="G6Qjzz5M+DlDqfwjrihjaGTB3KlKVT7azVnndpIq8/A=" providerId="None" clId="Web-{C80231A5-7604-40F8-9834-9653A83F938D}" dt="2026-06-03T05:13:22.784" v="12"/>
      <pc:docMkLst>
        <pc:docMk/>
      </pc:docMkLst>
      <pc:sldChg chg="delSp modSp">
        <pc:chgData name="堀江 和歌(JTB)" userId="G6Qjzz5M+DlDqfwjrihjaGTB3KlKVT7azVnndpIq8/A=" providerId="None" clId="Web-{C80231A5-7604-40F8-9834-9653A83F938D}" dt="2026-06-03T05:13:22.784" v="12"/>
        <pc:sldMkLst>
          <pc:docMk/>
          <pc:sldMk cId="2665418907" sldId="262"/>
        </pc:sldMkLst>
        <pc:spChg chg="mod">
          <ac:chgData name="堀江 和歌(JTB)" userId="G6Qjzz5M+DlDqfwjrihjaGTB3KlKVT7azVnndpIq8/A=" providerId="None" clId="Web-{C80231A5-7604-40F8-9834-9653A83F938D}" dt="2026-06-03T05:12:47.736" v="5" actId="14100"/>
          <ac:spMkLst>
            <pc:docMk/>
            <pc:sldMk cId="2665418907" sldId="262"/>
            <ac:spMk id="18" creationId="{E2A375D2-20F0-52B6-F2F7-BFC5182E3A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4" y="2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r">
              <a:defRPr sz="1200"/>
            </a:lvl1pPr>
          </a:lstStyle>
          <a:p>
            <a:fld id="{04E649A4-9662-4F28-96B7-23AB66DCBFD7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9" rIns="90638" bIns="453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2" y="4747999"/>
            <a:ext cx="5387983" cy="3884437"/>
          </a:xfrm>
          <a:prstGeom prst="rect">
            <a:avLst/>
          </a:prstGeom>
        </p:spPr>
        <p:txBody>
          <a:bodyPr vert="horz" lIns="90638" tIns="45319" rIns="90638" bIns="453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504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4" y="9371504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r">
              <a:defRPr sz="1200"/>
            </a:lvl1pPr>
          </a:lstStyle>
          <a:p>
            <a:fld id="{CDDCAA03-9C95-40FE-9B88-387D70C9D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84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jp/images/main-fountain-on-piazza-navona-during-a-sunny-day-rome/34410410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14529-9B2B-390B-A617-5EB0843F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02132B-A43C-D765-DD5C-875C59728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EB02122-E737-3627-C864-BC29F893D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err="1"/>
              <a:t>Adobestock</a:t>
            </a:r>
            <a:r>
              <a:rPr kumimoji="1" lang="ja-JP" altLang="en-US"/>
              <a:t>　</a:t>
            </a:r>
            <a:r>
              <a:rPr lang="en-US" altLang="ja-JP" b="0" i="0" u="none" strike="noStrike">
                <a:solidFill>
                  <a:srgbClr val="0D66D0"/>
                </a:solidFill>
                <a:effectLst/>
                <a:latin typeface="adobe-clean-han-japanese"/>
                <a:hlinkClick r:id="rId3"/>
              </a:rPr>
              <a:t>#344104104</a:t>
            </a:r>
            <a:r>
              <a:rPr kumimoji="1" lang="ja-JP" altLang="en-US"/>
              <a:t>　＃</a:t>
            </a:r>
            <a:r>
              <a:rPr kumimoji="1" lang="en-US" altLang="ja-JP"/>
              <a:t>403382424</a:t>
            </a:r>
            <a:r>
              <a:rPr kumimoji="1" lang="ja-JP" altLang="en-US"/>
              <a:t>　＃</a:t>
            </a:r>
            <a:r>
              <a:rPr kumimoji="1" lang="en-US" altLang="ja-JP"/>
              <a:t>407974906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ABD03E-7825-C714-D4D1-093C2B507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CAA03-9C95-40FE-9B88-387D70C9D7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54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AAD83-F397-7DC4-D825-49097EC35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2AA8687-F3E2-7A28-BFD6-EB06EC863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3" y="-12589"/>
            <a:ext cx="7587751" cy="3960249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9405538-B5B9-A938-C6BD-02EA20183B09}"/>
              </a:ext>
            </a:extLst>
          </p:cNvPr>
          <p:cNvSpPr/>
          <p:nvPr/>
        </p:nvSpPr>
        <p:spPr>
          <a:xfrm>
            <a:off x="-10623" y="3330495"/>
            <a:ext cx="7597159" cy="6047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エジプト・トルコ・ニュージーランド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146A3972-3A9D-ED5B-52A2-B6E4C542C15C}"/>
              </a:ext>
            </a:extLst>
          </p:cNvPr>
          <p:cNvSpPr txBox="1"/>
          <p:nvPr/>
        </p:nvSpPr>
        <p:spPr>
          <a:xfrm>
            <a:off x="226412" y="1410548"/>
            <a:ext cx="5359951" cy="320601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>
                <a:ln w="50800">
                  <a:solidFill>
                    <a:srgbClr val="233787"/>
                  </a:solidFill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行きたい旅がきっと見つかる！</a:t>
            </a:r>
            <a:endParaRPr sz="2000">
              <a:ln w="50800">
                <a:solidFill>
                  <a:srgbClr val="233787"/>
                </a:solidFill>
              </a:ln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CF06DEE-F870-2E76-35F4-8CD98F322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30" y="252079"/>
            <a:ext cx="971123" cy="447813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BF725D-DD1E-4D8F-2C8C-51FD8C3AD3DB}"/>
              </a:ext>
            </a:extLst>
          </p:cNvPr>
          <p:cNvSpPr txBox="1"/>
          <p:nvPr/>
        </p:nvSpPr>
        <p:spPr>
          <a:xfrm>
            <a:off x="4119636" y="4369656"/>
            <a:ext cx="14261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イタリア</a:t>
            </a:r>
          </a:p>
        </p:txBody>
      </p:sp>
      <p:pic>
        <p:nvPicPr>
          <p:cNvPr id="22" name="図 21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D46B43-7162-FE7F-D666-DE43BC9D2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411" y="247534"/>
            <a:ext cx="1632034" cy="455404"/>
          </a:xfrm>
          <a:prstGeom prst="rect">
            <a:avLst/>
          </a:prstGeom>
        </p:spPr>
      </p:pic>
      <p:sp>
        <p:nvSpPr>
          <p:cNvPr id="53" name="object 27">
            <a:extLst>
              <a:ext uri="{FF2B5EF4-FFF2-40B4-BE49-F238E27FC236}">
                <a16:creationId xmlns:a16="http://schemas.microsoft.com/office/drawing/2014/main" id="{5452D5AC-0BD3-1005-81C1-DD15954E05F2}"/>
              </a:ext>
            </a:extLst>
          </p:cNvPr>
          <p:cNvSpPr txBox="1"/>
          <p:nvPr/>
        </p:nvSpPr>
        <p:spPr>
          <a:xfrm>
            <a:off x="242581" y="2690929"/>
            <a:ext cx="5303232" cy="456535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dirty="0">
                <a:ln w="50800">
                  <a:solidFill>
                    <a:srgbClr val="233787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経験豊富な添乗員と海外企画担当者が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dirty="0">
                <a:ln w="50800">
                  <a:solidFill>
                    <a:srgbClr val="233787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おすすめの海外旅行をご案内いたします！</a:t>
            </a:r>
          </a:p>
        </p:txBody>
      </p:sp>
      <p:sp>
        <p:nvSpPr>
          <p:cNvPr id="5" name="object 27">
            <a:extLst>
              <a:ext uri="{FF2B5EF4-FFF2-40B4-BE49-F238E27FC236}">
                <a16:creationId xmlns:a16="http://schemas.microsoft.com/office/drawing/2014/main" id="{473FA6DC-30D4-5FB8-0FB6-1DAAB9EDD7EA}"/>
              </a:ext>
            </a:extLst>
          </p:cNvPr>
          <p:cNvSpPr txBox="1"/>
          <p:nvPr/>
        </p:nvSpPr>
        <p:spPr>
          <a:xfrm>
            <a:off x="276652" y="1738183"/>
            <a:ext cx="3429677" cy="443711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>
                <a:ln w="50800">
                  <a:solidFill>
                    <a:srgbClr val="233787"/>
                  </a:solidFill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800">
                <a:ln w="50800">
                  <a:solidFill>
                    <a:srgbClr val="233787"/>
                  </a:solidFill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海外旅行説明会</a:t>
            </a:r>
            <a:endParaRPr sz="2800">
              <a:ln w="50800">
                <a:solidFill>
                  <a:srgbClr val="233787"/>
                </a:solidFill>
              </a:ln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6" name="object 27">
            <a:extLst>
              <a:ext uri="{FF2B5EF4-FFF2-40B4-BE49-F238E27FC236}">
                <a16:creationId xmlns:a16="http://schemas.microsoft.com/office/drawing/2014/main" id="{CC24D4CF-E361-9258-CFBB-CF9FCF2E3D2A}"/>
              </a:ext>
            </a:extLst>
          </p:cNvPr>
          <p:cNvSpPr txBox="1"/>
          <p:nvPr/>
        </p:nvSpPr>
        <p:spPr>
          <a:xfrm>
            <a:off x="226412" y="1410548"/>
            <a:ext cx="53599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行きたい旅がきっと見つかる！</a:t>
            </a:r>
            <a:endParaRPr sz="2000" dirty="0"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E69509F7-0CC6-6CB3-4FFB-E93C8B3EAD46}"/>
              </a:ext>
            </a:extLst>
          </p:cNvPr>
          <p:cNvSpPr txBox="1"/>
          <p:nvPr/>
        </p:nvSpPr>
        <p:spPr>
          <a:xfrm>
            <a:off x="242581" y="2679065"/>
            <a:ext cx="5303232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経験豊富な添乗員と海外企画担当者が</a:t>
            </a:r>
            <a:endParaRPr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おすすめの海外旅行をご案内いたします！</a:t>
            </a:r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8F3C8D53-3EEB-970C-8313-824C3781D1F6}"/>
              </a:ext>
            </a:extLst>
          </p:cNvPr>
          <p:cNvSpPr txBox="1"/>
          <p:nvPr/>
        </p:nvSpPr>
        <p:spPr>
          <a:xfrm>
            <a:off x="276652" y="1738183"/>
            <a:ext cx="342967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8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海外旅行説明会</a:t>
            </a:r>
            <a:endParaRPr sz="2800" dirty="0"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7A86AE-84CB-988E-C3CA-0523DE0957A9}"/>
              </a:ext>
            </a:extLst>
          </p:cNvPr>
          <p:cNvSpPr txBox="1"/>
          <p:nvPr/>
        </p:nvSpPr>
        <p:spPr>
          <a:xfrm>
            <a:off x="751266" y="3245896"/>
            <a:ext cx="6144684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8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７</a:t>
            </a:r>
            <a:r>
              <a:rPr lang="ja-JP" altLang="en-US" sz="30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月</a:t>
            </a:r>
            <a:r>
              <a:rPr lang="ja-JP" altLang="en-US" sz="38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５</a:t>
            </a:r>
            <a:r>
              <a:rPr lang="ja-JP" altLang="en-US" sz="30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日</a:t>
            </a:r>
            <a:r>
              <a:rPr lang="en-US" altLang="ja-JP" sz="30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(</a:t>
            </a:r>
            <a:r>
              <a:rPr lang="ja-JP" altLang="en-US" sz="30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日</a:t>
            </a:r>
            <a:r>
              <a:rPr lang="en-US" altLang="ja-JP" sz="30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)</a:t>
            </a:r>
            <a:r>
              <a:rPr lang="zh-CN" altLang="en-US" sz="3800" b="1" dirty="0">
                <a:ln w="25400">
                  <a:solidFill>
                    <a:srgbClr val="FFFFCC"/>
                  </a:solidFill>
                </a:ln>
                <a:solidFill>
                  <a:srgbClr val="FFFFCC"/>
                </a:solidFill>
                <a:latin typeface="HGP創英角ｺﾞｼｯｸUB"/>
                <a:ea typeface="HGP創英角ｺﾞｼｯｸUB"/>
                <a:cs typeface="ヒラギノ明朝 ProN W6"/>
              </a:rPr>
              <a:t>海外旅行説明会</a:t>
            </a:r>
            <a:endParaRPr lang="zh-CN" altLang="en-US" sz="3800" dirty="0">
              <a:ln w="25400">
                <a:solidFill>
                  <a:srgbClr val="FFFFCC"/>
                </a:solidFill>
              </a:ln>
              <a:solidFill>
                <a:srgbClr val="FFFFCC"/>
              </a:solidFill>
              <a:latin typeface="HGP創英角ｺﾞｼｯｸUB"/>
              <a:ea typeface="HGP創英角ｺﾞｼｯｸUB"/>
              <a:cs typeface="ヒラギノ明朝 ProN W6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0A148129-7D72-DF10-0F6C-E2C05E1DA84F}"/>
              </a:ext>
            </a:extLst>
          </p:cNvPr>
          <p:cNvSpPr/>
          <p:nvPr/>
        </p:nvSpPr>
        <p:spPr>
          <a:xfrm>
            <a:off x="5925818" y="822048"/>
            <a:ext cx="1089818" cy="1092132"/>
          </a:xfrm>
          <a:prstGeom prst="ellipse">
            <a:avLst/>
          </a:prstGeom>
          <a:solidFill>
            <a:srgbClr val="FF0000"/>
          </a:solidFill>
          <a:ln cap="sq"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C2B58F-E4A2-F5BB-C8C9-3207E24CB49C}"/>
              </a:ext>
            </a:extLst>
          </p:cNvPr>
          <p:cNvSpPr txBox="1"/>
          <p:nvPr/>
        </p:nvSpPr>
        <p:spPr>
          <a:xfrm>
            <a:off x="6068906" y="920318"/>
            <a:ext cx="1330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</a:t>
            </a:r>
            <a:endParaRPr kumimoji="1" lang="en-US" altLang="ja-JP" sz="250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5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05DA1E0-9F3D-9421-0C85-DEE300A637F2}"/>
              </a:ext>
            </a:extLst>
          </p:cNvPr>
          <p:cNvSpPr/>
          <p:nvPr/>
        </p:nvSpPr>
        <p:spPr>
          <a:xfrm>
            <a:off x="270067" y="3920909"/>
            <a:ext cx="6986713" cy="37733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ABD8D3CD-E999-9ECE-F816-10CE104D15B0}"/>
              </a:ext>
            </a:extLst>
          </p:cNvPr>
          <p:cNvSpPr txBox="1"/>
          <p:nvPr/>
        </p:nvSpPr>
        <p:spPr>
          <a:xfrm>
            <a:off x="2259691" y="3888163"/>
            <a:ext cx="4078880" cy="366767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ja-JP" altLang="en-US" sz="230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ヒラギノ明朝 ProN W6"/>
              </a:rPr>
              <a:t>当店で当日放映します！</a:t>
            </a:r>
            <a:endParaRPr lang="en-US" altLang="ja-JP" sz="2300">
              <a:ln w="25400"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ヒラギノ明朝 ProN W6"/>
            </a:endParaRP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8502C565-B181-1076-38DB-6FF0FD6EEFDC}"/>
              </a:ext>
            </a:extLst>
          </p:cNvPr>
          <p:cNvSpPr txBox="1"/>
          <p:nvPr/>
        </p:nvSpPr>
        <p:spPr>
          <a:xfrm>
            <a:off x="2258984" y="3887301"/>
            <a:ext cx="3966290" cy="366767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ja-JP" altLang="en-US" sz="2300" dirty="0">
                <a:solidFill>
                  <a:srgbClr val="001C7B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ヒラギノ明朝 ProN W6"/>
              </a:rPr>
              <a:t>当店で当日放映します！</a:t>
            </a:r>
            <a:endParaRPr lang="en-US" altLang="ja-JP" sz="2300" dirty="0">
              <a:solidFill>
                <a:srgbClr val="001C7B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ヒラギノ明朝 ProN W6"/>
            </a:endParaRP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383EBB78-81BF-B420-B685-EE0D063DC249}"/>
              </a:ext>
            </a:extLst>
          </p:cNvPr>
          <p:cNvSpPr/>
          <p:nvPr/>
        </p:nvSpPr>
        <p:spPr>
          <a:xfrm>
            <a:off x="432065" y="4399277"/>
            <a:ext cx="2349235" cy="50250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26247B">
                  <a:lumMod val="70000"/>
                  <a:lumOff val="30000"/>
                </a:srgbClr>
              </a:gs>
              <a:gs pos="0">
                <a:srgbClr val="26247B"/>
              </a:gs>
              <a:gs pos="99000">
                <a:srgbClr val="2624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BE7F3EA-7E36-A412-6037-906CF491A949}"/>
              </a:ext>
            </a:extLst>
          </p:cNvPr>
          <p:cNvCxnSpPr>
            <a:cxnSpLocks/>
          </p:cNvCxnSpPr>
          <p:nvPr/>
        </p:nvCxnSpPr>
        <p:spPr>
          <a:xfrm flipV="1">
            <a:off x="635592" y="4932000"/>
            <a:ext cx="6300000" cy="19986"/>
          </a:xfrm>
          <a:prstGeom prst="line">
            <a:avLst/>
          </a:prstGeom>
          <a:ln w="41275">
            <a:gradFill flip="none" rotWithShape="1">
              <a:gsLst>
                <a:gs pos="0">
                  <a:srgbClr val="139AD7"/>
                </a:gs>
                <a:gs pos="100000">
                  <a:schemeClr val="accent1">
                    <a:lumMod val="0"/>
                    <a:lumOff val="100000"/>
                  </a:schemeClr>
                </a:gs>
                <a:gs pos="78000">
                  <a:schemeClr val="accent1">
                    <a:lumMod val="10000"/>
                    <a:lumOff val="9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546DC4-DD0B-FAF3-E4C1-2A504DE27131}"/>
              </a:ext>
            </a:extLst>
          </p:cNvPr>
          <p:cNvSpPr txBox="1"/>
          <p:nvPr/>
        </p:nvSpPr>
        <p:spPr>
          <a:xfrm>
            <a:off x="705908" y="3237272"/>
            <a:ext cx="5919975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8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７</a:t>
            </a:r>
            <a:r>
              <a:rPr lang="ja-JP" altLang="en-US" sz="30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月</a:t>
            </a:r>
            <a:r>
              <a:rPr lang="ja-JP" altLang="en-US" sz="38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５</a:t>
            </a:r>
            <a:r>
              <a:rPr lang="ja-JP" altLang="en-US" sz="30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日</a:t>
            </a:r>
            <a:r>
              <a:rPr lang="en-US" altLang="ja-JP" sz="30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(</a:t>
            </a:r>
            <a:r>
              <a:rPr lang="ja-JP" altLang="en-US" sz="30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日</a:t>
            </a:r>
            <a:r>
              <a:rPr lang="en-US" altLang="ja-JP" sz="30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)</a:t>
            </a:r>
            <a:r>
              <a:rPr lang="zh-CN" altLang="en-US" sz="3800" b="1" dirty="0">
                <a:gradFill flip="none">
                  <a:gsLst>
                    <a:gs pos="0">
                      <a:srgbClr val="26247B"/>
                    </a:gs>
                    <a:gs pos="50000">
                      <a:srgbClr val="26247B">
                        <a:lumMod val="70000"/>
                        <a:lumOff val="30000"/>
                      </a:srgbClr>
                    </a:gs>
                    <a:gs pos="99000">
                      <a:srgbClr val="26247B"/>
                    </a:gs>
                  </a:gsLst>
                  <a:lin ang="5400000" scaled="1"/>
                  <a:tileRect/>
                </a:gradFill>
                <a:latin typeface="HGP創英角ｺﾞｼｯｸUB"/>
                <a:ea typeface="HGP創英角ｺﾞｼｯｸUB"/>
                <a:cs typeface="ヒラギノ明朝 ProN W6"/>
              </a:rPr>
              <a:t>海外旅行説明会</a:t>
            </a:r>
            <a:endParaRPr lang="zh-CN" altLang="en-US" sz="3800" dirty="0">
              <a:gradFill flip="none">
                <a:gsLst>
                  <a:gs pos="0">
                    <a:srgbClr val="26247B"/>
                  </a:gs>
                  <a:gs pos="50000">
                    <a:srgbClr val="26247B">
                      <a:lumMod val="70000"/>
                      <a:lumOff val="30000"/>
                    </a:srgbClr>
                  </a:gs>
                  <a:gs pos="99000">
                    <a:srgbClr val="26247B"/>
                  </a:gs>
                </a:gsLst>
                <a:lin ang="5400000" scaled="1"/>
                <a:tileRect/>
              </a:gradFill>
              <a:latin typeface="HGP創英角ｺﾞｼｯｸUB"/>
              <a:ea typeface="HGP創英角ｺﾞｼｯｸUB"/>
              <a:cs typeface="ヒラギノ明朝 ProN W6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A2AB5C-895F-D052-AC67-BA6BD10F5B3B}"/>
              </a:ext>
            </a:extLst>
          </p:cNvPr>
          <p:cNvSpPr txBox="1"/>
          <p:nvPr/>
        </p:nvSpPr>
        <p:spPr>
          <a:xfrm>
            <a:off x="528805" y="4428647"/>
            <a:ext cx="225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809ADB11-49CD-E14B-81CB-A3CD1D53B2AF}"/>
              </a:ext>
            </a:extLst>
          </p:cNvPr>
          <p:cNvSpPr/>
          <p:nvPr/>
        </p:nvSpPr>
        <p:spPr>
          <a:xfrm flipV="1">
            <a:off x="421886" y="9828951"/>
            <a:ext cx="3724660" cy="47812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2A375D2-20F0-52B6-F2F7-BFC5182E3A5B}"/>
              </a:ext>
            </a:extLst>
          </p:cNvPr>
          <p:cNvSpPr txBox="1"/>
          <p:nvPr/>
        </p:nvSpPr>
        <p:spPr>
          <a:xfrm>
            <a:off x="392119" y="9395686"/>
            <a:ext cx="3716813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BIZ UDPゴシック"/>
                <a:ea typeface="BIZ UDPゴシック"/>
                <a:cs typeface="ヒラギノ明朝 ProN W6"/>
              </a:rPr>
              <a:t>JTB</a:t>
            </a:r>
            <a:r>
              <a:rPr lang="ja-JP" altLang="en-US" sz="2400" b="1" dirty="0" smtClean="0">
                <a:solidFill>
                  <a:srgbClr val="FFFFFF"/>
                </a:solidFill>
                <a:latin typeface="BIZ UDPゴシック"/>
                <a:ea typeface="BIZ UDPゴシック"/>
                <a:cs typeface="ヒラギノ明朝 ProN W6"/>
              </a:rPr>
              <a:t>イオンモール草津店</a:t>
            </a:r>
            <a:endParaRPr lang="en-US" altLang="ja-JP" sz="2400" b="1" dirty="0">
              <a:solidFill>
                <a:schemeClr val="bg1"/>
              </a:solidFill>
              <a:latin typeface="BIZ UDPゴシック"/>
              <a:ea typeface="BIZ UDPゴシック"/>
              <a:cs typeface="ヒラギノ明朝 ProN W6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2B601BE-2469-DDFC-03A6-57E335F8C67C}"/>
              </a:ext>
            </a:extLst>
          </p:cNvPr>
          <p:cNvSpPr txBox="1"/>
          <p:nvPr/>
        </p:nvSpPr>
        <p:spPr>
          <a:xfrm>
            <a:off x="432065" y="8834644"/>
            <a:ext cx="754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放映後、各方面ご相談承ります。ぜひお気軽にお問い合わせください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F864A14-CC6C-48B1-0CA5-6CD376CEE853}"/>
              </a:ext>
            </a:extLst>
          </p:cNvPr>
          <p:cNvSpPr/>
          <p:nvPr/>
        </p:nvSpPr>
        <p:spPr>
          <a:xfrm>
            <a:off x="432065" y="5161479"/>
            <a:ext cx="2349235" cy="50250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26247B">
                  <a:lumMod val="70000"/>
                  <a:lumOff val="30000"/>
                </a:srgbClr>
              </a:gs>
              <a:gs pos="0">
                <a:srgbClr val="26247B"/>
              </a:gs>
              <a:gs pos="99000">
                <a:srgbClr val="2624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7F0B6FA-747E-BAD2-FA46-3A7C6430D1F2}"/>
              </a:ext>
            </a:extLst>
          </p:cNvPr>
          <p:cNvCxnSpPr>
            <a:cxnSpLocks/>
          </p:cNvCxnSpPr>
          <p:nvPr/>
        </p:nvCxnSpPr>
        <p:spPr>
          <a:xfrm>
            <a:off x="720000" y="5737295"/>
            <a:ext cx="6300000" cy="28666"/>
          </a:xfrm>
          <a:prstGeom prst="line">
            <a:avLst/>
          </a:prstGeom>
          <a:ln w="41275">
            <a:gradFill flip="none" rotWithShape="1">
              <a:gsLst>
                <a:gs pos="0">
                  <a:srgbClr val="139AD7"/>
                </a:gs>
                <a:gs pos="100000">
                  <a:schemeClr val="accent1">
                    <a:lumMod val="0"/>
                    <a:lumOff val="100000"/>
                  </a:schemeClr>
                </a:gs>
                <a:gs pos="78000">
                  <a:schemeClr val="accent1">
                    <a:lumMod val="10000"/>
                    <a:lumOff val="9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5B05664-1258-91BA-FD5C-07D610DFEE3B}"/>
              </a:ext>
            </a:extLst>
          </p:cNvPr>
          <p:cNvSpPr txBox="1"/>
          <p:nvPr/>
        </p:nvSpPr>
        <p:spPr>
          <a:xfrm>
            <a:off x="528805" y="5190849"/>
            <a:ext cx="225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１：２０～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２：２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529F13DF-FCC4-EE7B-7D23-7627236C6D21}"/>
              </a:ext>
            </a:extLst>
          </p:cNvPr>
          <p:cNvSpPr/>
          <p:nvPr/>
        </p:nvSpPr>
        <p:spPr>
          <a:xfrm>
            <a:off x="432065" y="5910779"/>
            <a:ext cx="2349235" cy="50250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26247B">
                  <a:lumMod val="70000"/>
                  <a:lumOff val="30000"/>
                </a:srgbClr>
              </a:gs>
              <a:gs pos="0">
                <a:srgbClr val="26247B"/>
              </a:gs>
              <a:gs pos="99000">
                <a:srgbClr val="2624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44D4341-DE6C-4C23-2A3C-40B70700394C}"/>
              </a:ext>
            </a:extLst>
          </p:cNvPr>
          <p:cNvCxnSpPr>
            <a:cxnSpLocks/>
          </p:cNvCxnSpPr>
          <p:nvPr/>
        </p:nvCxnSpPr>
        <p:spPr>
          <a:xfrm>
            <a:off x="720000" y="6486595"/>
            <a:ext cx="6300000" cy="28666"/>
          </a:xfrm>
          <a:prstGeom prst="line">
            <a:avLst/>
          </a:prstGeom>
          <a:ln w="41275">
            <a:gradFill flip="none" rotWithShape="1">
              <a:gsLst>
                <a:gs pos="0">
                  <a:srgbClr val="139AD7"/>
                </a:gs>
                <a:gs pos="100000">
                  <a:schemeClr val="accent1">
                    <a:lumMod val="0"/>
                    <a:lumOff val="100000"/>
                  </a:schemeClr>
                </a:gs>
                <a:gs pos="78000">
                  <a:schemeClr val="accent1">
                    <a:lumMod val="10000"/>
                    <a:lumOff val="9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ABEADD8-E82B-2645-A625-4CFF3D391465}"/>
              </a:ext>
            </a:extLst>
          </p:cNvPr>
          <p:cNvSpPr txBox="1"/>
          <p:nvPr/>
        </p:nvSpPr>
        <p:spPr>
          <a:xfrm>
            <a:off x="528805" y="5940149"/>
            <a:ext cx="225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２：４０～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３：４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5F55E0-3ECD-E71E-B632-AFB30115E2A6}"/>
              </a:ext>
            </a:extLst>
          </p:cNvPr>
          <p:cNvSpPr/>
          <p:nvPr/>
        </p:nvSpPr>
        <p:spPr>
          <a:xfrm>
            <a:off x="406665" y="6647379"/>
            <a:ext cx="2349235" cy="50250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26247B">
                  <a:lumMod val="70000"/>
                  <a:lumOff val="30000"/>
                </a:srgbClr>
              </a:gs>
              <a:gs pos="0">
                <a:srgbClr val="26247B"/>
              </a:gs>
              <a:gs pos="99000">
                <a:srgbClr val="2624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9561250-42B3-FB8E-83AE-498077767D50}"/>
              </a:ext>
            </a:extLst>
          </p:cNvPr>
          <p:cNvCxnSpPr>
            <a:cxnSpLocks/>
          </p:cNvCxnSpPr>
          <p:nvPr/>
        </p:nvCxnSpPr>
        <p:spPr>
          <a:xfrm>
            <a:off x="720000" y="7223195"/>
            <a:ext cx="6300000" cy="28666"/>
          </a:xfrm>
          <a:prstGeom prst="line">
            <a:avLst/>
          </a:prstGeom>
          <a:ln w="41275">
            <a:gradFill flip="none" rotWithShape="1">
              <a:gsLst>
                <a:gs pos="0">
                  <a:srgbClr val="139AD7"/>
                </a:gs>
                <a:gs pos="100000">
                  <a:schemeClr val="accent1">
                    <a:lumMod val="0"/>
                    <a:lumOff val="100000"/>
                  </a:schemeClr>
                </a:gs>
                <a:gs pos="78000">
                  <a:schemeClr val="accent1">
                    <a:lumMod val="10000"/>
                    <a:lumOff val="9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4213F89-3662-4B7B-0E08-0ECED8CD7710}"/>
              </a:ext>
            </a:extLst>
          </p:cNvPr>
          <p:cNvSpPr txBox="1"/>
          <p:nvPr/>
        </p:nvSpPr>
        <p:spPr>
          <a:xfrm>
            <a:off x="503405" y="6676749"/>
            <a:ext cx="225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４：００～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：０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9B959A88-3704-F79F-3385-78023A579B6D}"/>
              </a:ext>
            </a:extLst>
          </p:cNvPr>
          <p:cNvSpPr/>
          <p:nvPr/>
        </p:nvSpPr>
        <p:spPr>
          <a:xfrm>
            <a:off x="406665" y="7396679"/>
            <a:ext cx="2349235" cy="50250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26247B">
                  <a:lumMod val="70000"/>
                  <a:lumOff val="30000"/>
                </a:srgbClr>
              </a:gs>
              <a:gs pos="0">
                <a:srgbClr val="26247B"/>
              </a:gs>
              <a:gs pos="99000">
                <a:srgbClr val="2624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338658E-0084-1902-3D8B-8EB88DE80FE3}"/>
              </a:ext>
            </a:extLst>
          </p:cNvPr>
          <p:cNvCxnSpPr>
            <a:cxnSpLocks/>
          </p:cNvCxnSpPr>
          <p:nvPr/>
        </p:nvCxnSpPr>
        <p:spPr>
          <a:xfrm>
            <a:off x="720000" y="8016004"/>
            <a:ext cx="638069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139AD7"/>
                </a:gs>
                <a:gs pos="100000">
                  <a:schemeClr val="accent1">
                    <a:lumMod val="0"/>
                    <a:lumOff val="100000"/>
                  </a:schemeClr>
                </a:gs>
                <a:gs pos="78000">
                  <a:schemeClr val="accent1">
                    <a:lumMod val="10000"/>
                    <a:lumOff val="9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21B6162-B1E8-F5A6-725F-D3F428713CED}"/>
              </a:ext>
            </a:extLst>
          </p:cNvPr>
          <p:cNvSpPr txBox="1"/>
          <p:nvPr/>
        </p:nvSpPr>
        <p:spPr>
          <a:xfrm>
            <a:off x="503405" y="7426049"/>
            <a:ext cx="225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５：２０～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６：２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5998F4-41FE-E28F-1241-BBC623B530EC}"/>
              </a:ext>
            </a:extLst>
          </p:cNvPr>
          <p:cNvSpPr txBox="1"/>
          <p:nvPr/>
        </p:nvSpPr>
        <p:spPr>
          <a:xfrm>
            <a:off x="4119636" y="5126139"/>
            <a:ext cx="16428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フランス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0177C9E-0BB8-B742-B1B5-0B1B84004BEC}"/>
              </a:ext>
            </a:extLst>
          </p:cNvPr>
          <p:cNvSpPr txBox="1"/>
          <p:nvPr/>
        </p:nvSpPr>
        <p:spPr>
          <a:xfrm>
            <a:off x="4119636" y="5826593"/>
            <a:ext cx="16428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エジプト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CB275DD-7929-7615-E553-51FED5AB391D}"/>
              </a:ext>
            </a:extLst>
          </p:cNvPr>
          <p:cNvSpPr txBox="1"/>
          <p:nvPr/>
        </p:nvSpPr>
        <p:spPr>
          <a:xfrm>
            <a:off x="2921482" y="7335558"/>
            <a:ext cx="512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オーストラリア・ニュージーランド</a:t>
            </a: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749AC4A3-4467-56BB-C880-BB3AEE25ED0A}"/>
              </a:ext>
            </a:extLst>
          </p:cNvPr>
          <p:cNvCxnSpPr>
            <a:cxnSpLocks/>
          </p:cNvCxnSpPr>
          <p:nvPr/>
        </p:nvCxnSpPr>
        <p:spPr>
          <a:xfrm>
            <a:off x="876088" y="8706159"/>
            <a:ext cx="638069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139AD7"/>
                </a:gs>
                <a:gs pos="100000">
                  <a:schemeClr val="accent1">
                    <a:lumMod val="0"/>
                    <a:lumOff val="100000"/>
                  </a:schemeClr>
                </a:gs>
                <a:gs pos="78000">
                  <a:schemeClr val="accent1">
                    <a:lumMod val="10000"/>
                    <a:lumOff val="9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A2708083-6B23-6E9D-2560-59A92EA86640}"/>
              </a:ext>
            </a:extLst>
          </p:cNvPr>
          <p:cNvSpPr/>
          <p:nvPr/>
        </p:nvSpPr>
        <p:spPr>
          <a:xfrm>
            <a:off x="405612" y="8111663"/>
            <a:ext cx="2349235" cy="50250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26247B">
                  <a:lumMod val="70000"/>
                  <a:lumOff val="30000"/>
                </a:srgbClr>
              </a:gs>
              <a:gs pos="0">
                <a:srgbClr val="26247B"/>
              </a:gs>
              <a:gs pos="99000">
                <a:srgbClr val="26247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DDACE91-0512-27D2-0C78-6285F74AD3AE}"/>
              </a:ext>
            </a:extLst>
          </p:cNvPr>
          <p:cNvSpPr txBox="1"/>
          <p:nvPr/>
        </p:nvSpPr>
        <p:spPr>
          <a:xfrm>
            <a:off x="502352" y="8141033"/>
            <a:ext cx="225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６：４０～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：４</a:t>
            </a:r>
            <a:r>
              <a:rPr kumimoji="1" lang="en-US" altLang="ja-JP" sz="2000" b="1" dirty="0">
                <a:solidFill>
                  <a:srgbClr val="FFFF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A43588-A2DA-F39E-B17A-0C5C48513F1E}"/>
              </a:ext>
            </a:extLst>
          </p:cNvPr>
          <p:cNvSpPr txBox="1"/>
          <p:nvPr/>
        </p:nvSpPr>
        <p:spPr>
          <a:xfrm>
            <a:off x="3266354" y="6603105"/>
            <a:ext cx="34614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スペイン・ポルトガル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22E4700-ECE9-B906-A514-9D2B15B68B88}"/>
              </a:ext>
            </a:extLst>
          </p:cNvPr>
          <p:cNvSpPr txBox="1"/>
          <p:nvPr/>
        </p:nvSpPr>
        <p:spPr>
          <a:xfrm>
            <a:off x="2921634" y="8081732"/>
            <a:ext cx="4834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オーロラ・ヨーロッパクリスマス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CC559B25-CC92-B53B-0EE2-042F874E0C60}"/>
              </a:ext>
            </a:extLst>
          </p:cNvPr>
          <p:cNvSpPr txBox="1"/>
          <p:nvPr/>
        </p:nvSpPr>
        <p:spPr>
          <a:xfrm>
            <a:off x="406964" y="9855815"/>
            <a:ext cx="442941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400" b="1" dirty="0" smtClean="0">
                <a:solidFill>
                  <a:srgbClr val="FFFFFF"/>
                </a:solidFill>
                <a:latin typeface="BIZ UDPゴシック"/>
                <a:ea typeface="BIZ UDPゴシック"/>
                <a:cs typeface="ヒラギノ明朝 ProN W6"/>
              </a:rPr>
              <a:t>TEL:077-516-0380</a:t>
            </a:r>
            <a:endParaRPr lang="en-US" altLang="ja-JP" sz="2400" b="1" dirty="0">
              <a:solidFill>
                <a:srgbClr val="FFFFFF"/>
              </a:solidFill>
              <a:latin typeface="BIZ UDPゴシック"/>
              <a:ea typeface="BIZ UDPゴシック"/>
              <a:cs typeface="ヒラギノ明朝 ProN W6"/>
            </a:endParaRPr>
          </a:p>
        </p:txBody>
      </p:sp>
    </p:spTree>
    <p:extLst>
      <p:ext uri="{BB962C8B-B14F-4D97-AF65-F5344CB8AC3E}">
        <p14:creationId xmlns:p14="http://schemas.microsoft.com/office/powerpoint/2010/main" val="266541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DA8AED7E6333540AEF958C9786F8689" ma:contentTypeVersion="" ma:contentTypeDescription="新しいドキュメントを作成します。" ma:contentTypeScope="" ma:versionID="bece17433df464ff41ef64b0b0d16c3f">
  <xsd:schema xmlns:xsd="http://www.w3.org/2001/XMLSchema" xmlns:xs="http://www.w3.org/2001/XMLSchema" xmlns:p="http://schemas.microsoft.com/office/2006/metadata/properties" xmlns:ns2="7d5d3d0a-db68-46de-9314-871a3b4d1731" xmlns:ns3="7c7285ff-ff3d-4b27-8aa3-7cfba6e0e173" xmlns:ns4="31886854-4a31-49e1-8b1e-851adae6872e" targetNamespace="http://schemas.microsoft.com/office/2006/metadata/properties" ma:root="true" ma:fieldsID="7dfe222cc558faae214ce963cfd8db9c" ns2:_="" ns3:_="" ns4:_="">
    <xsd:import namespace="7d5d3d0a-db68-46de-9314-871a3b4d1731"/>
    <xsd:import namespace="7c7285ff-ff3d-4b27-8aa3-7cfba6e0e173"/>
    <xsd:import namespace="31886854-4a31-49e1-8b1e-851adae687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x65bd__x8a2d__x540d_" minOccurs="0"/>
                <xsd:element ref="ns2:_x30a8__x30ea__x30a2_" minOccurs="0"/>
                <xsd:element ref="ns2:_x7a2e__x5225_" minOccurs="0"/>
                <xsd:element ref="ns2:_x7ba1__x7406__x500b__x6240_" minOccurs="0"/>
                <xsd:element ref="ns2:_x62c5__x5f53__x8005_" minOccurs="0"/>
                <xsd:element ref="ns2:_x7de0__x7d50__x65e5_" minOccurs="0"/>
                <xsd:element ref="ns2:_x30b5__x30a4__x30ba_" minOccurs="0"/>
                <xsd:element ref="ns2:_x65b9__x9762_" minOccurs="0"/>
                <xsd:element ref="ns2:_Flow_SignoffStatus" minOccurs="0"/>
                <xsd:element ref="ns2:MediaServiceSearchProperties" minOccurs="0"/>
                <xsd:element ref="ns2:_xff11__x6708__x767b__x9332__x6e08_" minOccurs="0"/>
                <xsd:element ref="ns2:_x9069__x683c__x5bfe__x5fdc_" minOccurs="0"/>
                <xsd:element ref="ns2:YYYYMMDD" minOccurs="0"/>
                <xsd:element ref="ns2:_x4e8b__x524d__x544a__x77e5__x7528__x30dd__x30b9__x30bf__x30fc_" minOccurs="0"/>
                <xsd:element ref="ns2:_x78ba__x8a8d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3d0a-db68-46de-9314-871a3b4d1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8c8fdf5-0e4d-4d1b-afea-4d142c480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x65bd__x8a2d__x540d_" ma:index="22" nillable="true" ma:displayName="施設名" ma:format="Dropdown" ma:internalName="_x65bd__x8a2d__x540d_">
      <xsd:simpleType>
        <xsd:restriction base="dms:Text">
          <xsd:maxLength value="255"/>
        </xsd:restriction>
      </xsd:simpleType>
    </xsd:element>
    <xsd:element name="_x30a8__x30ea__x30a2_" ma:index="23" nillable="true" ma:displayName="エリア" ma:format="Dropdown" ma:internalName="_x30a8__x30ea__x30a2_">
      <xsd:simpleType>
        <xsd:restriction base="dms:Text">
          <xsd:maxLength value="255"/>
        </xsd:restriction>
      </xsd:simpleType>
    </xsd:element>
    <xsd:element name="_x7a2e__x5225_" ma:index="24" nillable="true" ma:displayName="種別" ma:format="Dropdown" ma:internalName="_x7a2e__x5225_">
      <xsd:simpleType>
        <xsd:restriction base="dms:Text">
          <xsd:maxLength value="255"/>
        </xsd:restriction>
      </xsd:simpleType>
    </xsd:element>
    <xsd:element name="_x7ba1__x7406__x500b__x6240_" ma:index="25" nillable="true" ma:displayName="管理個所" ma:format="Dropdown" ma:internalName="_x7ba1__x7406__x500b__x6240_">
      <xsd:simpleType>
        <xsd:restriction base="dms:Text">
          <xsd:maxLength value="255"/>
        </xsd:restriction>
      </xsd:simpleType>
    </xsd:element>
    <xsd:element name="_x62c5__x5f53__x8005_" ma:index="26" nillable="true" ma:displayName="担当者" ma:format="Dropdown" ma:internalName="_x62c5__x5f53__x8005_">
      <xsd:simpleType>
        <xsd:restriction base="dms:Text">
          <xsd:maxLength value="255"/>
        </xsd:restriction>
      </xsd:simpleType>
    </xsd:element>
    <xsd:element name="_x7de0__x7d50__x65e5_" ma:index="27" nillable="true" ma:displayName="締結日" ma:format="Dropdown" ma:internalName="_x7de0__x7d50__x65e5_">
      <xsd:simpleType>
        <xsd:restriction base="dms:Text">
          <xsd:maxLength value="255"/>
        </xsd:restriction>
      </xsd:simpleType>
    </xsd:element>
    <xsd:element name="_x30b5__x30a4__x30ba_" ma:index="28" nillable="true" ma:displayName="サイズ" ma:format="Dropdown" ma:internalName="_x30b5__x30a4__x30ba_" ma:percentage="FALSE">
      <xsd:simpleType>
        <xsd:restriction base="dms:Number"/>
      </xsd:simpleType>
    </xsd:element>
    <xsd:element name="_x65b9__x9762_" ma:index="29" nillable="true" ma:displayName="方面" ma:format="Dropdown" ma:internalName="_x65b9__x9762_">
      <xsd:simpleType>
        <xsd:restriction base="dms:Text">
          <xsd:maxLength value="255"/>
        </xsd:restriction>
      </xsd:simpleType>
    </xsd:element>
    <xsd:element name="_Flow_SignoffStatus" ma:index="30" nillable="true" ma:displayName="承認の状態" ma:internalName="_x627f__x8a8d__x306e__x72b6__x614b_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ff11__x6708__x767b__x9332__x6e08_" ma:index="32" nillable="true" ma:displayName="検索番号" ma:description="適格で検索する番号を記載" ma:format="Dropdown" ma:internalName="_xff11__x6708__x767b__x9332__x6e08_">
      <xsd:simpleType>
        <xsd:union memberTypes="dms:Text">
          <xsd:simpleType>
            <xsd:restriction base="dms:Choice">
              <xsd:enumeration value="完"/>
            </xsd:restriction>
          </xsd:simpleType>
        </xsd:union>
      </xsd:simpleType>
    </xsd:element>
    <xsd:element name="_x9069__x683c__x5bfe__x5fdc_" ma:index="33" nillable="true" ma:displayName="適格対応" ma:default="1" ma:format="Dropdown" ma:internalName="_x9069__x683c__x5bfe__x5fdc_">
      <xsd:simpleType>
        <xsd:restriction base="dms:Boolean"/>
      </xsd:simpleType>
    </xsd:element>
    <xsd:element name="YYYYMMDD" ma:index="34" nillable="true" ma:displayName="YYYYMMDD" ma:format="DateOnly" ma:internalName="YYYYMMDD">
      <xsd:simpleType>
        <xsd:restriction base="dms:DateTime"/>
      </xsd:simpleType>
    </xsd:element>
    <xsd:element name="_x4e8b__x524d__x544a__x77e5__x7528__x30dd__x30b9__x30bf__x30fc_" ma:index="35" nillable="true" ma:displayName="事前告知用ポスター" ma:format="Dropdown" ma:internalName="_x4e8b__x524d__x544a__x77e5__x7528__x30dd__x30b9__x30bf__x30fc_">
      <xsd:simpleType>
        <xsd:restriction base="dms:Text">
          <xsd:maxLength value="255"/>
        </xsd:restriction>
      </xsd:simpleType>
    </xsd:element>
    <xsd:element name="_x78ba__x8a8d_" ma:index="36" nillable="true" ma:displayName="確認" ma:default="1" ma:format="Dropdown" ma:internalName="_x78ba__x8a8d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285ff-ff3d-4b27-8aa3-7cfba6e0e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86854-4a31-49e1-8b1e-851adae687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8E4E75-CFB2-4E5E-9AFB-DDB7913514D9}" ma:internalName="TaxCatchAll" ma:showField="CatchAllData" ma:web="{7c7285ff-ff3d-4b27-8aa3-7cfba6e0e173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5d3d0a-db68-46de-9314-871a3b4d1731">
      <Terms xmlns="http://schemas.microsoft.com/office/infopath/2007/PartnerControls"/>
    </lcf76f155ced4ddcb4097134ff3c332f>
    <TaxCatchAll xmlns="31886854-4a31-49e1-8b1e-851adae6872e" xsi:nil="true"/>
    <_x7ba1__x7406__x500b__x6240_ xmlns="7d5d3d0a-db68-46de-9314-871a3b4d1731" xsi:nil="true"/>
    <_xff11__x6708__x767b__x9332__x6e08_ xmlns="7d5d3d0a-db68-46de-9314-871a3b4d1731" xsi:nil="true"/>
    <_x65bd__x8a2d__x540d_ xmlns="7d5d3d0a-db68-46de-9314-871a3b4d1731" xsi:nil="true"/>
    <_x9069__x683c__x5bfe__x5fdc_ xmlns="7d5d3d0a-db68-46de-9314-871a3b4d1731">true</_x9069__x683c__x5bfe__x5fdc_>
    <_x30a8__x30ea__x30a2_ xmlns="7d5d3d0a-db68-46de-9314-871a3b4d1731" xsi:nil="true"/>
    <_x7de0__x7d50__x65e5_ xmlns="7d5d3d0a-db68-46de-9314-871a3b4d1731" xsi:nil="true"/>
    <_x7a2e__x5225_ xmlns="7d5d3d0a-db68-46de-9314-871a3b4d1731" xsi:nil="true"/>
    <_x65b9__x9762_ xmlns="7d5d3d0a-db68-46de-9314-871a3b4d1731" xsi:nil="true"/>
    <_Flow_SignoffStatus xmlns="7d5d3d0a-db68-46de-9314-871a3b4d1731" xsi:nil="true"/>
    <_x62c5__x5f53__x8005_ xmlns="7d5d3d0a-db68-46de-9314-871a3b4d1731" xsi:nil="true"/>
    <_x30b5__x30a4__x30ba_ xmlns="7d5d3d0a-db68-46de-9314-871a3b4d1731" xsi:nil="true"/>
    <YYYYMMDD xmlns="7d5d3d0a-db68-46de-9314-871a3b4d1731" xsi:nil="true"/>
    <_x4e8b__x524d__x544a__x77e5__x7528__x30dd__x30b9__x30bf__x30fc_ xmlns="7d5d3d0a-db68-46de-9314-871a3b4d1731" xsi:nil="true"/>
    <_x78ba__x8a8d_ xmlns="7d5d3d0a-db68-46de-9314-871a3b4d1731">true</_x78ba__x8a8d_>
  </documentManagement>
</p:properties>
</file>

<file path=customXml/itemProps1.xml><?xml version="1.0" encoding="utf-8"?>
<ds:datastoreItem xmlns:ds="http://schemas.openxmlformats.org/officeDocument/2006/customXml" ds:itemID="{5F3DF463-F81F-485A-8C31-E380F32E3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CC09D-A53F-4E4F-8A39-A69F73591B12}">
  <ds:schemaRefs>
    <ds:schemaRef ds:uri="31886854-4a31-49e1-8b1e-851adae6872e"/>
    <ds:schemaRef ds:uri="7c7285ff-ff3d-4b27-8aa3-7cfba6e0e173"/>
    <ds:schemaRef ds:uri="7d5d3d0a-db68-46de-9314-871a3b4d17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A43A78-D2D4-476C-9358-993150094823}">
  <ds:schemaRefs>
    <ds:schemaRef ds:uri="http://www.w3.org/XML/1998/namespace"/>
    <ds:schemaRef ds:uri="http://schemas.microsoft.com/office/infopath/2007/PartnerControls"/>
    <ds:schemaRef ds:uri="31886854-4a31-49e1-8b1e-851adae6872e"/>
    <ds:schemaRef ds:uri="http://purl.org/dc/dcmitype/"/>
    <ds:schemaRef ds:uri="7c7285ff-ff3d-4b27-8aa3-7cfba6e0e173"/>
    <ds:schemaRef ds:uri="http://purl.org/dc/terms/"/>
    <ds:schemaRef ds:uri="7d5d3d0a-db68-46de-9314-871a3b4d1731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147</Words>
  <Application>Microsoft Office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adobe-clean-han-japanese</vt:lpstr>
      <vt:lpstr>BIZ UDPゴシック</vt:lpstr>
      <vt:lpstr>HGP創英角ｺﾞｼｯｸUB</vt:lpstr>
      <vt:lpstr>ＭＳ Ｐゴシック</vt:lpstr>
      <vt:lpstr>ヒラギノ明朝 ProN W6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J50143001</dc:creator>
  <cp:lastModifiedBy>イオンモール草津店 店長(JTB)</cp:lastModifiedBy>
  <cp:revision>98</cp:revision>
  <cp:lastPrinted>2026-06-18T07:12:02Z</cp:lastPrinted>
  <dcterms:created xsi:type="dcterms:W3CDTF">2024-02-23T04:40:57Z</dcterms:created>
  <dcterms:modified xsi:type="dcterms:W3CDTF">2026-06-18T07:12:08Z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  <property fmtid="{D5CDD505-2E9C-101B-9397-08002B2CF9AE}" pid="7" name="ContentTypeId">
    <vt:lpwstr>0x0101006DA8AED7E6333540AEF958C9786F8689</vt:lpwstr>
  </property>
</Properties>
</file>