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18" r:id="rId1"/>
  </p:sldMasterIdLst>
  <p:notesMasterIdLst>
    <p:notesMasterId r:id="rId3"/>
  </p:notesMasterIdLst>
  <p:sldIdLst>
    <p:sldId id="256" r:id="rId2"/>
  </p:sldIdLst>
  <p:sldSz cx="7559675" cy="1069181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79" userDrawn="1">
          <p15:clr>
            <a:srgbClr val="A4A3A4"/>
          </p15:clr>
        </p15:guide>
        <p15:guide id="2" pos="21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31EE55-E212-4FB5-A50E-03EA004F3BA4}" v="114" dt="2025-07-01T06:44:02.124"/>
    <p1510:client id="{FAC3BBCB-7D34-419B-997A-46A9E549965A}" v="10" dt="2025-07-02T07:27:37.74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59" d="100"/>
          <a:sy n="59" d="100"/>
        </p:scale>
        <p:origin x="2438" y="-110"/>
      </p:cViewPr>
      <p:guideLst>
        <p:guide orient="horz" pos="2879"/>
        <p:guide pos="216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椎名 久美子(JTB)" userId="igV/rC6whavZ544+gWIe2eXVmN2mrU5Xj/npA0GLx3A=" providerId="None" clId="Web-{FAC3BBCB-7D34-419B-997A-46A9E549965A}"/>
    <pc:docChg chg="modSld">
      <pc:chgData name="椎名 久美子(JTB)" userId="igV/rC6whavZ544+gWIe2eXVmN2mrU5Xj/npA0GLx3A=" providerId="None" clId="Web-{FAC3BBCB-7D34-419B-997A-46A9E549965A}" dt="2025-07-02T07:27:37.748" v="9" actId="1076"/>
      <pc:docMkLst>
        <pc:docMk/>
      </pc:docMkLst>
      <pc:sldChg chg="addSp delSp modSp">
        <pc:chgData name="椎名 久美子(JTB)" userId="igV/rC6whavZ544+gWIe2eXVmN2mrU5Xj/npA0GLx3A=" providerId="None" clId="Web-{FAC3BBCB-7D34-419B-997A-46A9E549965A}" dt="2025-07-02T07:27:37.748" v="9" actId="1076"/>
        <pc:sldMkLst>
          <pc:docMk/>
          <pc:sldMk cId="0" sldId="256"/>
        </pc:sldMkLst>
        <pc:grpChg chg="mod">
          <ac:chgData name="椎名 久美子(JTB)" userId="igV/rC6whavZ544+gWIe2eXVmN2mrU5Xj/npA0GLx3A=" providerId="None" clId="Web-{FAC3BBCB-7D34-419B-997A-46A9E549965A}" dt="2025-07-02T07:27:37.748" v="9" actId="1076"/>
          <ac:grpSpMkLst>
            <pc:docMk/>
            <pc:sldMk cId="0" sldId="256"/>
            <ac:grpSpMk id="24" creationId="{00000000-0000-0000-0000-000000000000}"/>
          </ac:grpSpMkLst>
        </pc:grpChg>
        <pc:picChg chg="del">
          <ac:chgData name="椎名 久美子(JTB)" userId="igV/rC6whavZ544+gWIe2eXVmN2mrU5Xj/npA0GLx3A=" providerId="None" clId="Web-{FAC3BBCB-7D34-419B-997A-46A9E549965A}" dt="2025-07-02T07:26:53.151" v="0"/>
          <ac:picMkLst>
            <pc:docMk/>
            <pc:sldMk cId="0" sldId="256"/>
            <ac:picMk id="12" creationId="{00000000-0000-0000-0000-000000000000}"/>
          </ac:picMkLst>
        </pc:picChg>
        <pc:picChg chg="add mod">
          <ac:chgData name="椎名 久美子(JTB)" userId="igV/rC6whavZ544+gWIe2eXVmN2mrU5Xj/npA0GLx3A=" providerId="None" clId="Web-{FAC3BBCB-7D34-419B-997A-46A9E549965A}" dt="2025-07-02T07:27:34.013" v="8" actId="1076"/>
          <ac:picMkLst>
            <pc:docMk/>
            <pc:sldMk cId="0" sldId="256"/>
            <ac:picMk id="25" creationId="{54EDC0AD-6C41-94AF-3A09-09F7751F835C}"/>
          </ac:picMkLst>
        </pc:picChg>
      </pc:sldChg>
    </pc:docChg>
  </pc:docChgLst>
  <pc:docChgLst>
    <pc:chgData name="椎名 久美子(JTB)" userId="igV/rC6whavZ544+gWIe2eXVmN2mrU5Xj/npA0GLx3A=" providerId="None" clId="Web-{F231EE55-E212-4FB5-A50E-03EA004F3BA4}"/>
    <pc:docChg chg="modSld">
      <pc:chgData name="椎名 久美子(JTB)" userId="igV/rC6whavZ544+gWIe2eXVmN2mrU5Xj/npA0GLx3A=" providerId="None" clId="Web-{F231EE55-E212-4FB5-A50E-03EA004F3BA4}" dt="2025-07-01T06:44:02.124" v="78" actId="1076"/>
      <pc:docMkLst>
        <pc:docMk/>
      </pc:docMkLst>
      <pc:sldChg chg="addSp delSp modSp">
        <pc:chgData name="椎名 久美子(JTB)" userId="igV/rC6whavZ544+gWIe2eXVmN2mrU5Xj/npA0GLx3A=" providerId="None" clId="Web-{F231EE55-E212-4FB5-A50E-03EA004F3BA4}" dt="2025-07-01T06:44:02.124" v="78" actId="1076"/>
        <pc:sldMkLst>
          <pc:docMk/>
          <pc:sldMk cId="0" sldId="256"/>
        </pc:sldMkLst>
        <pc:spChg chg="mod">
          <ac:chgData name="椎名 久美子(JTB)" userId="igV/rC6whavZ544+gWIe2eXVmN2mrU5Xj/npA0GLx3A=" providerId="None" clId="Web-{F231EE55-E212-4FB5-A50E-03EA004F3BA4}" dt="2025-07-01T06:33:48.668" v="44" actId="1076"/>
          <ac:spMkLst>
            <pc:docMk/>
            <pc:sldMk cId="0" sldId="256"/>
            <ac:spMk id="2" creationId="{00000000-0000-0000-0000-000000000000}"/>
          </ac:spMkLst>
        </pc:spChg>
        <pc:spChg chg="add mod">
          <ac:chgData name="椎名 久美子(JTB)" userId="igV/rC6whavZ544+gWIe2eXVmN2mrU5Xj/npA0GLx3A=" providerId="None" clId="Web-{F231EE55-E212-4FB5-A50E-03EA004F3BA4}" dt="2025-07-01T06:36:56.830" v="65" actId="1076"/>
          <ac:spMkLst>
            <pc:docMk/>
            <pc:sldMk cId="0" sldId="256"/>
            <ac:spMk id="7" creationId="{B1093EA9-8E39-C62F-40ED-FAE5698FF037}"/>
          </ac:spMkLst>
        </pc:spChg>
        <pc:spChg chg="mod">
          <ac:chgData name="椎名 久美子(JTB)" userId="igV/rC6whavZ544+gWIe2eXVmN2mrU5Xj/npA0GLx3A=" providerId="None" clId="Web-{F231EE55-E212-4FB5-A50E-03EA004F3BA4}" dt="2025-07-01T06:24:47.745" v="3" actId="20577"/>
          <ac:spMkLst>
            <pc:docMk/>
            <pc:sldMk cId="0" sldId="256"/>
            <ac:spMk id="15" creationId="{00000000-0000-0000-0000-000000000000}"/>
          </ac:spMkLst>
        </pc:spChg>
        <pc:spChg chg="add mod">
          <ac:chgData name="椎名 久美子(JTB)" userId="igV/rC6whavZ544+gWIe2eXVmN2mrU5Xj/npA0GLx3A=" providerId="None" clId="Web-{F231EE55-E212-4FB5-A50E-03EA004F3BA4}" dt="2025-07-01T06:36:11.625" v="55"/>
          <ac:spMkLst>
            <pc:docMk/>
            <pc:sldMk cId="0" sldId="256"/>
            <ac:spMk id="16" creationId="{78E96D20-761A-8E93-98F9-4C82903AB1DB}"/>
          </ac:spMkLst>
        </pc:spChg>
        <pc:spChg chg="mod">
          <ac:chgData name="椎名 久美子(JTB)" userId="igV/rC6whavZ544+gWIe2eXVmN2mrU5Xj/npA0GLx3A=" providerId="None" clId="Web-{F231EE55-E212-4FB5-A50E-03EA004F3BA4}" dt="2025-07-01T06:33:59.684" v="46" actId="1076"/>
          <ac:spMkLst>
            <pc:docMk/>
            <pc:sldMk cId="0" sldId="256"/>
            <ac:spMk id="31" creationId="{00000000-0000-0000-0000-000000000000}"/>
          </ac:spMkLst>
        </pc:spChg>
        <pc:spChg chg="mod">
          <ac:chgData name="椎名 久美子(JTB)" userId="igV/rC6whavZ544+gWIe2eXVmN2mrU5Xj/npA0GLx3A=" providerId="None" clId="Web-{F231EE55-E212-4FB5-A50E-03EA004F3BA4}" dt="2025-07-01T06:25:02.214" v="7" actId="20577"/>
          <ac:spMkLst>
            <pc:docMk/>
            <pc:sldMk cId="0" sldId="256"/>
            <ac:spMk id="55" creationId="{6D750D61-A5CF-17F9-69F1-D95CA0BB3C4C}"/>
          </ac:spMkLst>
        </pc:spChg>
        <pc:spChg chg="del">
          <ac:chgData name="椎名 久美子(JTB)" userId="igV/rC6whavZ544+gWIe2eXVmN2mrU5Xj/npA0GLx3A=" providerId="None" clId="Web-{F231EE55-E212-4FB5-A50E-03EA004F3BA4}" dt="2025-07-01T06:34:12.590" v="48"/>
          <ac:spMkLst>
            <pc:docMk/>
            <pc:sldMk cId="0" sldId="256"/>
            <ac:spMk id="60" creationId="{00000000-0000-0000-0000-000000000000}"/>
          </ac:spMkLst>
        </pc:spChg>
        <pc:spChg chg="mod">
          <ac:chgData name="椎名 久美子(JTB)" userId="igV/rC6whavZ544+gWIe2eXVmN2mrU5Xj/npA0GLx3A=" providerId="None" clId="Web-{F231EE55-E212-4FB5-A50E-03EA004F3BA4}" dt="2025-07-01T06:33:43.074" v="43" actId="1076"/>
          <ac:spMkLst>
            <pc:docMk/>
            <pc:sldMk cId="0" sldId="256"/>
            <ac:spMk id="64" creationId="{29ED7BDE-F558-0ED3-1954-696E88E8F26B}"/>
          </ac:spMkLst>
        </pc:spChg>
        <pc:spChg chg="del">
          <ac:chgData name="椎名 久美子(JTB)" userId="igV/rC6whavZ544+gWIe2eXVmN2mrU5Xj/npA0GLx3A=" providerId="None" clId="Web-{F231EE55-E212-4FB5-A50E-03EA004F3BA4}" dt="2025-07-01T06:34:09.856" v="47"/>
          <ac:spMkLst>
            <pc:docMk/>
            <pc:sldMk cId="0" sldId="256"/>
            <ac:spMk id="65" creationId="{00000000-0000-0000-0000-000000000000}"/>
          </ac:spMkLst>
        </pc:spChg>
        <pc:spChg chg="mod">
          <ac:chgData name="椎名 久美子(JTB)" userId="igV/rC6whavZ544+gWIe2eXVmN2mrU5Xj/npA0GLx3A=" providerId="None" clId="Web-{F231EE55-E212-4FB5-A50E-03EA004F3BA4}" dt="2025-07-01T06:33:55.793" v="45" actId="1076"/>
          <ac:spMkLst>
            <pc:docMk/>
            <pc:sldMk cId="0" sldId="256"/>
            <ac:spMk id="71" creationId="{D68EE95E-E6DE-4F0B-5634-156B18751AA8}"/>
          </ac:spMkLst>
        </pc:spChg>
        <pc:spChg chg="mod">
          <ac:chgData name="椎名 久美子(JTB)" userId="igV/rC6whavZ544+gWIe2eXVmN2mrU5Xj/npA0GLx3A=" providerId="None" clId="Web-{F231EE55-E212-4FB5-A50E-03EA004F3BA4}" dt="2025-07-01T06:24:57.026" v="4" actId="14100"/>
          <ac:spMkLst>
            <pc:docMk/>
            <pc:sldMk cId="0" sldId="256"/>
            <ac:spMk id="80" creationId="{F836CC84-E05E-C908-6749-E4F26EA655B2}"/>
          </ac:spMkLst>
        </pc:spChg>
        <pc:spChg chg="mod">
          <ac:chgData name="椎名 久美子(JTB)" userId="igV/rC6whavZ544+gWIe2eXVmN2mrU5Xj/npA0GLx3A=" providerId="None" clId="Web-{F231EE55-E212-4FB5-A50E-03EA004F3BA4}" dt="2025-07-01T06:33:36.027" v="42" actId="1076"/>
          <ac:spMkLst>
            <pc:docMk/>
            <pc:sldMk cId="0" sldId="256"/>
            <ac:spMk id="82" creationId="{1E017834-6B44-6D7B-C7B9-4E07B70E2118}"/>
          </ac:spMkLst>
        </pc:spChg>
        <pc:spChg chg="mod">
          <ac:chgData name="椎名 久美子(JTB)" userId="igV/rC6whavZ544+gWIe2eXVmN2mrU5Xj/npA0GLx3A=" providerId="None" clId="Web-{F231EE55-E212-4FB5-A50E-03EA004F3BA4}" dt="2025-07-01T06:36:48.923" v="64" actId="14100"/>
          <ac:spMkLst>
            <pc:docMk/>
            <pc:sldMk cId="0" sldId="256"/>
            <ac:spMk id="83" creationId="{E8DC4EB5-96E8-ADFF-3566-EA2EEA6F635E}"/>
          </ac:spMkLst>
        </pc:spChg>
        <pc:spChg chg="del">
          <ac:chgData name="椎名 久美子(JTB)" userId="igV/rC6whavZ544+gWIe2eXVmN2mrU5Xj/npA0GLx3A=" providerId="None" clId="Web-{F231EE55-E212-4FB5-A50E-03EA004F3BA4}" dt="2025-07-01T06:28:47.987" v="9"/>
          <ac:spMkLst>
            <pc:docMk/>
            <pc:sldMk cId="0" sldId="256"/>
            <ac:spMk id="84" creationId="{C85E7243-D62D-354A-DE2F-069877CCA278}"/>
          </ac:spMkLst>
        </pc:spChg>
        <pc:grpChg chg="mod">
          <ac:chgData name="椎名 久美子(JTB)" userId="igV/rC6whavZ544+gWIe2eXVmN2mrU5Xj/npA0GLx3A=" providerId="None" clId="Web-{F231EE55-E212-4FB5-A50E-03EA004F3BA4}" dt="2025-07-01T06:33:31.401" v="41" actId="1076"/>
          <ac:grpSpMkLst>
            <pc:docMk/>
            <pc:sldMk cId="0" sldId="256"/>
            <ac:grpSpMk id="24" creationId="{00000000-0000-0000-0000-000000000000}"/>
          </ac:grpSpMkLst>
        </pc:grpChg>
        <pc:picChg chg="del">
          <ac:chgData name="椎名 久美子(JTB)" userId="igV/rC6whavZ544+gWIe2eXVmN2mrU5Xj/npA0GLx3A=" providerId="None" clId="Web-{F231EE55-E212-4FB5-A50E-03EA004F3BA4}" dt="2025-07-01T06:28:41.299" v="8"/>
          <ac:picMkLst>
            <pc:docMk/>
            <pc:sldMk cId="0" sldId="256"/>
            <ac:picMk id="25" creationId="{00000000-0000-0000-0000-000000000000}"/>
          </ac:picMkLst>
        </pc:picChg>
        <pc:picChg chg="add mod">
          <ac:chgData name="椎名 久美子(JTB)" userId="igV/rC6whavZ544+gWIe2eXVmN2mrU5Xj/npA0GLx3A=" providerId="None" clId="Web-{F231EE55-E212-4FB5-A50E-03EA004F3BA4}" dt="2025-07-01T06:44:02.124" v="78" actId="1076"/>
          <ac:picMkLst>
            <pc:docMk/>
            <pc:sldMk cId="0" sldId="256"/>
            <ac:picMk id="26" creationId="{4EBED5A6-C410-7693-877B-FA62D992729C}"/>
          </ac:picMkLst>
        </pc:picChg>
        <pc:picChg chg="add del">
          <ac:chgData name="椎名 久美子(JTB)" userId="igV/rC6whavZ544+gWIe2eXVmN2mrU5Xj/npA0GLx3A=" providerId="None" clId="Web-{F231EE55-E212-4FB5-A50E-03EA004F3BA4}" dt="2025-07-01T06:43:25.076" v="68"/>
          <ac:picMkLst>
            <pc:docMk/>
            <pc:sldMk cId="0" sldId="256"/>
            <ac:picMk id="27" creationId="{44A5744F-DA5C-9A5B-A15D-381D8C3C65B7}"/>
          </ac:picMkLst>
        </pc:picChg>
        <pc:picChg chg="del">
          <ac:chgData name="椎名 久美子(JTB)" userId="igV/rC6whavZ544+gWIe2eXVmN2mrU5Xj/npA0GLx3A=" providerId="None" clId="Web-{F231EE55-E212-4FB5-A50E-03EA004F3BA4}" dt="2025-07-01T06:29:02.815" v="10"/>
          <ac:picMkLst>
            <pc:docMk/>
            <pc:sldMk cId="0" sldId="256"/>
            <ac:picMk id="28"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897" cy="495390"/>
          </a:xfrm>
          <a:prstGeom prst="rect">
            <a:avLst/>
          </a:prstGeom>
        </p:spPr>
        <p:txBody>
          <a:bodyPr vert="horz" lIns="83178" tIns="41588" rIns="83178" bIns="41588"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867" y="0"/>
            <a:ext cx="2917897" cy="495390"/>
          </a:xfrm>
          <a:prstGeom prst="rect">
            <a:avLst/>
          </a:prstGeom>
        </p:spPr>
        <p:txBody>
          <a:bodyPr vert="horz" lIns="83178" tIns="41588" rIns="83178" bIns="41588" rtlCol="0"/>
          <a:lstStyle>
            <a:lvl1pPr algn="r">
              <a:defRPr sz="1100"/>
            </a:lvl1pPr>
          </a:lstStyle>
          <a:p>
            <a:fld id="{B5ACB5E7-22C4-4104-A6FB-328303C3BF8E}" type="datetimeFigureOut">
              <a:rPr kumimoji="1" lang="ja-JP" altLang="en-US" smtClean="0"/>
              <a:t>2026/2/25</a:t>
            </a:fld>
            <a:endParaRPr kumimoji="1" lang="ja-JP" altLang="en-US"/>
          </a:p>
        </p:txBody>
      </p:sp>
      <p:sp>
        <p:nvSpPr>
          <p:cNvPr id="4" name="スライド イメージ プレースホルダー 3"/>
          <p:cNvSpPr>
            <a:spLocks noGrp="1" noRot="1" noChangeAspect="1"/>
          </p:cNvSpPr>
          <p:nvPr>
            <p:ph type="sldImg" idx="2"/>
          </p:nvPr>
        </p:nvSpPr>
        <p:spPr>
          <a:xfrm>
            <a:off x="2190750" y="1231900"/>
            <a:ext cx="2354263" cy="3332163"/>
          </a:xfrm>
          <a:prstGeom prst="rect">
            <a:avLst/>
          </a:prstGeom>
          <a:noFill/>
          <a:ln w="12700">
            <a:solidFill>
              <a:prstClr val="black"/>
            </a:solidFill>
          </a:ln>
        </p:spPr>
        <p:txBody>
          <a:bodyPr vert="horz" lIns="83178" tIns="41588" rIns="83178" bIns="41588" rtlCol="0" anchor="ctr"/>
          <a:lstStyle/>
          <a:p>
            <a:endParaRPr lang="ja-JP" altLang="en-US"/>
          </a:p>
        </p:txBody>
      </p:sp>
      <p:sp>
        <p:nvSpPr>
          <p:cNvPr id="5" name="ノート プレースホルダー 4"/>
          <p:cNvSpPr>
            <a:spLocks noGrp="1"/>
          </p:cNvSpPr>
          <p:nvPr>
            <p:ph type="body" sz="quarter" idx="3"/>
          </p:nvPr>
        </p:nvSpPr>
        <p:spPr>
          <a:xfrm>
            <a:off x="673977" y="4748685"/>
            <a:ext cx="5387811" cy="3884343"/>
          </a:xfrm>
          <a:prstGeom prst="rect">
            <a:avLst/>
          </a:prstGeom>
        </p:spPr>
        <p:txBody>
          <a:bodyPr vert="horz" lIns="83178" tIns="41588" rIns="83178" bIns="4158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0927"/>
            <a:ext cx="2918897" cy="495388"/>
          </a:xfrm>
          <a:prstGeom prst="rect">
            <a:avLst/>
          </a:prstGeom>
        </p:spPr>
        <p:txBody>
          <a:bodyPr vert="horz" lIns="83178" tIns="41588" rIns="83178" bIns="41588"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867" y="9370927"/>
            <a:ext cx="2917897" cy="495388"/>
          </a:xfrm>
          <a:prstGeom prst="rect">
            <a:avLst/>
          </a:prstGeom>
        </p:spPr>
        <p:txBody>
          <a:bodyPr vert="horz" lIns="83178" tIns="41588" rIns="83178" bIns="41588" rtlCol="0" anchor="b"/>
          <a:lstStyle>
            <a:lvl1pPr algn="r">
              <a:defRPr sz="1100"/>
            </a:lvl1pPr>
          </a:lstStyle>
          <a:p>
            <a:fld id="{75589062-5889-43EE-A110-E7686358B7AE}" type="slidenum">
              <a:rPr kumimoji="1" lang="ja-JP" altLang="en-US" smtClean="0"/>
              <a:t>‹#›</a:t>
            </a:fld>
            <a:endParaRPr kumimoji="1" lang="ja-JP" altLang="en-US"/>
          </a:p>
        </p:txBody>
      </p:sp>
    </p:spTree>
    <p:extLst>
      <p:ext uri="{BB962C8B-B14F-4D97-AF65-F5344CB8AC3E}">
        <p14:creationId xmlns:p14="http://schemas.microsoft.com/office/powerpoint/2010/main" val="10349042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0750" y="1231900"/>
            <a:ext cx="2354263" cy="33321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5589062-5889-43EE-A110-E7686358B7AE}" type="slidenum">
              <a:rPr kumimoji="1" lang="ja-JP" altLang="en-US" smtClean="0"/>
              <a:t>1</a:t>
            </a:fld>
            <a:endParaRPr kumimoji="1" lang="ja-JP" altLang="en-US"/>
          </a:p>
        </p:txBody>
      </p:sp>
    </p:spTree>
    <p:extLst>
      <p:ext uri="{BB962C8B-B14F-4D97-AF65-F5344CB8AC3E}">
        <p14:creationId xmlns:p14="http://schemas.microsoft.com/office/powerpoint/2010/main" val="640085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D1C51A-3467-0B39-B452-B1355A281559}"/>
              </a:ext>
            </a:extLst>
          </p:cNvPr>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6988AB1-69E5-8BA3-2529-C9FA892B5387}"/>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0F06862-2CC1-B519-95C0-8D8B1FA8D0AB}"/>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F2087DC6-27E5-BF48-B8D0-D7923994F602}"/>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BE9716DA-5660-D1C8-DBAC-06958AEB65C1}"/>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487340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01C65A-5EC4-70E6-C996-E440D75BE79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2AA7874-F95E-9F12-D002-5EE02EE1A95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238ADBD-CBE0-685D-91FB-FFE20BA153A1}"/>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9464B86C-6DF2-453D-C438-3A094E593FEB}"/>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38BA3BFE-DD96-4F2A-E419-FA4476B91185}"/>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110211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9A1A9C1-694C-5700-164A-FD81D3729907}"/>
              </a:ext>
            </a:extLst>
          </p:cNvPr>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3D02105-C83D-837A-C38D-DB5B8B7BCC33}"/>
              </a:ext>
            </a:extLst>
          </p:cNvPr>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C9691A-4C0A-242C-D2A6-2B7F8990675F}"/>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567E7050-4AF4-9B23-AB15-42F72FFB32A4}"/>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FC525AE9-6DD0-C814-36B7-738B79094659}"/>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369635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5C69AC-8234-3C37-CA1F-F29F8147AD3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8990BA7-6318-20F8-BFEF-C1CC9B4D877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A90E20-B517-AC5B-09C4-6C3102F8B8BD}"/>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92336F08-0E8B-923C-BE45-3B2F000CC365}"/>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7A8AA655-4437-4E0B-569D-F48F8B6B79EE}"/>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305253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4FABB0-B270-C4D5-C038-D85FF76DA8DB}"/>
              </a:ext>
            </a:extLst>
          </p:cNvPr>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F2D17B-9871-216C-D5E8-27A21B50B540}"/>
              </a:ext>
            </a:extLst>
          </p:cNvPr>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655EB6-361A-95BF-841F-38114625F5A5}"/>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1C71CE2F-484A-2D51-0F6C-8A26CCB4A543}"/>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18DE0156-79AD-B80D-58C5-DE95C608E86A}"/>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71830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046A98-C7E6-5AC3-25D5-38C7A4E4560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84D80FE-797A-50CE-80EC-BA685722D9CB}"/>
              </a:ext>
            </a:extLst>
          </p:cNvPr>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3845EF6-6E40-A6D3-9735-5457F570F261}"/>
              </a:ext>
            </a:extLst>
          </p:cNvPr>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4DB1403-FF52-777A-222E-396FB5DE33A2}"/>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6" name="フッター プレースホルダー 5">
            <a:extLst>
              <a:ext uri="{FF2B5EF4-FFF2-40B4-BE49-F238E27FC236}">
                <a16:creationId xmlns:a16="http://schemas.microsoft.com/office/drawing/2014/main" id="{DEC885CB-BD8E-BE3F-6972-1FC1ABDECF6D}"/>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92A01094-7858-2850-262D-1AD6BC89C3AE}"/>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973373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15CD14-7CB5-319E-87C4-EC1E451926E3}"/>
              </a:ext>
            </a:extLst>
          </p:cNvPr>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0C1F4EB-FBE7-4FD7-BF16-6DC29F9C9E71}"/>
              </a:ext>
            </a:extLst>
          </p:cNvPr>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4B7F3B6-0CDB-FB28-5F17-BADED52EBD3D}"/>
              </a:ext>
            </a:extLst>
          </p:cNvPr>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8BA2D4F-69D8-7775-CD9E-323D8E35FBDF}"/>
              </a:ext>
            </a:extLst>
          </p:cNvPr>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3C67EA7-00A3-286B-89E2-3B3AB89CFC8B}"/>
              </a:ext>
            </a:extLst>
          </p:cNvPr>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89644E7-BF4B-9E75-9C41-D7FD97E25CB8}"/>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8" name="フッター プレースホルダー 7">
            <a:extLst>
              <a:ext uri="{FF2B5EF4-FFF2-40B4-BE49-F238E27FC236}">
                <a16:creationId xmlns:a16="http://schemas.microsoft.com/office/drawing/2014/main" id="{2C659A5D-385E-B89A-262D-17E943C16925}"/>
              </a:ext>
            </a:extLst>
          </p:cNvPr>
          <p:cNvSpPr>
            <a:spLocks noGrp="1"/>
          </p:cNvSpPr>
          <p:nvPr>
            <p:ph type="ftr" sz="quarter" idx="11"/>
          </p:nvPr>
        </p:nvSpPr>
        <p:spPr/>
        <p:txBody>
          <a:bodyPr/>
          <a:lstStyle/>
          <a:p>
            <a:endParaRPr lang="ja-JP" altLang="en-US"/>
          </a:p>
        </p:txBody>
      </p:sp>
      <p:sp>
        <p:nvSpPr>
          <p:cNvPr id="9" name="スライド番号プレースホルダー 8">
            <a:extLst>
              <a:ext uri="{FF2B5EF4-FFF2-40B4-BE49-F238E27FC236}">
                <a16:creationId xmlns:a16="http://schemas.microsoft.com/office/drawing/2014/main" id="{C52F9E6F-D78A-A9E1-CC78-0ADB05959A51}"/>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769652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8B34C3-E5C2-1CB9-8F6E-C94413338C4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C06372A-011A-B98C-4FDE-D7214A855ACA}"/>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4" name="フッター プレースホルダー 3">
            <a:extLst>
              <a:ext uri="{FF2B5EF4-FFF2-40B4-BE49-F238E27FC236}">
                <a16:creationId xmlns:a16="http://schemas.microsoft.com/office/drawing/2014/main" id="{5C6BF129-380C-4ACC-2B5C-1C8E2D14FB5C}"/>
              </a:ext>
            </a:extLst>
          </p:cNvPr>
          <p:cNvSpPr>
            <a:spLocks noGrp="1"/>
          </p:cNvSpPr>
          <p:nvPr>
            <p:ph type="ftr" sz="quarter" idx="11"/>
          </p:nvPr>
        </p:nvSpPr>
        <p:spPr/>
        <p:txBody>
          <a:bodyPr/>
          <a:lstStyle/>
          <a:p>
            <a:endParaRPr lang="ja-JP" altLang="en-US"/>
          </a:p>
        </p:txBody>
      </p:sp>
      <p:sp>
        <p:nvSpPr>
          <p:cNvPr id="5" name="スライド番号プレースホルダー 4">
            <a:extLst>
              <a:ext uri="{FF2B5EF4-FFF2-40B4-BE49-F238E27FC236}">
                <a16:creationId xmlns:a16="http://schemas.microsoft.com/office/drawing/2014/main" id="{083F353B-397B-FE7D-8D53-0D2E345B99C7}"/>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2504495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84FC512-48DE-6554-DD36-0F22B7A0B27D}"/>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3" name="フッター プレースホルダー 2">
            <a:extLst>
              <a:ext uri="{FF2B5EF4-FFF2-40B4-BE49-F238E27FC236}">
                <a16:creationId xmlns:a16="http://schemas.microsoft.com/office/drawing/2014/main" id="{75E0E620-C7B8-AB58-A7DC-91FA96A137BF}"/>
              </a:ext>
            </a:extLst>
          </p:cNvPr>
          <p:cNvSpPr>
            <a:spLocks noGrp="1"/>
          </p:cNvSpPr>
          <p:nvPr>
            <p:ph type="ftr" sz="quarter" idx="1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0FE04F96-7CE1-E376-9436-203836103181}"/>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606802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C23838-C904-B76E-FEEA-94816AA046F0}"/>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819F628-8F64-FE7F-F4D9-1957773CF0CA}"/>
              </a:ext>
            </a:extLst>
          </p:cNvPr>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18ED4F8-4053-710B-F1BB-BD556BA5A555}"/>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FAEA9EF-B95C-FEFA-5E0A-4C7DE4E90A4B}"/>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6" name="フッター プレースホルダー 5">
            <a:extLst>
              <a:ext uri="{FF2B5EF4-FFF2-40B4-BE49-F238E27FC236}">
                <a16:creationId xmlns:a16="http://schemas.microsoft.com/office/drawing/2014/main" id="{7245F7A8-C904-CB61-5015-2FBE26789A04}"/>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F017E882-1B55-55AF-361A-B681DBA08882}"/>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4201405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4D8C4-8084-5B10-D565-838129EB79D6}"/>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EB8EE47-3FB8-47D9-5AB9-123C8407E463}"/>
              </a:ext>
            </a:extLst>
          </p:cNvPr>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endParaRPr kumimoji="1" lang="ja-JP" altLang="en-US"/>
          </a:p>
        </p:txBody>
      </p:sp>
      <p:sp>
        <p:nvSpPr>
          <p:cNvPr id="4" name="テキスト プレースホルダー 3">
            <a:extLst>
              <a:ext uri="{FF2B5EF4-FFF2-40B4-BE49-F238E27FC236}">
                <a16:creationId xmlns:a16="http://schemas.microsoft.com/office/drawing/2014/main" id="{D1A535EA-FE93-AE4D-0927-44C6C9F7C5E0}"/>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EB343E8-DDFE-2BBF-24BA-B4FDFEC187A2}"/>
              </a:ext>
            </a:extLst>
          </p:cNvPr>
          <p:cNvSpPr>
            <a:spLocks noGrp="1"/>
          </p:cNvSpPr>
          <p:nvPr>
            <p:ph type="dt" sz="half" idx="10"/>
          </p:nvPr>
        </p:nvSpPr>
        <p:spPr/>
        <p:txBody>
          <a:bodyPr/>
          <a:lstStyle/>
          <a:p>
            <a:fld id="{1D8BD707-D9CF-40AE-B4C6-C98DA3205C09}" type="datetimeFigureOut">
              <a:rPr lang="en-US" smtClean="0"/>
              <a:t>2/25/2026</a:t>
            </a:fld>
            <a:endParaRPr lang="en-US" dirty="0"/>
          </a:p>
        </p:txBody>
      </p:sp>
      <p:sp>
        <p:nvSpPr>
          <p:cNvPr id="6" name="フッター プレースホルダー 5">
            <a:extLst>
              <a:ext uri="{FF2B5EF4-FFF2-40B4-BE49-F238E27FC236}">
                <a16:creationId xmlns:a16="http://schemas.microsoft.com/office/drawing/2014/main" id="{7B442AD7-21D5-E42A-9D8E-E0EA31B61A10}"/>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E30D86B1-5B24-7D31-3CE1-B628078831A4}"/>
              </a:ext>
            </a:extLst>
          </p:cNvPr>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591287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D3B664-7197-2327-4BDA-0AE967FEF2D9}"/>
              </a:ext>
            </a:extLst>
          </p:cNvPr>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0E15B01-6950-5F24-0148-D8C641282560}"/>
              </a:ext>
            </a:extLst>
          </p:cNvPr>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EEB578-5F3E-F4FC-C54B-BCF1099FA2E3}"/>
              </a:ext>
            </a:extLst>
          </p:cNvPr>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1D8BD707-D9CF-40AE-B4C6-C98DA3205C09}" type="datetimeFigureOut">
              <a:rPr lang="en-US" smtClean="0"/>
              <a:t>2/25/2026</a:t>
            </a:fld>
            <a:endParaRPr lang="en-US" dirty="0"/>
          </a:p>
        </p:txBody>
      </p:sp>
      <p:sp>
        <p:nvSpPr>
          <p:cNvPr id="5" name="フッター プレースホルダー 4">
            <a:extLst>
              <a:ext uri="{FF2B5EF4-FFF2-40B4-BE49-F238E27FC236}">
                <a16:creationId xmlns:a16="http://schemas.microsoft.com/office/drawing/2014/main" id="{385D8ACC-FF54-7416-F1E2-C65A461A1E9D}"/>
              </a:ext>
            </a:extLst>
          </p:cNvPr>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ja-JP" altLang="en-US"/>
          </a:p>
        </p:txBody>
      </p:sp>
      <p:sp>
        <p:nvSpPr>
          <p:cNvPr id="6" name="スライド番号プレースホルダー 5">
            <a:extLst>
              <a:ext uri="{FF2B5EF4-FFF2-40B4-BE49-F238E27FC236}">
                <a16:creationId xmlns:a16="http://schemas.microsoft.com/office/drawing/2014/main" id="{21E7CF58-16BD-9AA8-AD5C-709F57F5130C}"/>
              </a:ext>
            </a:extLst>
          </p:cNvPr>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103772536"/>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448" y="8184"/>
            <a:ext cx="7571523" cy="3448741"/>
          </a:xfrm>
          <a:prstGeom prst="rect">
            <a:avLst/>
          </a:prstGeom>
        </p:spPr>
      </p:pic>
      <p:sp>
        <p:nvSpPr>
          <p:cNvPr id="108" name="正方形/長方形 107">
            <a:extLst>
              <a:ext uri="{FF2B5EF4-FFF2-40B4-BE49-F238E27FC236}">
                <a16:creationId xmlns:a16="http://schemas.microsoft.com/office/drawing/2014/main" id="{64B11EA2-7346-0E7D-28BD-34546AE12B30}"/>
              </a:ext>
            </a:extLst>
          </p:cNvPr>
          <p:cNvSpPr/>
          <p:nvPr/>
        </p:nvSpPr>
        <p:spPr>
          <a:xfrm>
            <a:off x="-5464" y="9568929"/>
            <a:ext cx="7580573" cy="11655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object 8"/>
          <p:cNvSpPr/>
          <p:nvPr/>
        </p:nvSpPr>
        <p:spPr>
          <a:xfrm>
            <a:off x="540226" y="12287882"/>
            <a:ext cx="5474729" cy="0"/>
          </a:xfrm>
          <a:custGeom>
            <a:avLst/>
            <a:gdLst/>
            <a:ahLst/>
            <a:cxnLst/>
            <a:rect l="l" t="t" r="r" b="b"/>
            <a:pathLst>
              <a:path w="5472430">
                <a:moveTo>
                  <a:pt x="0" y="0"/>
                </a:moveTo>
                <a:lnTo>
                  <a:pt x="5471998" y="0"/>
                </a:lnTo>
              </a:path>
            </a:pathLst>
          </a:custGeom>
          <a:ln w="14262">
            <a:solidFill>
              <a:srgbClr val="FFFFFF"/>
            </a:solidFill>
          </a:ln>
        </p:spPr>
        <p:txBody>
          <a:bodyPr wrap="square" lIns="0" tIns="0" rIns="0" bIns="0" rtlCol="0"/>
          <a:lstStyle/>
          <a:p>
            <a:endParaRPr dirty="0">
              <a:latin typeface="BIZ UDPゴシック" panose="020B0400000000000000" pitchFamily="50" charset="-128"/>
              <a:ea typeface="BIZ UDPゴシック" panose="020B0400000000000000" pitchFamily="50" charset="-128"/>
            </a:endParaRPr>
          </a:p>
        </p:txBody>
      </p:sp>
      <p:sp>
        <p:nvSpPr>
          <p:cNvPr id="9" name="object 9"/>
          <p:cNvSpPr txBox="1"/>
          <p:nvPr/>
        </p:nvSpPr>
        <p:spPr>
          <a:xfrm>
            <a:off x="581026" y="12198382"/>
            <a:ext cx="2516927" cy="382289"/>
          </a:xfrm>
          <a:prstGeom prst="rect">
            <a:avLst/>
          </a:prstGeom>
        </p:spPr>
        <p:txBody>
          <a:bodyPr vert="horz" wrap="square" lIns="0" tIns="12705" rIns="0" bIns="0" rtlCol="0">
            <a:spAutoFit/>
          </a:bodyPr>
          <a:lstStyle/>
          <a:p>
            <a:pPr marL="12704">
              <a:spcBef>
                <a:spcPts val="100"/>
              </a:spcBef>
            </a:pPr>
            <a:r>
              <a:rPr sz="2401" b="1" dirty="0">
                <a:solidFill>
                  <a:srgbClr val="FFFFFF"/>
                </a:solidFill>
                <a:latin typeface="BIZ UDPゴシック" panose="020B0400000000000000" pitchFamily="50" charset="-128"/>
                <a:ea typeface="BIZ UDPゴシック" panose="020B0400000000000000" pitchFamily="50" charset="-128"/>
                <a:cs typeface="ヒラギノ明朝 ProN W6"/>
              </a:rPr>
              <a:t>JTBそごう横浜店</a:t>
            </a:r>
            <a:endParaRPr sz="2401" dirty="0">
              <a:latin typeface="BIZ UDPゴシック" panose="020B0400000000000000" pitchFamily="50" charset="-128"/>
              <a:ea typeface="BIZ UDPゴシック" panose="020B0400000000000000" pitchFamily="50" charset="-128"/>
              <a:cs typeface="ヒラギノ明朝 ProN W6"/>
            </a:endParaRPr>
          </a:p>
        </p:txBody>
      </p:sp>
      <p:sp>
        <p:nvSpPr>
          <p:cNvPr id="10" name="object 10"/>
          <p:cNvSpPr txBox="1"/>
          <p:nvPr/>
        </p:nvSpPr>
        <p:spPr>
          <a:xfrm>
            <a:off x="646673" y="12480549"/>
            <a:ext cx="3496508" cy="609551"/>
          </a:xfrm>
          <a:prstGeom prst="rect">
            <a:avLst/>
          </a:prstGeom>
        </p:spPr>
        <p:txBody>
          <a:bodyPr vert="horz" wrap="square" lIns="0" tIns="61620" rIns="0" bIns="0" rtlCol="0">
            <a:spAutoFit/>
          </a:bodyPr>
          <a:lstStyle/>
          <a:p>
            <a:pPr marL="12704">
              <a:spcBef>
                <a:spcPts val="484"/>
              </a:spcBef>
            </a:pPr>
            <a:r>
              <a:rPr sz="1600" b="1" dirty="0">
                <a:solidFill>
                  <a:srgbClr val="FFFFFF"/>
                </a:solidFill>
                <a:latin typeface="BIZ UDPゴシック" panose="020B0400000000000000" pitchFamily="50" charset="-128"/>
                <a:ea typeface="BIZ UDPゴシック" panose="020B0400000000000000" pitchFamily="50" charset="-128"/>
                <a:cs typeface="ヒラギノ明朝 ProN W6"/>
              </a:rPr>
              <a:t>TEL:045-465-2970</a:t>
            </a:r>
            <a:endParaRPr sz="1600" dirty="0">
              <a:latin typeface="BIZ UDPゴシック" panose="020B0400000000000000" pitchFamily="50" charset="-128"/>
              <a:ea typeface="BIZ UDPゴシック" panose="020B0400000000000000" pitchFamily="50" charset="-128"/>
              <a:cs typeface="ヒラギノ明朝 ProN W6"/>
            </a:endParaRPr>
          </a:p>
          <a:p>
            <a:pPr marL="23503" marR="5082">
              <a:lnSpc>
                <a:spcPct val="111600"/>
              </a:lnSpc>
              <a:spcBef>
                <a:spcPts val="95"/>
              </a:spcBef>
            </a:pPr>
            <a:r>
              <a:rPr sz="901" b="1" dirty="0">
                <a:solidFill>
                  <a:srgbClr val="FFFFFF"/>
                </a:solidFill>
                <a:latin typeface="BIZ UDPゴシック" panose="020B0400000000000000" pitchFamily="50" charset="-128"/>
                <a:ea typeface="BIZ UDPゴシック" panose="020B0400000000000000" pitchFamily="50" charset="-128"/>
                <a:cs typeface="ヒラギノ明朝 ProN W6"/>
              </a:rPr>
              <a:t>〒220-8510 神奈川県横浜市西区高島2-18-1 そごう横浜店8F営業時間 10：00～20：00  定休日 そごう横浜店の休業日</a:t>
            </a:r>
            <a:endParaRPr sz="901" dirty="0">
              <a:latin typeface="BIZ UDPゴシック" panose="020B0400000000000000" pitchFamily="50" charset="-128"/>
              <a:ea typeface="BIZ UDPゴシック" panose="020B0400000000000000" pitchFamily="50" charset="-128"/>
              <a:cs typeface="ヒラギノ明朝 ProN W6"/>
            </a:endParaRPr>
          </a:p>
        </p:txBody>
      </p:sp>
      <p:sp>
        <p:nvSpPr>
          <p:cNvPr id="3" name="object 15">
            <a:extLst>
              <a:ext uri="{FF2B5EF4-FFF2-40B4-BE49-F238E27FC236}">
                <a16:creationId xmlns:a16="http://schemas.microsoft.com/office/drawing/2014/main" id="{9C8ECBF3-C540-84AB-3ADD-1E797565536B}"/>
              </a:ext>
            </a:extLst>
          </p:cNvPr>
          <p:cNvSpPr txBox="1"/>
          <p:nvPr/>
        </p:nvSpPr>
        <p:spPr>
          <a:xfrm>
            <a:off x="6302646" y="11981577"/>
            <a:ext cx="704604" cy="305863"/>
          </a:xfrm>
          <a:prstGeom prst="rect">
            <a:avLst/>
          </a:prstGeom>
        </p:spPr>
        <p:txBody>
          <a:bodyPr vert="horz" wrap="square" lIns="0" tIns="23505" rIns="0" bIns="0" rtlCol="0">
            <a:spAutoFit/>
          </a:bodyPr>
          <a:lstStyle/>
          <a:p>
            <a:pPr marL="12704" marR="5082" indent="94647" algn="ctr">
              <a:lnSpc>
                <a:spcPts val="1019"/>
              </a:lnSpc>
              <a:spcBef>
                <a:spcPts val="185"/>
              </a:spcBef>
            </a:pPr>
            <a:r>
              <a:rPr sz="901" dirty="0" err="1">
                <a:solidFill>
                  <a:srgbClr val="FFFFFF"/>
                </a:solidFill>
                <a:latin typeface="BIZ UDPゴシック" panose="020B0400000000000000" pitchFamily="50" charset="-128"/>
                <a:ea typeface="BIZ UDPゴシック" panose="020B0400000000000000" pitchFamily="50" charset="-128"/>
                <a:cs typeface="ヒラギノ明朝 ProN W3"/>
              </a:rPr>
              <a:t>詳細は</a:t>
            </a:r>
            <a:endParaRPr lang="en-US" sz="901" dirty="0">
              <a:solidFill>
                <a:srgbClr val="FFFFFF"/>
              </a:solidFill>
              <a:latin typeface="BIZ UDPゴシック" panose="020B0400000000000000" pitchFamily="50" charset="-128"/>
              <a:ea typeface="BIZ UDPゴシック" panose="020B0400000000000000" pitchFamily="50" charset="-128"/>
              <a:cs typeface="ヒラギノ明朝 ProN W3"/>
            </a:endParaRPr>
          </a:p>
          <a:p>
            <a:pPr marL="12704" marR="5082" indent="94647" algn="ctr">
              <a:lnSpc>
                <a:spcPts val="1019"/>
              </a:lnSpc>
              <a:spcBef>
                <a:spcPts val="185"/>
              </a:spcBef>
            </a:pPr>
            <a:r>
              <a:rPr sz="901" dirty="0" err="1">
                <a:solidFill>
                  <a:srgbClr val="FFFFFF"/>
                </a:solidFill>
                <a:latin typeface="BIZ UDPゴシック" panose="020B0400000000000000" pitchFamily="50" charset="-128"/>
                <a:ea typeface="BIZ UDPゴシック" panose="020B0400000000000000" pitchFamily="50" charset="-128"/>
                <a:cs typeface="ヒラギノ明朝 ProN W3"/>
              </a:rPr>
              <a:t>こちらから</a:t>
            </a:r>
            <a:endParaRPr sz="901" dirty="0">
              <a:latin typeface="BIZ UDPゴシック" panose="020B0400000000000000" pitchFamily="50" charset="-128"/>
              <a:ea typeface="BIZ UDPゴシック" panose="020B0400000000000000" pitchFamily="50" charset="-128"/>
              <a:cs typeface="ヒラギノ明朝 ProN W3"/>
            </a:endParaRPr>
          </a:p>
        </p:txBody>
      </p:sp>
      <p:sp>
        <p:nvSpPr>
          <p:cNvPr id="2" name="object 2"/>
          <p:cNvSpPr txBox="1"/>
          <p:nvPr/>
        </p:nvSpPr>
        <p:spPr>
          <a:xfrm>
            <a:off x="630914" y="9896679"/>
            <a:ext cx="3216394" cy="228273"/>
          </a:xfrm>
          <a:prstGeom prst="rect">
            <a:avLst/>
          </a:prstGeom>
        </p:spPr>
        <p:txBody>
          <a:bodyPr vert="horz" wrap="square" lIns="0" tIns="12705" rIns="0" bIns="0" rtlCol="0">
            <a:spAutoFit/>
          </a:bodyPr>
          <a:lstStyle/>
          <a:p>
            <a:pPr marL="12704">
              <a:spcBef>
                <a:spcPts val="100"/>
              </a:spcBef>
            </a:pPr>
            <a:r>
              <a:rPr lang="en-US" altLang="ja-JP" sz="1400" b="1" dirty="0">
                <a:solidFill>
                  <a:schemeClr val="bg1"/>
                </a:solidFill>
                <a:latin typeface="BIZ UDPゴシック" panose="020B0400000000000000" pitchFamily="50" charset="-128"/>
                <a:ea typeface="BIZ UDPゴシック" panose="020B0400000000000000" pitchFamily="50" charset="-128"/>
                <a:cs typeface="ヒラギノ明朝 ProN W6"/>
              </a:rPr>
              <a:t>JTB</a:t>
            </a:r>
            <a:r>
              <a:rPr lang="ja-JP" altLang="en-US" sz="1400" b="1" dirty="0">
                <a:solidFill>
                  <a:schemeClr val="bg1"/>
                </a:solidFill>
                <a:latin typeface="BIZ UDPゴシック" panose="020B0400000000000000" pitchFamily="50" charset="-128"/>
                <a:ea typeface="BIZ UDPゴシック" panose="020B0400000000000000" pitchFamily="50" charset="-128"/>
                <a:cs typeface="ヒラギノ明朝 ProN W6"/>
              </a:rPr>
              <a:t>府中ル・シーニュ</a:t>
            </a:r>
            <a:endParaRPr sz="1400" b="1" dirty="0">
              <a:solidFill>
                <a:schemeClr val="bg1"/>
              </a:solidFill>
              <a:latin typeface="BIZ UDPゴシック" panose="020B0400000000000000" pitchFamily="50" charset="-128"/>
              <a:ea typeface="BIZ UDPゴシック" panose="020B0400000000000000" pitchFamily="50" charset="-128"/>
              <a:cs typeface="ヒラギノ明朝 ProN W6"/>
            </a:endParaRPr>
          </a:p>
        </p:txBody>
      </p:sp>
      <p:sp>
        <p:nvSpPr>
          <p:cNvPr id="17" name="object 17"/>
          <p:cNvSpPr txBox="1"/>
          <p:nvPr/>
        </p:nvSpPr>
        <p:spPr>
          <a:xfrm>
            <a:off x="-758156" y="5837967"/>
            <a:ext cx="468175" cy="151457"/>
          </a:xfrm>
          <a:prstGeom prst="rect">
            <a:avLst/>
          </a:prstGeom>
        </p:spPr>
        <p:txBody>
          <a:bodyPr vert="horz" wrap="square" lIns="0" tIns="12705" rIns="0" bIns="0" rtlCol="0">
            <a:spAutoFit/>
          </a:bodyPr>
          <a:lstStyle/>
          <a:p>
            <a:pPr marL="12704">
              <a:spcBef>
                <a:spcPts val="100"/>
              </a:spcBef>
            </a:pPr>
            <a:r>
              <a:rPr sz="901" b="1" dirty="0">
                <a:solidFill>
                  <a:srgbClr val="FFFFFF"/>
                </a:solidFill>
                <a:latin typeface="BIZ UDPゴシック" panose="020B0400000000000000" pitchFamily="50" charset="-128"/>
                <a:ea typeface="BIZ UDPゴシック" panose="020B0400000000000000" pitchFamily="50" charset="-128"/>
                <a:cs typeface="ヒラギノ明朝 ProN W6"/>
              </a:rPr>
              <a:t>Check</a:t>
            </a:r>
            <a:endParaRPr sz="901" dirty="0">
              <a:latin typeface="BIZ UDPゴシック" panose="020B0400000000000000" pitchFamily="50" charset="-128"/>
              <a:ea typeface="BIZ UDPゴシック" panose="020B0400000000000000" pitchFamily="50" charset="-128"/>
              <a:cs typeface="ヒラギノ明朝 ProN W6"/>
            </a:endParaRPr>
          </a:p>
        </p:txBody>
      </p:sp>
      <p:pic>
        <p:nvPicPr>
          <p:cNvPr id="41" name="object 16"/>
          <p:cNvPicPr/>
          <p:nvPr/>
        </p:nvPicPr>
        <p:blipFill>
          <a:blip r:embed="rId4" cstate="print"/>
          <a:stretch>
            <a:fillRect/>
          </a:stretch>
        </p:blipFill>
        <p:spPr>
          <a:xfrm>
            <a:off x="-90508" y="12099545"/>
            <a:ext cx="295864" cy="289981"/>
          </a:xfrm>
          <a:prstGeom prst="rect">
            <a:avLst/>
          </a:prstGeom>
        </p:spPr>
      </p:pic>
      <p:sp>
        <p:nvSpPr>
          <p:cNvPr id="44" name="正方形/長方形 43"/>
          <p:cNvSpPr/>
          <p:nvPr/>
        </p:nvSpPr>
        <p:spPr>
          <a:xfrm>
            <a:off x="651572" y="6975219"/>
            <a:ext cx="130613" cy="848567"/>
          </a:xfrm>
          <a:prstGeom prst="rect">
            <a:avLst/>
          </a:prstGeom>
          <a:noFill/>
        </p:spPr>
        <p:txBody>
          <a:bodyPr wrap="none" lIns="64643" tIns="32322" rIns="64643" bIns="32322">
            <a:spAutoFit/>
          </a:bodyPr>
          <a:lstStyle/>
          <a:p>
            <a:pPr algn="ctr"/>
            <a:endParaRPr lang="en-US" altLang="ja-JP" sz="2545" dirty="0">
              <a:ln w="0"/>
              <a:solidFill>
                <a:schemeClr val="tx2"/>
              </a:solidFill>
              <a:effectLst>
                <a:outerShdw blurRad="38100" dist="19050" dir="2700000" algn="tl" rotWithShape="0">
                  <a:schemeClr val="dk1">
                    <a:alpha val="40000"/>
                  </a:schemeClr>
                </a:outerShdw>
              </a:effectLst>
            </a:endParaRPr>
          </a:p>
          <a:p>
            <a:pPr algn="ctr"/>
            <a:endParaRPr lang="ja-JP" altLang="en-US" sz="2545" dirty="0">
              <a:ln w="0"/>
              <a:solidFill>
                <a:schemeClr val="tx2"/>
              </a:solidFill>
              <a:effectLst>
                <a:outerShdw blurRad="38100" dist="19050" dir="2700000" algn="tl" rotWithShape="0">
                  <a:schemeClr val="dk1">
                    <a:alpha val="40000"/>
                  </a:schemeClr>
                </a:outerShdw>
              </a:effectLst>
            </a:endParaRPr>
          </a:p>
        </p:txBody>
      </p:sp>
      <p:pic>
        <p:nvPicPr>
          <p:cNvPr id="58" name="object 16"/>
          <p:cNvPicPr/>
          <p:nvPr/>
        </p:nvPicPr>
        <p:blipFill>
          <a:blip r:embed="rId4" cstate="print"/>
          <a:stretch>
            <a:fillRect/>
          </a:stretch>
        </p:blipFill>
        <p:spPr>
          <a:xfrm>
            <a:off x="-863479" y="11836586"/>
            <a:ext cx="295864" cy="289981"/>
          </a:xfrm>
          <a:prstGeom prst="rect">
            <a:avLst/>
          </a:prstGeom>
        </p:spPr>
      </p:pic>
      <p:pic>
        <p:nvPicPr>
          <p:cNvPr id="59" name="object 16"/>
          <p:cNvPicPr/>
          <p:nvPr/>
        </p:nvPicPr>
        <p:blipFill>
          <a:blip r:embed="rId4" cstate="print"/>
          <a:stretch>
            <a:fillRect/>
          </a:stretch>
        </p:blipFill>
        <p:spPr>
          <a:xfrm>
            <a:off x="170608" y="11570651"/>
            <a:ext cx="295864" cy="289981"/>
          </a:xfrm>
          <a:prstGeom prst="rect">
            <a:avLst/>
          </a:prstGeom>
        </p:spPr>
      </p:pic>
      <p:sp>
        <p:nvSpPr>
          <p:cNvPr id="21" name="テキスト ボックス 20"/>
          <p:cNvSpPr txBox="1"/>
          <p:nvPr/>
        </p:nvSpPr>
        <p:spPr>
          <a:xfrm>
            <a:off x="4219135" y="5468635"/>
            <a:ext cx="3186247" cy="369332"/>
          </a:xfrm>
          <a:prstGeom prst="rect">
            <a:avLst/>
          </a:prstGeom>
          <a:noFill/>
        </p:spPr>
        <p:txBody>
          <a:bodyPr wrap="square" rtlCol="0">
            <a:spAutoFit/>
          </a:bodyPr>
          <a:lstStyle/>
          <a:p>
            <a:endParaRPr kumimoji="1" lang="ja-JP" altLang="en-US" dirty="0"/>
          </a:p>
        </p:txBody>
      </p:sp>
      <p:sp>
        <p:nvSpPr>
          <p:cNvPr id="46" name="テキスト ボックス 45">
            <a:extLst>
              <a:ext uri="{FF2B5EF4-FFF2-40B4-BE49-F238E27FC236}">
                <a16:creationId xmlns:a16="http://schemas.microsoft.com/office/drawing/2014/main" id="{F12C4CB9-9C52-2FB6-9154-77554E9FC3B9}"/>
              </a:ext>
            </a:extLst>
          </p:cNvPr>
          <p:cNvSpPr txBox="1"/>
          <p:nvPr/>
        </p:nvSpPr>
        <p:spPr>
          <a:xfrm>
            <a:off x="105531" y="2483150"/>
            <a:ext cx="10452734" cy="1323439"/>
          </a:xfrm>
          <a:prstGeom prst="rect">
            <a:avLst/>
          </a:prstGeom>
          <a:noFill/>
        </p:spPr>
        <p:txBody>
          <a:bodyPr wrap="square" rtlCol="0">
            <a:spAutoFit/>
          </a:bodyPr>
          <a:lstStyle/>
          <a:p>
            <a:r>
              <a:rPr kumimoji="1" lang="ja-JP" altLang="en-US" sz="8000" dirty="0">
                <a:solidFill>
                  <a:schemeClr val="bg1"/>
                </a:solidFill>
                <a:effectLst>
                  <a:glow rad="101600">
                    <a:srgbClr val="FF9900"/>
                  </a:glow>
                  <a:outerShdw blurRad="50800" dist="38100" dir="2700000" algn="tl" rotWithShape="0">
                    <a:prstClr val="black">
                      <a:alpha val="40000"/>
                    </a:prstClr>
                  </a:outerShdw>
                </a:effectLst>
                <a:latin typeface="HGP明朝E" panose="02020900000000000000" pitchFamily="18" charset="-128"/>
                <a:ea typeface="HGP明朝E" panose="02020900000000000000" pitchFamily="18" charset="-128"/>
              </a:rPr>
              <a:t>海外旅行説明会</a:t>
            </a:r>
          </a:p>
        </p:txBody>
      </p:sp>
      <p:sp>
        <p:nvSpPr>
          <p:cNvPr id="47" name="正方形/長方形 46">
            <a:extLst>
              <a:ext uri="{FF2B5EF4-FFF2-40B4-BE49-F238E27FC236}">
                <a16:creationId xmlns:a16="http://schemas.microsoft.com/office/drawing/2014/main" id="{C31C4EE1-991C-A498-1439-195369A4F334}"/>
              </a:ext>
            </a:extLst>
          </p:cNvPr>
          <p:cNvSpPr/>
          <p:nvPr/>
        </p:nvSpPr>
        <p:spPr>
          <a:xfrm>
            <a:off x="170608" y="1014651"/>
            <a:ext cx="7378459" cy="618370"/>
          </a:xfrm>
          <a:prstGeom prst="rect">
            <a:avLst/>
          </a:prstGeom>
          <a:gradFill flip="none" rotWithShape="1">
            <a:gsLst>
              <a:gs pos="17000">
                <a:schemeClr val="accent2">
                  <a:lumMod val="89000"/>
                </a:schemeClr>
              </a:gs>
              <a:gs pos="44000">
                <a:schemeClr val="accent2">
                  <a:lumMod val="89000"/>
                </a:schemeClr>
              </a:gs>
              <a:gs pos="73000">
                <a:schemeClr val="accent2">
                  <a:lumMod val="75000"/>
                </a:schemeClr>
              </a:gs>
              <a:gs pos="97000">
                <a:schemeClr val="accent2">
                  <a:lumMod val="7000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BCD43C4E-ECAA-6CDE-24E0-0212A7B94AA2}"/>
              </a:ext>
            </a:extLst>
          </p:cNvPr>
          <p:cNvSpPr txBox="1"/>
          <p:nvPr/>
        </p:nvSpPr>
        <p:spPr>
          <a:xfrm>
            <a:off x="233912" y="1030887"/>
            <a:ext cx="7554211" cy="477054"/>
          </a:xfrm>
          <a:prstGeom prst="rect">
            <a:avLst/>
          </a:prstGeom>
          <a:noFill/>
        </p:spPr>
        <p:txBody>
          <a:bodyPr wrap="square" rtlCol="0">
            <a:spAutoFit/>
          </a:bodyPr>
          <a:lstStyle/>
          <a:p>
            <a:r>
              <a:rPr kumimoji="1" lang="ja-JP" altLang="en-US" sz="2500" i="1" dirty="0">
                <a:solidFill>
                  <a:schemeClr val="bg1"/>
                </a:solidFill>
                <a:latin typeface="HGP明朝E" panose="02020900000000000000" pitchFamily="18" charset="-128"/>
                <a:ea typeface="HGP明朝E" panose="02020900000000000000" pitchFamily="18" charset="-128"/>
              </a:rPr>
              <a:t>阪急交通社社員がご紹介</a:t>
            </a:r>
            <a:r>
              <a:rPr kumimoji="1" lang="en-US" altLang="ja-JP" sz="2500" i="1" dirty="0">
                <a:solidFill>
                  <a:schemeClr val="bg1"/>
                </a:solidFill>
                <a:latin typeface="HGP明朝E" panose="02020900000000000000" pitchFamily="18" charset="-128"/>
                <a:ea typeface="HGP明朝E" panose="02020900000000000000" pitchFamily="18" charset="-128"/>
              </a:rPr>
              <a:t>!</a:t>
            </a:r>
            <a:r>
              <a:rPr kumimoji="1" lang="ja-JP" altLang="en-US" sz="2500" i="1" dirty="0">
                <a:solidFill>
                  <a:schemeClr val="bg1"/>
                </a:solidFill>
                <a:latin typeface="HGP明朝E" panose="02020900000000000000" pitchFamily="18" charset="-128"/>
                <a:ea typeface="HGP明朝E" panose="02020900000000000000" pitchFamily="18" charset="-128"/>
              </a:rPr>
              <a:t>一度は行きたい人気都市</a:t>
            </a:r>
            <a:r>
              <a:rPr kumimoji="1" lang="en-US" altLang="ja-JP" sz="2500" i="1" dirty="0">
                <a:solidFill>
                  <a:schemeClr val="bg1"/>
                </a:solidFill>
                <a:latin typeface="HGP明朝E" panose="02020900000000000000" pitchFamily="18" charset="-128"/>
                <a:ea typeface="HGP明朝E" panose="02020900000000000000" pitchFamily="18" charset="-128"/>
              </a:rPr>
              <a:t>!</a:t>
            </a:r>
          </a:p>
        </p:txBody>
      </p:sp>
      <p:sp>
        <p:nvSpPr>
          <p:cNvPr id="5" name="object 5"/>
          <p:cNvSpPr/>
          <p:nvPr/>
        </p:nvSpPr>
        <p:spPr>
          <a:xfrm>
            <a:off x="6032124" y="191401"/>
            <a:ext cx="945912" cy="560306"/>
          </a:xfrm>
          <a:custGeom>
            <a:avLst/>
            <a:gdLst/>
            <a:ahLst/>
            <a:cxnLst/>
            <a:rect l="l" t="t" r="r" b="b"/>
            <a:pathLst>
              <a:path w="945515" h="560069">
                <a:moveTo>
                  <a:pt x="346468" y="116839"/>
                </a:moveTo>
                <a:lnTo>
                  <a:pt x="282659" y="147888"/>
                </a:lnTo>
                <a:lnTo>
                  <a:pt x="230606" y="174422"/>
                </a:lnTo>
                <a:lnTo>
                  <a:pt x="187350" y="198539"/>
                </a:lnTo>
                <a:lnTo>
                  <a:pt x="159689" y="308851"/>
                </a:lnTo>
                <a:lnTo>
                  <a:pt x="144304" y="350200"/>
                </a:lnTo>
                <a:lnTo>
                  <a:pt x="118789" y="386626"/>
                </a:lnTo>
                <a:lnTo>
                  <a:pt x="82301" y="412992"/>
                </a:lnTo>
                <a:lnTo>
                  <a:pt x="33997" y="424167"/>
                </a:lnTo>
                <a:lnTo>
                  <a:pt x="0" y="559663"/>
                </a:lnTo>
                <a:lnTo>
                  <a:pt x="46434" y="553880"/>
                </a:lnTo>
                <a:lnTo>
                  <a:pt x="122681" y="532714"/>
                </a:lnTo>
                <a:lnTo>
                  <a:pt x="169331" y="509011"/>
                </a:lnTo>
                <a:lnTo>
                  <a:pt x="210374" y="478570"/>
                </a:lnTo>
                <a:lnTo>
                  <a:pt x="244813" y="440925"/>
                </a:lnTo>
                <a:lnTo>
                  <a:pt x="271647" y="395608"/>
                </a:lnTo>
                <a:lnTo>
                  <a:pt x="289877" y="342150"/>
                </a:lnTo>
                <a:lnTo>
                  <a:pt x="346468" y="116839"/>
                </a:lnTo>
                <a:close/>
              </a:path>
              <a:path w="945515" h="560069">
                <a:moveTo>
                  <a:pt x="559190" y="200990"/>
                </a:moveTo>
                <a:lnTo>
                  <a:pt x="431876" y="200990"/>
                </a:lnTo>
                <a:lnTo>
                  <a:pt x="364083" y="471284"/>
                </a:lnTo>
                <a:lnTo>
                  <a:pt x="491312" y="471284"/>
                </a:lnTo>
                <a:lnTo>
                  <a:pt x="559190" y="200990"/>
                </a:lnTo>
                <a:close/>
              </a:path>
              <a:path w="945515" h="560069">
                <a:moveTo>
                  <a:pt x="786681" y="110072"/>
                </a:moveTo>
                <a:lnTo>
                  <a:pt x="653516" y="155981"/>
                </a:lnTo>
                <a:lnTo>
                  <a:pt x="574268" y="471284"/>
                </a:lnTo>
                <a:lnTo>
                  <a:pt x="740879" y="471284"/>
                </a:lnTo>
                <a:lnTo>
                  <a:pt x="789293" y="466687"/>
                </a:lnTo>
                <a:lnTo>
                  <a:pt x="839585" y="450200"/>
                </a:lnTo>
                <a:lnTo>
                  <a:pt x="875826" y="424722"/>
                </a:lnTo>
                <a:lnTo>
                  <a:pt x="903262" y="390124"/>
                </a:lnTo>
                <a:lnTo>
                  <a:pt x="909337" y="374078"/>
                </a:lnTo>
                <a:lnTo>
                  <a:pt x="721105" y="374078"/>
                </a:lnTo>
                <a:lnTo>
                  <a:pt x="787279" y="110261"/>
                </a:lnTo>
                <a:lnTo>
                  <a:pt x="786681" y="110072"/>
                </a:lnTo>
                <a:close/>
              </a:path>
              <a:path w="945515" h="560069">
                <a:moveTo>
                  <a:pt x="939374" y="109829"/>
                </a:moveTo>
                <a:lnTo>
                  <a:pt x="787387" y="109829"/>
                </a:lnTo>
                <a:lnTo>
                  <a:pt x="787279" y="110261"/>
                </a:lnTo>
                <a:lnTo>
                  <a:pt x="802021" y="114904"/>
                </a:lnTo>
                <a:lnTo>
                  <a:pt x="823506" y="141744"/>
                </a:lnTo>
                <a:lnTo>
                  <a:pt x="820798" y="177007"/>
                </a:lnTo>
                <a:lnTo>
                  <a:pt x="799558" y="207622"/>
                </a:lnTo>
                <a:lnTo>
                  <a:pt x="774487" y="229527"/>
                </a:lnTo>
                <a:lnTo>
                  <a:pt x="760285" y="238658"/>
                </a:lnTo>
                <a:lnTo>
                  <a:pt x="775617" y="247738"/>
                </a:lnTo>
                <a:lnTo>
                  <a:pt x="788169" y="260638"/>
                </a:lnTo>
                <a:lnTo>
                  <a:pt x="797124" y="278163"/>
                </a:lnTo>
                <a:lnTo>
                  <a:pt x="801662" y="301117"/>
                </a:lnTo>
                <a:lnTo>
                  <a:pt x="797240" y="327008"/>
                </a:lnTo>
                <a:lnTo>
                  <a:pt x="781100" y="350313"/>
                </a:lnTo>
                <a:lnTo>
                  <a:pt x="755102" y="367260"/>
                </a:lnTo>
                <a:lnTo>
                  <a:pt x="721105" y="374078"/>
                </a:lnTo>
                <a:lnTo>
                  <a:pt x="909337" y="374078"/>
                </a:lnTo>
                <a:lnTo>
                  <a:pt x="919327" y="347687"/>
                </a:lnTo>
                <a:lnTo>
                  <a:pt x="919792" y="318649"/>
                </a:lnTo>
                <a:lnTo>
                  <a:pt x="912148" y="291606"/>
                </a:lnTo>
                <a:lnTo>
                  <a:pt x="898271" y="267108"/>
                </a:lnTo>
                <a:lnTo>
                  <a:pt x="880033" y="245706"/>
                </a:lnTo>
                <a:lnTo>
                  <a:pt x="912021" y="221484"/>
                </a:lnTo>
                <a:lnTo>
                  <a:pt x="935416" y="187571"/>
                </a:lnTo>
                <a:lnTo>
                  <a:pt x="945350" y="145178"/>
                </a:lnTo>
                <a:lnTo>
                  <a:pt x="939374" y="109829"/>
                </a:lnTo>
                <a:close/>
              </a:path>
              <a:path w="945515" h="560069">
                <a:moveTo>
                  <a:pt x="744213" y="817"/>
                </a:moveTo>
                <a:lnTo>
                  <a:pt x="676833" y="7340"/>
                </a:lnTo>
                <a:lnTo>
                  <a:pt x="628019" y="17569"/>
                </a:lnTo>
                <a:lnTo>
                  <a:pt x="575172" y="32151"/>
                </a:lnTo>
                <a:lnTo>
                  <a:pt x="521557" y="49352"/>
                </a:lnTo>
                <a:lnTo>
                  <a:pt x="470439" y="67434"/>
                </a:lnTo>
                <a:lnTo>
                  <a:pt x="425083" y="84662"/>
                </a:lnTo>
                <a:lnTo>
                  <a:pt x="388755" y="99301"/>
                </a:lnTo>
                <a:lnTo>
                  <a:pt x="330720" y="246113"/>
                </a:lnTo>
                <a:lnTo>
                  <a:pt x="415390" y="207960"/>
                </a:lnTo>
                <a:lnTo>
                  <a:pt x="431876" y="200990"/>
                </a:lnTo>
                <a:lnTo>
                  <a:pt x="559190" y="200990"/>
                </a:lnTo>
                <a:lnTo>
                  <a:pt x="572744" y="147015"/>
                </a:lnTo>
                <a:lnTo>
                  <a:pt x="595735" y="138396"/>
                </a:lnTo>
                <a:lnTo>
                  <a:pt x="661971" y="118116"/>
                </a:lnTo>
                <a:lnTo>
                  <a:pt x="727535" y="104206"/>
                </a:lnTo>
                <a:lnTo>
                  <a:pt x="938382" y="103960"/>
                </a:lnTo>
                <a:lnTo>
                  <a:pt x="936955" y="95516"/>
                </a:lnTo>
                <a:lnTo>
                  <a:pt x="918783" y="62870"/>
                </a:lnTo>
                <a:lnTo>
                  <a:pt x="890076" y="36097"/>
                </a:lnTo>
                <a:lnTo>
                  <a:pt x="851180" y="16176"/>
                </a:lnTo>
                <a:lnTo>
                  <a:pt x="802444" y="4089"/>
                </a:lnTo>
                <a:lnTo>
                  <a:pt x="744213" y="817"/>
                </a:lnTo>
                <a:close/>
              </a:path>
              <a:path w="945515" h="560069">
                <a:moveTo>
                  <a:pt x="375818" y="0"/>
                </a:moveTo>
                <a:lnTo>
                  <a:pt x="237134" y="0"/>
                </a:lnTo>
                <a:lnTo>
                  <a:pt x="191439" y="182118"/>
                </a:lnTo>
                <a:lnTo>
                  <a:pt x="229873" y="161697"/>
                </a:lnTo>
                <a:lnTo>
                  <a:pt x="270503" y="140752"/>
                </a:lnTo>
                <a:lnTo>
                  <a:pt x="350481" y="100749"/>
                </a:lnTo>
                <a:lnTo>
                  <a:pt x="375818" y="0"/>
                </a:lnTo>
                <a:close/>
              </a:path>
              <a:path w="945515" h="560069">
                <a:moveTo>
                  <a:pt x="787387" y="109829"/>
                </a:moveTo>
                <a:lnTo>
                  <a:pt x="786681" y="110072"/>
                </a:lnTo>
                <a:lnTo>
                  <a:pt x="787279" y="110261"/>
                </a:lnTo>
                <a:lnTo>
                  <a:pt x="787387" y="109829"/>
                </a:lnTo>
                <a:close/>
              </a:path>
              <a:path w="945515" h="560069">
                <a:moveTo>
                  <a:pt x="938382" y="103960"/>
                </a:moveTo>
                <a:lnTo>
                  <a:pt x="767275" y="103960"/>
                </a:lnTo>
                <a:lnTo>
                  <a:pt x="786681" y="110072"/>
                </a:lnTo>
                <a:lnTo>
                  <a:pt x="787387" y="109829"/>
                </a:lnTo>
                <a:lnTo>
                  <a:pt x="939374" y="109829"/>
                </a:lnTo>
                <a:lnTo>
                  <a:pt x="938382" y="103960"/>
                </a:lnTo>
                <a:close/>
              </a:path>
            </a:pathLst>
          </a:custGeom>
          <a:solidFill>
            <a:srgbClr val="FFFFFF"/>
          </a:solidFill>
        </p:spPr>
        <p:txBody>
          <a:bodyPr wrap="square" lIns="0" tIns="0" rIns="0" bIns="0" rtlCol="0"/>
          <a:lstStyle/>
          <a:p>
            <a:endParaRPr>
              <a:latin typeface="BIZ UDPゴシック" panose="020B0400000000000000" pitchFamily="50" charset="-128"/>
              <a:ea typeface="BIZ UDPゴシック" panose="020B0400000000000000" pitchFamily="50" charset="-128"/>
            </a:endParaRPr>
          </a:p>
        </p:txBody>
      </p:sp>
      <p:pic>
        <p:nvPicPr>
          <p:cNvPr id="73" name="object 16"/>
          <p:cNvPicPr/>
          <p:nvPr/>
        </p:nvPicPr>
        <p:blipFill>
          <a:blip r:embed="rId4" cstate="print">
            <a:duotone>
              <a:schemeClr val="accent2">
                <a:shade val="45000"/>
                <a:satMod val="135000"/>
              </a:schemeClr>
              <a:prstClr val="white"/>
            </a:duotone>
          </a:blip>
          <a:stretch>
            <a:fillRect/>
          </a:stretch>
        </p:blipFill>
        <p:spPr>
          <a:xfrm flipH="1">
            <a:off x="1730125" y="4598207"/>
            <a:ext cx="372732" cy="346536"/>
          </a:xfrm>
          <a:prstGeom prst="rect">
            <a:avLst/>
          </a:prstGeom>
        </p:spPr>
      </p:pic>
      <p:grpSp>
        <p:nvGrpSpPr>
          <p:cNvPr id="19" name="グループ化 18"/>
          <p:cNvGrpSpPr/>
          <p:nvPr/>
        </p:nvGrpSpPr>
        <p:grpSpPr>
          <a:xfrm>
            <a:off x="91533" y="3826523"/>
            <a:ext cx="3978751" cy="2956935"/>
            <a:chOff x="150847" y="4076531"/>
            <a:chExt cx="3978751" cy="2956935"/>
          </a:xfrm>
        </p:grpSpPr>
        <p:sp>
          <p:nvSpPr>
            <p:cNvPr id="48" name="正方形/長方形 47">
              <a:extLst>
                <a:ext uri="{FF2B5EF4-FFF2-40B4-BE49-F238E27FC236}">
                  <a16:creationId xmlns:a16="http://schemas.microsoft.com/office/drawing/2014/main" id="{D4091FCE-97F6-7F7A-4074-40CFC4831EBC}"/>
                </a:ext>
              </a:extLst>
            </p:cNvPr>
            <p:cNvSpPr/>
            <p:nvPr/>
          </p:nvSpPr>
          <p:spPr>
            <a:xfrm>
              <a:off x="150847" y="4076531"/>
              <a:ext cx="3838776" cy="2623215"/>
            </a:xfrm>
            <a:prstGeom prst="rect">
              <a:avLst/>
            </a:prstGeom>
            <a:solidFill>
              <a:schemeClr val="bg1"/>
            </a:solidFill>
            <a:ln>
              <a:noFill/>
            </a:ln>
            <a:effectLst>
              <a:glow rad="139700">
                <a:schemeClr val="accent4">
                  <a:satMod val="175000"/>
                  <a:alpha val="40000"/>
                </a:schemeClr>
              </a:glow>
              <a:innerShdw blurRad="63500" dist="203200">
                <a:prstClr val="black">
                  <a:alpha val="50000"/>
                </a:prstClr>
              </a:innerShdw>
            </a:effectLst>
            <a:scene3d>
              <a:camera prst="orthographicFront">
                <a:rot lat="0" lon="0" rev="0"/>
              </a:camera>
              <a:lightRig rig="glow" dir="t">
                <a:rot lat="0" lon="0" rev="4800000"/>
              </a:lightRig>
            </a:scene3d>
            <a:sp3d prstMaterial="matte">
              <a:bevelT w="127000" h="635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ぎ</a:t>
              </a:r>
            </a:p>
          </p:txBody>
        </p:sp>
        <p:sp>
          <p:nvSpPr>
            <p:cNvPr id="87" name="正方形/長方形 86"/>
            <p:cNvSpPr/>
            <p:nvPr/>
          </p:nvSpPr>
          <p:spPr>
            <a:xfrm>
              <a:off x="171262" y="4548407"/>
              <a:ext cx="1611168" cy="456921"/>
            </a:xfrm>
            <a:prstGeom prst="rect">
              <a:avLst/>
            </a:prstGeom>
            <a:noFill/>
          </p:spPr>
          <p:txBody>
            <a:bodyPr wrap="square" lIns="64643" tIns="32322" rIns="64643" bIns="32322">
              <a:spAutoFit/>
            </a:bodyPr>
            <a:lstStyle/>
            <a:p>
              <a:pPr algn="ctr"/>
              <a:r>
                <a:rPr lang="en-US" altLang="ja-JP" sz="2545" b="1" dirty="0" smtClean="0">
                  <a:ln w="0"/>
                  <a:effectLst>
                    <a:outerShdw blurRad="38100" dist="19050" dir="2700000" algn="tl" rotWithShape="0">
                      <a:schemeClr val="dk1">
                        <a:alpha val="40000"/>
                      </a:schemeClr>
                    </a:outerShdw>
                  </a:effectLst>
                </a:rPr>
                <a:t>4</a:t>
              </a:r>
              <a:r>
                <a:rPr lang="ja-JP" altLang="en-US" sz="2545" b="1" dirty="0" smtClean="0">
                  <a:ln w="0"/>
                  <a:effectLst>
                    <a:outerShdw blurRad="38100" dist="19050" dir="2700000" algn="tl" rotWithShape="0">
                      <a:schemeClr val="dk1">
                        <a:alpha val="40000"/>
                      </a:schemeClr>
                    </a:outerShdw>
                  </a:effectLst>
                </a:rPr>
                <a:t>月</a:t>
              </a:r>
              <a:r>
                <a:rPr lang="en-US" altLang="ja-JP" sz="2545" b="1" dirty="0">
                  <a:ln w="0"/>
                  <a:effectLst>
                    <a:outerShdw blurRad="38100" dist="19050" dir="2700000" algn="tl" rotWithShape="0">
                      <a:schemeClr val="dk1">
                        <a:alpha val="40000"/>
                      </a:schemeClr>
                    </a:outerShdw>
                  </a:effectLst>
                </a:rPr>
                <a:t>4</a:t>
              </a:r>
              <a:r>
                <a:rPr lang="ja-JP" altLang="en-US" sz="2545" b="1" dirty="0" smtClean="0">
                  <a:ln w="0"/>
                  <a:effectLst>
                    <a:outerShdw blurRad="38100" dist="19050" dir="2700000" algn="tl" rotWithShape="0">
                      <a:schemeClr val="dk1">
                        <a:alpha val="40000"/>
                      </a:schemeClr>
                    </a:outerShdw>
                  </a:effectLst>
                </a:rPr>
                <a:t>日</a:t>
              </a:r>
              <a:endParaRPr lang="ja-JP" altLang="en-US" sz="2545" b="1" dirty="0">
                <a:ln w="0"/>
                <a:effectLst>
                  <a:outerShdw blurRad="38100" dist="19050" dir="2700000" algn="tl" rotWithShape="0">
                    <a:schemeClr val="dk1">
                      <a:alpha val="40000"/>
                    </a:schemeClr>
                  </a:outerShdw>
                </a:effectLst>
              </a:endParaRPr>
            </a:p>
          </p:txBody>
        </p:sp>
        <p:sp>
          <p:nvSpPr>
            <p:cNvPr id="13" name="テキスト ボックス 12"/>
            <p:cNvSpPr txBox="1"/>
            <p:nvPr/>
          </p:nvSpPr>
          <p:spPr>
            <a:xfrm>
              <a:off x="205356" y="5002141"/>
              <a:ext cx="3924242" cy="2031325"/>
            </a:xfrm>
            <a:prstGeom prst="rect">
              <a:avLst/>
            </a:prstGeom>
            <a:noFill/>
          </p:spPr>
          <p:txBody>
            <a:bodyPr wrap="square" rtlCol="0">
              <a:spAutoFit/>
            </a:bodyPr>
            <a:lstStyle/>
            <a:p>
              <a:r>
                <a:rPr lang="ja-JP" altLang="en-US" b="1" dirty="0"/>
                <a:t>■</a:t>
              </a:r>
              <a:r>
                <a:rPr kumimoji="1" lang="ja-JP" altLang="en-US" b="1" dirty="0"/>
                <a:t>第１部：</a:t>
              </a:r>
              <a:r>
                <a:rPr lang="en-US" altLang="ja-JP" b="1" dirty="0" smtClean="0"/>
                <a:t>12</a:t>
              </a:r>
              <a:r>
                <a:rPr kumimoji="1" lang="ja-JP" altLang="en-US" b="1" dirty="0" smtClean="0"/>
                <a:t>時</a:t>
              </a:r>
              <a:r>
                <a:rPr kumimoji="1" lang="en-US" altLang="ja-JP" b="1" dirty="0"/>
                <a:t>00</a:t>
              </a:r>
              <a:r>
                <a:rPr kumimoji="1" lang="ja-JP" altLang="en-US" b="1" dirty="0"/>
                <a:t>分～</a:t>
              </a:r>
              <a:r>
                <a:rPr kumimoji="1" lang="en-US" altLang="ja-JP" b="1" dirty="0" smtClean="0"/>
                <a:t>12</a:t>
              </a:r>
              <a:r>
                <a:rPr kumimoji="1" lang="ja-JP" altLang="en-US" b="1" dirty="0" smtClean="0"/>
                <a:t>時</a:t>
              </a:r>
              <a:r>
                <a:rPr lang="en-US" altLang="ja-JP" b="1" dirty="0"/>
                <a:t>45</a:t>
              </a:r>
              <a:r>
                <a:rPr kumimoji="1" lang="ja-JP" altLang="en-US" b="1" dirty="0"/>
                <a:t>分</a:t>
              </a:r>
              <a:endParaRPr kumimoji="1" lang="en-US" altLang="ja-JP" b="1" dirty="0"/>
            </a:p>
            <a:p>
              <a:r>
                <a:rPr lang="ja-JP" altLang="en-US" b="1" dirty="0"/>
                <a:t>　　　　　フランス</a:t>
              </a:r>
              <a:endParaRPr kumimoji="1" lang="en-US" altLang="ja-JP" b="1" dirty="0"/>
            </a:p>
            <a:p>
              <a:r>
                <a:rPr kumimoji="1" lang="ja-JP" altLang="en-US" b="1" dirty="0"/>
                <a:t>■第２部：</a:t>
              </a:r>
              <a:r>
                <a:rPr kumimoji="1" lang="en-US" altLang="ja-JP" b="1" dirty="0" smtClean="0"/>
                <a:t>13</a:t>
              </a:r>
              <a:r>
                <a:rPr kumimoji="1" lang="ja-JP" altLang="en-US" b="1" dirty="0" smtClean="0"/>
                <a:t>時</a:t>
              </a:r>
              <a:r>
                <a:rPr kumimoji="1" lang="en-US" altLang="ja-JP" b="1" dirty="0"/>
                <a:t>00</a:t>
              </a:r>
              <a:r>
                <a:rPr kumimoji="1" lang="ja-JP" altLang="en-US" b="1" dirty="0"/>
                <a:t>分～</a:t>
              </a:r>
              <a:r>
                <a:rPr lang="en-US" altLang="ja-JP" b="1" dirty="0" smtClean="0"/>
                <a:t>13</a:t>
              </a:r>
              <a:r>
                <a:rPr kumimoji="1" lang="ja-JP" altLang="en-US" b="1" dirty="0" smtClean="0"/>
                <a:t>時</a:t>
              </a:r>
              <a:r>
                <a:rPr lang="en-US" altLang="ja-JP" b="1" dirty="0"/>
                <a:t>45</a:t>
              </a:r>
              <a:r>
                <a:rPr kumimoji="1" lang="ja-JP" altLang="en-US" b="1" dirty="0"/>
                <a:t>分</a:t>
              </a:r>
              <a:endParaRPr kumimoji="1" lang="en-US" altLang="ja-JP" b="1" dirty="0"/>
            </a:p>
            <a:p>
              <a:r>
                <a:rPr lang="ja-JP" altLang="en-US" b="1" dirty="0"/>
                <a:t>　　　　　イタリア</a:t>
              </a:r>
              <a:endParaRPr lang="en-US" altLang="ja-JP" b="1" dirty="0"/>
            </a:p>
            <a:p>
              <a:r>
                <a:rPr lang="ja-JP" altLang="en-US" b="1" dirty="0"/>
                <a:t>■第</a:t>
              </a:r>
              <a:r>
                <a:rPr lang="en-US" altLang="ja-JP" b="1" dirty="0"/>
                <a:t>3</a:t>
              </a:r>
              <a:r>
                <a:rPr lang="ja-JP" altLang="en-US" b="1" dirty="0"/>
                <a:t>部</a:t>
              </a:r>
              <a:r>
                <a:rPr lang="ja-JP" altLang="en-US" b="1" dirty="0" smtClean="0"/>
                <a:t>：　</a:t>
              </a:r>
              <a:r>
                <a:rPr lang="en-US" altLang="ja-JP" b="1" dirty="0"/>
                <a:t>14</a:t>
              </a:r>
              <a:r>
                <a:rPr lang="ja-JP" altLang="en-US" b="1" dirty="0" smtClean="0"/>
                <a:t>時</a:t>
              </a:r>
              <a:r>
                <a:rPr lang="en-US" altLang="ja-JP" b="1" dirty="0"/>
                <a:t>00</a:t>
              </a:r>
              <a:r>
                <a:rPr lang="ja-JP" altLang="en-US" b="1" dirty="0"/>
                <a:t>分～</a:t>
              </a:r>
              <a:r>
                <a:rPr lang="en-US" altLang="ja-JP" b="1" dirty="0" smtClean="0"/>
                <a:t>14</a:t>
              </a:r>
              <a:r>
                <a:rPr lang="ja-JP" altLang="en-US" b="1" dirty="0" smtClean="0"/>
                <a:t>時</a:t>
              </a:r>
              <a:r>
                <a:rPr lang="en-US" altLang="ja-JP" b="1" dirty="0"/>
                <a:t>45</a:t>
              </a:r>
              <a:r>
                <a:rPr lang="ja-JP" altLang="en-US" b="1" dirty="0"/>
                <a:t>分</a:t>
              </a:r>
              <a:endParaRPr lang="en-US" altLang="ja-JP" b="1" dirty="0"/>
            </a:p>
            <a:p>
              <a:r>
                <a:rPr lang="ja-JP" altLang="en-US" b="1" dirty="0"/>
                <a:t>　　　　　エジプト</a:t>
              </a:r>
              <a:endParaRPr lang="en-US" altLang="ja-JP" b="1" dirty="0"/>
            </a:p>
            <a:p>
              <a:endParaRPr kumimoji="1" lang="ja-JP" altLang="en-US" b="1" dirty="0"/>
            </a:p>
          </p:txBody>
        </p:sp>
        <p:sp>
          <p:nvSpPr>
            <p:cNvPr id="53" name="テキスト ボックス 52">
              <a:extLst>
                <a:ext uri="{FF2B5EF4-FFF2-40B4-BE49-F238E27FC236}">
                  <a16:creationId xmlns:a16="http://schemas.microsoft.com/office/drawing/2014/main" id="{71D71980-87B9-502E-61DC-1E3F236572C8}"/>
                </a:ext>
              </a:extLst>
            </p:cNvPr>
            <p:cNvSpPr txBox="1"/>
            <p:nvPr/>
          </p:nvSpPr>
          <p:spPr>
            <a:xfrm>
              <a:off x="1765315" y="4080740"/>
              <a:ext cx="1665882" cy="400110"/>
            </a:xfrm>
            <a:prstGeom prst="rect">
              <a:avLst/>
            </a:prstGeom>
            <a:noFill/>
          </p:spPr>
          <p:txBody>
            <a:bodyPr wrap="square" rtlCol="0">
              <a:spAutoFit/>
            </a:bodyPr>
            <a:lstStyle/>
            <a:p>
              <a:r>
                <a:rPr kumimoji="1" lang="ja-JP" altLang="en-US" sz="2000" b="1" dirty="0">
                  <a:effectLst>
                    <a:outerShdw blurRad="38100" dist="38100" dir="2700000" algn="tl">
                      <a:schemeClr val="accent2">
                        <a:lumMod val="75000"/>
                        <a:alpha val="43000"/>
                      </a:schemeClr>
                    </a:outerShdw>
                  </a:effectLst>
                  <a:latin typeface="BIZ UDPゴシック" panose="020B0400000000000000" pitchFamily="50" charset="-128"/>
                  <a:ea typeface="BIZ UDPゴシック" panose="020B0400000000000000" pitchFamily="50" charset="-128"/>
                </a:rPr>
                <a:t>日時</a:t>
              </a:r>
            </a:p>
          </p:txBody>
        </p:sp>
        <p:sp>
          <p:nvSpPr>
            <p:cNvPr id="74" name="テキスト ボックス 73"/>
            <p:cNvSpPr txBox="1"/>
            <p:nvPr/>
          </p:nvSpPr>
          <p:spPr>
            <a:xfrm>
              <a:off x="1872435" y="4590207"/>
              <a:ext cx="981953" cy="336248"/>
            </a:xfrm>
            <a:prstGeom prst="rect">
              <a:avLst/>
            </a:prstGeom>
            <a:noFill/>
          </p:spPr>
          <p:txBody>
            <a:bodyPr wrap="square" rtlCol="0">
              <a:spAutoFit/>
            </a:bodyPr>
            <a:lstStyle/>
            <a:p>
              <a:r>
                <a:rPr kumimoji="1" lang="ja-JP" altLang="en-US" b="1" dirty="0">
                  <a:solidFill>
                    <a:schemeClr val="bg1"/>
                  </a:solidFill>
                </a:rPr>
                <a:t>土</a:t>
              </a:r>
            </a:p>
          </p:txBody>
        </p:sp>
      </p:grpSp>
      <p:sp>
        <p:nvSpPr>
          <p:cNvPr id="64" name="テキスト ボックス 63">
            <a:extLst>
              <a:ext uri="{FF2B5EF4-FFF2-40B4-BE49-F238E27FC236}">
                <a16:creationId xmlns:a16="http://schemas.microsoft.com/office/drawing/2014/main" id="{29ED7BDE-F558-0ED3-1954-696E88E8F26B}"/>
              </a:ext>
            </a:extLst>
          </p:cNvPr>
          <p:cNvSpPr txBox="1"/>
          <p:nvPr/>
        </p:nvSpPr>
        <p:spPr>
          <a:xfrm>
            <a:off x="1004731" y="9637256"/>
            <a:ext cx="1784897" cy="338554"/>
          </a:xfrm>
          <a:prstGeom prst="rect">
            <a:avLst/>
          </a:prstGeom>
          <a:noFill/>
        </p:spPr>
        <p:txBody>
          <a:bodyPr wrap="square" rtlCol="0">
            <a:spAutoFit/>
          </a:bodyPr>
          <a:lstStyle/>
          <a:p>
            <a:r>
              <a:rPr kumimoji="1" lang="en-US" altLang="ja-JP" sz="1400" dirty="0">
                <a:solidFill>
                  <a:schemeClr val="bg1"/>
                </a:solidFill>
              </a:rPr>
              <a:t>【</a:t>
            </a:r>
            <a:r>
              <a:rPr kumimoji="1" lang="ja-JP" altLang="en-US" sz="1600" dirty="0">
                <a:solidFill>
                  <a:schemeClr val="bg1"/>
                </a:solidFill>
              </a:rPr>
              <a:t>お問合せ</a:t>
            </a:r>
            <a:r>
              <a:rPr kumimoji="1" lang="en-US" altLang="ja-JP" sz="1400" dirty="0">
                <a:solidFill>
                  <a:schemeClr val="bg1"/>
                </a:solidFill>
              </a:rPr>
              <a:t>】</a:t>
            </a:r>
            <a:endParaRPr kumimoji="1" lang="ja-JP" altLang="en-US" sz="1400" dirty="0">
              <a:solidFill>
                <a:schemeClr val="bg1"/>
              </a:solidFill>
            </a:endParaRPr>
          </a:p>
        </p:txBody>
      </p:sp>
      <p:sp>
        <p:nvSpPr>
          <p:cNvPr id="71" name="テキスト ボックス 70">
            <a:extLst>
              <a:ext uri="{FF2B5EF4-FFF2-40B4-BE49-F238E27FC236}">
                <a16:creationId xmlns:a16="http://schemas.microsoft.com/office/drawing/2014/main" id="{D68EE95E-E6DE-4F0B-5634-156B18751AA8}"/>
              </a:ext>
            </a:extLst>
          </p:cNvPr>
          <p:cNvSpPr txBox="1"/>
          <p:nvPr/>
        </p:nvSpPr>
        <p:spPr>
          <a:xfrm>
            <a:off x="514125" y="10095341"/>
            <a:ext cx="2766053" cy="307777"/>
          </a:xfrm>
          <a:prstGeom prst="rect">
            <a:avLst/>
          </a:prstGeom>
          <a:solidFill>
            <a:schemeClr val="accent2">
              <a:lumMod val="50000"/>
            </a:schemeClr>
          </a:solidFill>
        </p:spPr>
        <p:txBody>
          <a:bodyPr wrap="square" rtlCol="0">
            <a:spAutoFit/>
          </a:bodyPr>
          <a:lstStyle/>
          <a:p>
            <a:r>
              <a:rPr kumimoji="1" lang="en-US" altLang="ja-JP" sz="1400" b="1" dirty="0">
                <a:solidFill>
                  <a:schemeClr val="bg1"/>
                </a:solidFill>
              </a:rPr>
              <a:t>TEL</a:t>
            </a:r>
            <a:r>
              <a:rPr kumimoji="1" lang="ja-JP" altLang="en-US" sz="1400" b="1" dirty="0">
                <a:solidFill>
                  <a:schemeClr val="bg1"/>
                </a:solidFill>
              </a:rPr>
              <a:t>：</a:t>
            </a:r>
            <a:r>
              <a:rPr kumimoji="1" lang="en-US" altLang="ja-JP" sz="1400" b="1" dirty="0">
                <a:solidFill>
                  <a:schemeClr val="bg1"/>
                </a:solidFill>
              </a:rPr>
              <a:t>042</a:t>
            </a:r>
            <a:r>
              <a:rPr kumimoji="1" lang="ja-JP" altLang="en-US" sz="1400" b="1" dirty="0">
                <a:solidFill>
                  <a:schemeClr val="bg1"/>
                </a:solidFill>
              </a:rPr>
              <a:t>－</a:t>
            </a:r>
            <a:r>
              <a:rPr lang="en-US" altLang="ja-JP" sz="1400" b="1" dirty="0">
                <a:solidFill>
                  <a:schemeClr val="bg1"/>
                </a:solidFill>
              </a:rPr>
              <a:t>340</a:t>
            </a:r>
            <a:r>
              <a:rPr kumimoji="1" lang="ja-JP" altLang="en-US" sz="1400" b="1" dirty="0">
                <a:solidFill>
                  <a:schemeClr val="bg1"/>
                </a:solidFill>
              </a:rPr>
              <a:t>－</a:t>
            </a:r>
            <a:r>
              <a:rPr lang="en-US" altLang="ja-JP" sz="1400" b="1" dirty="0">
                <a:solidFill>
                  <a:schemeClr val="bg1"/>
                </a:solidFill>
              </a:rPr>
              <a:t>3261</a:t>
            </a:r>
            <a:endParaRPr kumimoji="1" lang="ja-JP" altLang="en-US" sz="1400" b="1" dirty="0">
              <a:solidFill>
                <a:schemeClr val="bg1"/>
              </a:solidFill>
            </a:endParaRPr>
          </a:p>
        </p:txBody>
      </p:sp>
      <p:sp>
        <p:nvSpPr>
          <p:cNvPr id="82" name="テキスト ボックス 81">
            <a:extLst>
              <a:ext uri="{FF2B5EF4-FFF2-40B4-BE49-F238E27FC236}">
                <a16:creationId xmlns:a16="http://schemas.microsoft.com/office/drawing/2014/main" id="{1E017834-6B44-6D7B-C7B9-4E07B70E2118}"/>
              </a:ext>
            </a:extLst>
          </p:cNvPr>
          <p:cNvSpPr txBox="1"/>
          <p:nvPr/>
        </p:nvSpPr>
        <p:spPr>
          <a:xfrm>
            <a:off x="4272623" y="9637317"/>
            <a:ext cx="1939336" cy="338554"/>
          </a:xfrm>
          <a:prstGeom prst="rect">
            <a:avLst/>
          </a:prstGeom>
          <a:noFill/>
        </p:spPr>
        <p:txBody>
          <a:bodyPr wrap="square" rtlCol="0">
            <a:spAutoFit/>
          </a:bodyPr>
          <a:lstStyle/>
          <a:p>
            <a:r>
              <a:rPr kumimoji="1" lang="en-US" altLang="ja-JP" sz="1600" dirty="0">
                <a:solidFill>
                  <a:schemeClr val="bg1"/>
                </a:solidFill>
              </a:rPr>
              <a:t>【</a:t>
            </a:r>
            <a:r>
              <a:rPr kumimoji="1" lang="ja-JP" altLang="en-US" sz="1600" dirty="0">
                <a:solidFill>
                  <a:schemeClr val="bg1"/>
                </a:solidFill>
              </a:rPr>
              <a:t>予約方法</a:t>
            </a:r>
            <a:r>
              <a:rPr kumimoji="1" lang="en-US" altLang="ja-JP" sz="1600" dirty="0">
                <a:solidFill>
                  <a:schemeClr val="bg1"/>
                </a:solidFill>
              </a:rPr>
              <a:t>】</a:t>
            </a:r>
            <a:endParaRPr kumimoji="1" lang="ja-JP" altLang="en-US" sz="1600" dirty="0">
              <a:solidFill>
                <a:schemeClr val="bg1"/>
              </a:solidFill>
            </a:endParaRPr>
          </a:p>
        </p:txBody>
      </p:sp>
      <p:sp>
        <p:nvSpPr>
          <p:cNvPr id="83" name="テキスト ボックス 82">
            <a:extLst>
              <a:ext uri="{FF2B5EF4-FFF2-40B4-BE49-F238E27FC236}">
                <a16:creationId xmlns:a16="http://schemas.microsoft.com/office/drawing/2014/main" id="{E8DC4EB5-96E8-ADFF-3566-EA2EEA6F635E}"/>
              </a:ext>
            </a:extLst>
          </p:cNvPr>
          <p:cNvSpPr txBox="1"/>
          <p:nvPr/>
        </p:nvSpPr>
        <p:spPr>
          <a:xfrm>
            <a:off x="4009830" y="9981174"/>
            <a:ext cx="2738319" cy="523220"/>
          </a:xfrm>
          <a:prstGeom prst="rect">
            <a:avLst/>
          </a:prstGeom>
          <a:noFill/>
        </p:spPr>
        <p:txBody>
          <a:bodyPr wrap="square" lIns="91440" tIns="45720" rIns="91440" bIns="45720" rtlCol="0" anchor="t">
            <a:spAutoFit/>
          </a:bodyPr>
          <a:lstStyle/>
          <a:p>
            <a:r>
              <a:rPr kumimoji="1" lang="ja-JP" altLang="en-US" sz="1400" b="1">
                <a:solidFill>
                  <a:schemeClr val="bg1"/>
                </a:solidFill>
                <a:ea typeface="游ゴシック"/>
              </a:rPr>
              <a:t>お電話または</a:t>
            </a:r>
            <a:r>
              <a:rPr lang="ja-JP" altLang="en-US" sz="1400" b="1">
                <a:solidFill>
                  <a:schemeClr val="bg1"/>
                </a:solidFill>
                <a:ea typeface="游ゴシック"/>
              </a:rPr>
              <a:t>当店ホームペ-ジより承ります。</a:t>
            </a:r>
          </a:p>
        </p:txBody>
      </p:sp>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10981" y="8040102"/>
            <a:ext cx="2077521" cy="1588042"/>
          </a:xfrm>
          <a:prstGeom prst="rect">
            <a:avLst/>
          </a:prstGeom>
          <a:ln>
            <a:noFill/>
          </a:ln>
          <a:effectLst>
            <a:softEdge rad="112500"/>
          </a:effectLst>
        </p:spPr>
      </p:pic>
      <p:grpSp>
        <p:nvGrpSpPr>
          <p:cNvPr id="23" name="グループ化 22"/>
          <p:cNvGrpSpPr/>
          <p:nvPr/>
        </p:nvGrpSpPr>
        <p:grpSpPr>
          <a:xfrm>
            <a:off x="22613" y="6525424"/>
            <a:ext cx="7340312" cy="1416182"/>
            <a:chOff x="162763" y="6525210"/>
            <a:chExt cx="7340312" cy="1416182"/>
          </a:xfrm>
        </p:grpSpPr>
        <p:sp>
          <p:nvSpPr>
            <p:cNvPr id="93" name="正方形/長方形 92">
              <a:extLst>
                <a:ext uri="{FF2B5EF4-FFF2-40B4-BE49-F238E27FC236}">
                  <a16:creationId xmlns:a16="http://schemas.microsoft.com/office/drawing/2014/main" id="{D4091FCE-97F6-7F7A-4074-40CFC4831EBC}"/>
                </a:ext>
              </a:extLst>
            </p:cNvPr>
            <p:cNvSpPr/>
            <p:nvPr/>
          </p:nvSpPr>
          <p:spPr>
            <a:xfrm>
              <a:off x="162763" y="6525210"/>
              <a:ext cx="7254536" cy="1416182"/>
            </a:xfrm>
            <a:prstGeom prst="rect">
              <a:avLst/>
            </a:prstGeom>
            <a:solidFill>
              <a:schemeClr val="bg1"/>
            </a:solidFill>
            <a:ln>
              <a:noFill/>
            </a:ln>
            <a:effectLst>
              <a:glow rad="139700">
                <a:schemeClr val="accent4">
                  <a:satMod val="175000"/>
                  <a:alpha val="40000"/>
                </a:schemeClr>
              </a:glow>
              <a:innerShdw blurRad="63500" dist="203200">
                <a:prstClr val="black">
                  <a:alpha val="50000"/>
                </a:prstClr>
              </a:innerShdw>
            </a:effectLst>
            <a:scene3d>
              <a:camera prst="orthographicFront">
                <a:rot lat="0" lon="0" rev="0"/>
              </a:camera>
              <a:lightRig rig="glow" dir="t">
                <a:rot lat="0" lon="0" rev="4800000"/>
              </a:lightRig>
            </a:scene3d>
            <a:sp3d prstMaterial="matte">
              <a:bevelT w="127000" h="635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ぎ</a:t>
              </a:r>
            </a:p>
          </p:txBody>
        </p:sp>
        <p:sp>
          <p:nvSpPr>
            <p:cNvPr id="14" name="テキスト ボックス 13"/>
            <p:cNvSpPr txBox="1"/>
            <p:nvPr/>
          </p:nvSpPr>
          <p:spPr>
            <a:xfrm>
              <a:off x="540226" y="6527813"/>
              <a:ext cx="6054837" cy="369332"/>
            </a:xfrm>
            <a:prstGeom prst="rect">
              <a:avLst/>
            </a:prstGeom>
            <a:noFill/>
          </p:spPr>
          <p:txBody>
            <a:bodyPr wrap="square" rtlCol="0">
              <a:spAutoFit/>
            </a:bodyPr>
            <a:lstStyle/>
            <a:p>
              <a:pPr marL="668879" algn="ctr">
                <a:spcBef>
                  <a:spcPts val="165"/>
                </a:spcBef>
              </a:pPr>
              <a:r>
                <a:rPr lang="ja-JP" altLang="en-US"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ヒラギノ明朝 ProN W6"/>
                </a:rPr>
                <a:t>ヨーロッパを知り尽くした阪急交通社社員がご案内</a:t>
              </a:r>
            </a:p>
          </p:txBody>
        </p:sp>
        <p:sp>
          <p:nvSpPr>
            <p:cNvPr id="20" name="object 20"/>
            <p:cNvSpPr/>
            <p:nvPr/>
          </p:nvSpPr>
          <p:spPr>
            <a:xfrm flipV="1">
              <a:off x="1582743" y="6720479"/>
              <a:ext cx="4558988" cy="209864"/>
            </a:xfrm>
            <a:custGeom>
              <a:avLst/>
              <a:gdLst/>
              <a:ahLst/>
              <a:cxnLst/>
              <a:rect l="l" t="t" r="r" b="b"/>
              <a:pathLst>
                <a:path w="3312160">
                  <a:moveTo>
                    <a:pt x="0" y="0"/>
                  </a:moveTo>
                  <a:lnTo>
                    <a:pt x="3311994" y="0"/>
                  </a:lnTo>
                </a:path>
              </a:pathLst>
            </a:custGeom>
            <a:ln w="17995">
              <a:solidFill>
                <a:schemeClr val="accent2">
                  <a:lumMod val="50000"/>
                </a:schemeClr>
              </a:solidFill>
            </a:ln>
          </p:spPr>
          <p:txBody>
            <a:bodyPr wrap="square" lIns="0" tIns="0" rIns="0" bIns="0" rtlCol="0"/>
            <a:lstStyle/>
            <a:p>
              <a:pPr algn="ctr"/>
              <a:endParaRPr dirty="0">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187504" y="7041705"/>
              <a:ext cx="7315571" cy="830997"/>
            </a:xfrm>
            <a:prstGeom prst="rect">
              <a:avLst/>
            </a:prstGeom>
            <a:noFill/>
          </p:spPr>
          <p:txBody>
            <a:bodyPr wrap="square" lIns="91440" tIns="45720" rIns="91440" bIns="45720" rtlCol="0" anchor="t">
              <a:spAutoFit/>
            </a:bodyPr>
            <a:lstStyle/>
            <a:p>
              <a:r>
                <a:rPr lang="ja-JP" altLang="en-US" sz="1600" b="1">
                  <a:latin typeface="BIZ UDP明朝 Medium" panose="02020500000000000000" pitchFamily="18" charset="-128"/>
                  <a:ea typeface="BIZ UDP明朝 Medium"/>
                </a:rPr>
                <a:t>人気の定番コースからパンフレットではご案内しきれない各都市の隠れた見どころ、最新の現地情報をご紹介いたします！海外旅行が楽しくなるアイデアやヒントをベテラン社員が語るこの機会に是非ご参加ください♪</a:t>
              </a:r>
              <a:endParaRPr kumimoji="1" lang="ja-JP" altLang="en-US" sz="1600" b="1">
                <a:latin typeface="BIZ UDP明朝 Medium" panose="02020500000000000000" pitchFamily="18" charset="-128"/>
                <a:ea typeface="BIZ UDP明朝 Medium"/>
              </a:endParaRPr>
            </a:p>
          </p:txBody>
        </p:sp>
      </p:grpSp>
      <p:grpSp>
        <p:nvGrpSpPr>
          <p:cNvPr id="22" name="グループ化 21"/>
          <p:cNvGrpSpPr/>
          <p:nvPr/>
        </p:nvGrpSpPr>
        <p:grpSpPr>
          <a:xfrm>
            <a:off x="4011017" y="3989033"/>
            <a:ext cx="3467154" cy="2277930"/>
            <a:chOff x="4203090" y="4076532"/>
            <a:chExt cx="3467154" cy="2277930"/>
          </a:xfrm>
        </p:grpSpPr>
        <p:sp>
          <p:nvSpPr>
            <p:cNvPr id="50" name="正方形/長方形 49">
              <a:extLst>
                <a:ext uri="{FF2B5EF4-FFF2-40B4-BE49-F238E27FC236}">
                  <a16:creationId xmlns:a16="http://schemas.microsoft.com/office/drawing/2014/main" id="{D4091FCE-97F6-7F7A-4074-40CFC4831EBC}"/>
                </a:ext>
              </a:extLst>
            </p:cNvPr>
            <p:cNvSpPr/>
            <p:nvPr/>
          </p:nvSpPr>
          <p:spPr>
            <a:xfrm>
              <a:off x="4309140" y="4076532"/>
              <a:ext cx="3063855" cy="2277930"/>
            </a:xfrm>
            <a:prstGeom prst="rect">
              <a:avLst/>
            </a:prstGeom>
            <a:solidFill>
              <a:schemeClr val="bg1"/>
            </a:solidFill>
            <a:ln>
              <a:noFill/>
            </a:ln>
            <a:effectLst>
              <a:glow rad="139700">
                <a:schemeClr val="accent4">
                  <a:satMod val="175000"/>
                  <a:alpha val="40000"/>
                </a:schemeClr>
              </a:glow>
              <a:innerShdw blurRad="63500" dist="203200">
                <a:prstClr val="black">
                  <a:alpha val="50000"/>
                </a:prstClr>
              </a:innerShdw>
            </a:effectLst>
            <a:scene3d>
              <a:camera prst="orthographicFront">
                <a:rot lat="0" lon="0" rev="0"/>
              </a:camera>
              <a:lightRig rig="glow" dir="t">
                <a:rot lat="0" lon="0" rev="4800000"/>
              </a:lightRig>
            </a:scene3d>
            <a:sp3d prstMaterial="matte">
              <a:bevelT w="127000" h="635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ぎ</a:t>
              </a:r>
            </a:p>
          </p:txBody>
        </p:sp>
        <p:sp>
          <p:nvSpPr>
            <p:cNvPr id="18" name="object 18"/>
            <p:cNvSpPr txBox="1"/>
            <p:nvPr/>
          </p:nvSpPr>
          <p:spPr>
            <a:xfrm>
              <a:off x="5495237" y="4112692"/>
              <a:ext cx="2052145" cy="320606"/>
            </a:xfrm>
            <a:prstGeom prst="rect">
              <a:avLst/>
            </a:prstGeom>
          </p:spPr>
          <p:txBody>
            <a:bodyPr vert="horz" wrap="square" lIns="0" tIns="12705" rIns="0" bIns="0" rtlCol="0">
              <a:spAutoFit/>
            </a:bodyPr>
            <a:lstStyle/>
            <a:p>
              <a:pPr marL="12704">
                <a:spcBef>
                  <a:spcPts val="100"/>
                </a:spcBef>
              </a:pPr>
              <a:r>
                <a:rPr lang="ja-JP" altLang="en-US" sz="2000" b="1" dirty="0">
                  <a:effectLst>
                    <a:outerShdw blurRad="38100" dist="38100" dir="2700000" algn="tl">
                      <a:schemeClr val="accent2">
                        <a:lumMod val="75000"/>
                        <a:alpha val="43000"/>
                      </a:schemeClr>
                    </a:outerShdw>
                  </a:effectLst>
                  <a:latin typeface="BIZ UDPゴシック" panose="020B0400000000000000" pitchFamily="50" charset="-128"/>
                  <a:ea typeface="BIZ UDPゴシック" panose="020B0400000000000000" pitchFamily="50" charset="-128"/>
                  <a:cs typeface="ヒラギノ明朝 ProN W6"/>
                </a:rPr>
                <a:t>場所</a:t>
              </a:r>
              <a:endParaRPr dirty="0">
                <a:effectLst>
                  <a:outerShdw blurRad="38100" dist="38100" dir="2700000" algn="tl">
                    <a:schemeClr val="accent2">
                      <a:lumMod val="75000"/>
                      <a:alpha val="43000"/>
                    </a:schemeClr>
                  </a:outerShdw>
                </a:effectLst>
                <a:latin typeface="BIZ UDPゴシック" panose="020B0400000000000000" pitchFamily="50" charset="-128"/>
                <a:ea typeface="BIZ UDPゴシック" panose="020B0400000000000000" pitchFamily="50" charset="-128"/>
                <a:cs typeface="ヒラギノ明朝 ProN W6"/>
              </a:endParaRPr>
            </a:p>
          </p:txBody>
        </p:sp>
        <p:sp>
          <p:nvSpPr>
            <p:cNvPr id="55" name="テキスト ボックス 54">
              <a:extLst>
                <a:ext uri="{FF2B5EF4-FFF2-40B4-BE49-F238E27FC236}">
                  <a16:creationId xmlns:a16="http://schemas.microsoft.com/office/drawing/2014/main" id="{6D750D61-A5CF-17F9-69F1-D95CA0BB3C4C}"/>
                </a:ext>
              </a:extLst>
            </p:cNvPr>
            <p:cNvSpPr txBox="1"/>
            <p:nvPr/>
          </p:nvSpPr>
          <p:spPr>
            <a:xfrm>
              <a:off x="4203090" y="4449449"/>
              <a:ext cx="3467154" cy="984885"/>
            </a:xfrm>
            <a:prstGeom prst="rect">
              <a:avLst/>
            </a:prstGeom>
            <a:noFill/>
          </p:spPr>
          <p:txBody>
            <a:bodyPr wrap="square" lIns="91440" tIns="45720" rIns="91440" bIns="45720" rtlCol="0" anchor="t">
              <a:spAutoFit/>
            </a:bodyPr>
            <a:lstStyle/>
            <a:p>
              <a:r>
                <a:rPr kumimoji="1" lang="ja-JP" altLang="en-US" sz="2000" b="1" dirty="0">
                  <a:ea typeface="游ゴシック"/>
                </a:rPr>
                <a:t>市民活動センター</a:t>
              </a:r>
              <a:r>
                <a:rPr kumimoji="1" lang="ja-JP" altLang="en-US" sz="2000" b="1" dirty="0" err="1">
                  <a:ea typeface="游ゴシック"/>
                </a:rPr>
                <a:t>ぷらっつ</a:t>
              </a:r>
              <a:endParaRPr kumimoji="1" lang="en-US" altLang="ja-JP" sz="2000" b="1" dirty="0">
                <a:ea typeface="游ゴシック"/>
              </a:endParaRPr>
            </a:p>
            <a:p>
              <a:r>
                <a:rPr lang="ja-JP" altLang="en-US" sz="2000" b="1" dirty="0">
                  <a:ea typeface="游ゴシック"/>
                </a:rPr>
                <a:t>府中ル・シーニュ6階</a:t>
              </a:r>
              <a:endParaRPr kumimoji="1" lang="en-US" altLang="ja-JP" sz="2000" b="1" dirty="0">
                <a:ea typeface="游ゴシック"/>
              </a:endParaRPr>
            </a:p>
            <a:p>
              <a:r>
                <a:rPr kumimoji="1" lang="ja-JP" altLang="en-US" b="1" dirty="0" smtClean="0"/>
                <a:t>第</a:t>
              </a:r>
              <a:r>
                <a:rPr kumimoji="1" lang="en-US" altLang="ja-JP" b="1" dirty="0" smtClean="0"/>
                <a:t>5</a:t>
              </a:r>
              <a:r>
                <a:rPr kumimoji="1" lang="ja-JP" altLang="en-US" b="1" dirty="0" smtClean="0"/>
                <a:t>会議室</a:t>
              </a:r>
              <a:endParaRPr kumimoji="1" lang="ja-JP" altLang="en-US" b="1" dirty="0"/>
            </a:p>
          </p:txBody>
        </p:sp>
        <p:sp>
          <p:nvSpPr>
            <p:cNvPr id="80" name="テキスト ボックス 79">
              <a:extLst>
                <a:ext uri="{FF2B5EF4-FFF2-40B4-BE49-F238E27FC236}">
                  <a16:creationId xmlns:a16="http://schemas.microsoft.com/office/drawing/2014/main" id="{F836CC84-E05E-C908-6749-E4F26EA655B2}"/>
                </a:ext>
              </a:extLst>
            </p:cNvPr>
            <p:cNvSpPr txBox="1"/>
            <p:nvPr/>
          </p:nvSpPr>
          <p:spPr>
            <a:xfrm>
              <a:off x="4411034" y="5413759"/>
              <a:ext cx="2540217" cy="307777"/>
            </a:xfrm>
            <a:prstGeom prst="rect">
              <a:avLst/>
            </a:prstGeom>
            <a:noFill/>
          </p:spPr>
          <p:txBody>
            <a:bodyPr wrap="square" rtlCol="0">
              <a:spAutoFit/>
            </a:bodyPr>
            <a:lstStyle/>
            <a:p>
              <a:r>
                <a:rPr kumimoji="1" lang="ja-JP" altLang="en-US" sz="1400" dirty="0"/>
                <a:t>京王線府中駅直結</a:t>
              </a:r>
            </a:p>
          </p:txBody>
        </p:sp>
      </p:grpSp>
      <p:sp>
        <p:nvSpPr>
          <p:cNvPr id="29" name="フローチャート: 結合子 28"/>
          <p:cNvSpPr/>
          <p:nvPr/>
        </p:nvSpPr>
        <p:spPr>
          <a:xfrm>
            <a:off x="1689995" y="4322584"/>
            <a:ext cx="484693" cy="428248"/>
          </a:xfrm>
          <a:prstGeom prst="flowChartConnector">
            <a:avLst/>
          </a:prstGeom>
          <a:gradFill>
            <a:gsLst>
              <a:gs pos="3000">
                <a:schemeClr val="accent2">
                  <a:lumMod val="40000"/>
                  <a:lumOff val="60000"/>
                </a:schemeClr>
              </a:gs>
              <a:gs pos="50000">
                <a:schemeClr val="accent2">
                  <a:lumMod val="95000"/>
                  <a:lumOff val="5000"/>
                </a:schemeClr>
              </a:gs>
              <a:gs pos="100000">
                <a:schemeClr val="accent2">
                  <a:lumMod val="60000"/>
                </a:schemeClr>
              </a:gs>
            </a:gsLst>
            <a:path path="circle">
              <a:fillToRect l="50000" t="130000" r="50000" b="-30000"/>
            </a:path>
          </a:gra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689995" y="4327612"/>
            <a:ext cx="487974" cy="400110"/>
          </a:xfrm>
          <a:prstGeom prst="rect">
            <a:avLst/>
          </a:prstGeom>
          <a:noFill/>
        </p:spPr>
        <p:txBody>
          <a:bodyPr wrap="square" rtlCol="0">
            <a:spAutoFit/>
          </a:bodyPr>
          <a:lstStyle/>
          <a:p>
            <a:r>
              <a:rPr lang="ja-JP" altLang="en-US" sz="2000" b="1" dirty="0">
                <a:solidFill>
                  <a:schemeClr val="bg1">
                    <a:lumMod val="95000"/>
                  </a:schemeClr>
                </a:solidFill>
                <a:latin typeface="BIZ UDPゴシック" panose="020B0400000000000000" pitchFamily="50" charset="-128"/>
                <a:ea typeface="BIZ UDPゴシック" panose="020B0400000000000000" pitchFamily="50" charset="-128"/>
              </a:rPr>
              <a:t>日</a:t>
            </a:r>
            <a:endParaRPr kumimoji="1" lang="ja-JP" altLang="en-US" sz="2000" b="1" dirty="0">
              <a:solidFill>
                <a:schemeClr val="bg1">
                  <a:lumMod val="95000"/>
                </a:schemeClr>
              </a:solidFill>
              <a:latin typeface="BIZ UDPゴシック" panose="020B0400000000000000" pitchFamily="50" charset="-128"/>
              <a:ea typeface="BIZ UDPゴシック" panose="020B0400000000000000" pitchFamily="50" charset="-128"/>
            </a:endParaRPr>
          </a:p>
        </p:txBody>
      </p:sp>
      <p:sp>
        <p:nvSpPr>
          <p:cNvPr id="31" name="テキスト ボックス 30"/>
          <p:cNvSpPr txBox="1"/>
          <p:nvPr/>
        </p:nvSpPr>
        <p:spPr>
          <a:xfrm>
            <a:off x="324989" y="10348426"/>
            <a:ext cx="4062399" cy="276999"/>
          </a:xfrm>
          <a:prstGeom prst="rect">
            <a:avLst/>
          </a:prstGeom>
          <a:noFill/>
        </p:spPr>
        <p:txBody>
          <a:bodyPr wrap="square" rtlCol="0">
            <a:spAutoFit/>
          </a:bodyPr>
          <a:lstStyle/>
          <a:p>
            <a:r>
              <a:rPr lang="en-US" altLang="ja-JP" sz="1200" dirty="0">
                <a:solidFill>
                  <a:schemeClr val="bg1">
                    <a:lumMod val="95000"/>
                  </a:schemeClr>
                </a:solidFill>
              </a:rPr>
              <a:t>【</a:t>
            </a:r>
            <a:r>
              <a:rPr kumimoji="1" lang="ja-JP" altLang="en-US" sz="1200" dirty="0">
                <a:solidFill>
                  <a:schemeClr val="bg1">
                    <a:lumMod val="95000"/>
                  </a:schemeClr>
                </a:solidFill>
              </a:rPr>
              <a:t>営業時間</a:t>
            </a:r>
            <a:r>
              <a:rPr kumimoji="1" lang="en-US" altLang="ja-JP" sz="1200" dirty="0">
                <a:solidFill>
                  <a:schemeClr val="bg1">
                    <a:lumMod val="95000"/>
                  </a:schemeClr>
                </a:solidFill>
              </a:rPr>
              <a:t>:10:00</a:t>
            </a:r>
            <a:r>
              <a:rPr kumimoji="1" lang="ja-JP" altLang="en-US" sz="1200" dirty="0">
                <a:solidFill>
                  <a:schemeClr val="bg1">
                    <a:lumMod val="95000"/>
                  </a:schemeClr>
                </a:solidFill>
              </a:rPr>
              <a:t>～</a:t>
            </a:r>
            <a:r>
              <a:rPr kumimoji="1" lang="en-US" altLang="ja-JP" sz="1200" dirty="0">
                <a:solidFill>
                  <a:schemeClr val="bg1">
                    <a:lumMod val="95000"/>
                  </a:schemeClr>
                </a:solidFill>
              </a:rPr>
              <a:t>18:00</a:t>
            </a:r>
            <a:r>
              <a:rPr lang="en-US" altLang="ja-JP" sz="1200" dirty="0">
                <a:solidFill>
                  <a:schemeClr val="bg1">
                    <a:lumMod val="95000"/>
                  </a:schemeClr>
                </a:solidFill>
              </a:rPr>
              <a:t>(</a:t>
            </a:r>
            <a:r>
              <a:rPr kumimoji="1" lang="en-US" altLang="ja-JP" sz="1200" dirty="0">
                <a:solidFill>
                  <a:schemeClr val="bg1">
                    <a:lumMod val="95000"/>
                  </a:schemeClr>
                </a:solidFill>
              </a:rPr>
              <a:t>17:30</a:t>
            </a:r>
            <a:r>
              <a:rPr kumimoji="1" lang="ja-JP" altLang="en-US" sz="1200" dirty="0">
                <a:solidFill>
                  <a:schemeClr val="bg1">
                    <a:lumMod val="95000"/>
                  </a:schemeClr>
                </a:solidFill>
              </a:rPr>
              <a:t>最終受付</a:t>
            </a:r>
            <a:r>
              <a:rPr lang="en-US" altLang="ja-JP" sz="1200" dirty="0">
                <a:solidFill>
                  <a:schemeClr val="bg1">
                    <a:lumMod val="95000"/>
                  </a:schemeClr>
                </a:solidFill>
              </a:rPr>
              <a:t>)】</a:t>
            </a:r>
            <a:endParaRPr kumimoji="1" lang="ja-JP" altLang="en-US" sz="1200" dirty="0">
              <a:solidFill>
                <a:schemeClr val="bg1">
                  <a:lumMod val="95000"/>
                </a:schemeClr>
              </a:solidFill>
            </a:endParaRPr>
          </a:p>
        </p:txBody>
      </p:sp>
      <p:sp>
        <p:nvSpPr>
          <p:cNvPr id="7" name="正方形/長方形 6">
            <a:extLst>
              <a:ext uri="{FF2B5EF4-FFF2-40B4-BE49-F238E27FC236}">
                <a16:creationId xmlns:a16="http://schemas.microsoft.com/office/drawing/2014/main" id="{B1093EA9-8E39-C62F-40ED-FAE5698FF037}"/>
              </a:ext>
            </a:extLst>
          </p:cNvPr>
          <p:cNvSpPr/>
          <p:nvPr/>
        </p:nvSpPr>
        <p:spPr>
          <a:xfrm>
            <a:off x="191659" y="9627378"/>
            <a:ext cx="3479581" cy="105065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a:extLst>
              <a:ext uri="{FF2B5EF4-FFF2-40B4-BE49-F238E27FC236}">
                <a16:creationId xmlns:a16="http://schemas.microsoft.com/office/drawing/2014/main" id="{78E96D20-761A-8E93-98F9-4C82903AB1DB}"/>
              </a:ext>
            </a:extLst>
          </p:cNvPr>
          <p:cNvSpPr/>
          <p:nvPr/>
        </p:nvSpPr>
        <p:spPr>
          <a:xfrm>
            <a:off x="4036077" y="9626421"/>
            <a:ext cx="2719965" cy="102782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26" name="図 25" descr="建物, 屋外, テーブル, 座る が含まれている画像&#10;&#10;AI 生成コンテンツは間違っている可能性があります。">
            <a:extLst>
              <a:ext uri="{FF2B5EF4-FFF2-40B4-BE49-F238E27FC236}">
                <a16:creationId xmlns:a16="http://schemas.microsoft.com/office/drawing/2014/main" id="{4EBED5A6-C410-7693-877B-FA62D992729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84947" y="8068034"/>
            <a:ext cx="2551544" cy="1399479"/>
          </a:xfrm>
          <a:prstGeom prst="rect">
            <a:avLst/>
          </a:prstGeom>
        </p:spPr>
      </p:pic>
      <p:pic>
        <p:nvPicPr>
          <p:cNvPr id="25" name="図 24">
            <a:extLst>
              <a:ext uri="{FF2B5EF4-FFF2-40B4-BE49-F238E27FC236}">
                <a16:creationId xmlns:a16="http://schemas.microsoft.com/office/drawing/2014/main" id="{54EDC0AD-6C41-94AF-3A09-09F7751F835C}"/>
              </a:ext>
            </a:extLst>
          </p:cNvPr>
          <p:cNvPicPr>
            <a:picLocks noChangeAspect="1"/>
          </p:cNvPicPr>
          <p:nvPr/>
        </p:nvPicPr>
        <p:blipFill>
          <a:blip r:embed="rId7"/>
          <a:stretch>
            <a:fillRect/>
          </a:stretch>
        </p:blipFill>
        <p:spPr>
          <a:xfrm>
            <a:off x="5173243" y="8034338"/>
            <a:ext cx="2181261" cy="1446082"/>
          </a:xfrm>
          <a:prstGeom prst="rect">
            <a:avLst/>
          </a:prstGeom>
        </p:spPr>
      </p:pic>
      <p:pic>
        <p:nvPicPr>
          <p:cNvPr id="12" name="図 11"/>
          <p:cNvPicPr>
            <a:picLocks noChangeAspect="1"/>
          </p:cNvPicPr>
          <p:nvPr/>
        </p:nvPicPr>
        <p:blipFill>
          <a:blip r:embed="rId8"/>
          <a:stretch>
            <a:fillRect/>
          </a:stretch>
        </p:blipFill>
        <p:spPr>
          <a:xfrm>
            <a:off x="5835991" y="5082597"/>
            <a:ext cx="1152916" cy="1152916"/>
          </a:xfrm>
          <a:prstGeom prst="rect">
            <a:avLst/>
          </a:prstGeom>
        </p:spPr>
      </p:pic>
      <p:pic>
        <p:nvPicPr>
          <p:cNvPr id="51" name="図 5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3912" y="8018425"/>
            <a:ext cx="2041097" cy="1566221"/>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1017</TotalTime>
  <Words>205</Words>
  <Application>Microsoft Office PowerPoint</Application>
  <PresentationFormat>ユーザー設定</PresentationFormat>
  <Paragraphs>35</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BIZ UDP明朝 Medium</vt:lpstr>
      <vt:lpstr>HGP明朝E</vt:lpstr>
      <vt:lpstr>ヒラギノ明朝 ProN W3</vt:lpstr>
      <vt:lpstr>ヒラギノ明朝 ProN W6</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_販促技チラシ（ブルー_0130</dc:title>
  <dc:creator>U3927N0004</dc:creator>
  <cp:lastModifiedBy>株式会社JTB</cp:lastModifiedBy>
  <cp:revision>128</cp:revision>
  <cp:lastPrinted>2025-05-15T06:26:02Z</cp:lastPrinted>
  <dcterms:created xsi:type="dcterms:W3CDTF">2024-02-23T04:40:57Z</dcterms:created>
  <dcterms:modified xsi:type="dcterms:W3CDTF">2026-02-25T07:33:18Z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2024-02-07T00:00:00Z</vt:filetime>
  </property>
  <property fmtid="{D5CDD505-2E9C-101B-9397-08002B2CF9AE}" pid="3" name="Creator">
    <vt:lpwstr>Adobe Illustrator 26.5 (Macintosh)</vt:lpwstr>
  </property>
  <property fmtid="{D5CDD505-2E9C-101B-9397-08002B2CF9AE}" pid="4" name="GTS_PDFXVersion">
    <vt:lpwstr>PDF/X-4</vt:lpwstr>
  </property>
  <property fmtid="{D5CDD505-2E9C-101B-9397-08002B2CF9AE}" pid="5" name="LastSaved">
    <vt:filetime>2024-02-23T00:00:00Z</vt:filetime>
  </property>
  <property fmtid="{D5CDD505-2E9C-101B-9397-08002B2CF9AE}" pid="6" name="Producer">
    <vt:lpwstr>Adobe PDF library 16.07</vt:lpwstr>
  </property>
</Properties>
</file>