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澤 賢人" initials="小澤" lastIdx="1" clrIdx="0">
    <p:extLst>
      <p:ext uri="{19B8F6BF-5375-455C-9EA6-DF929625EA0E}">
        <p15:presenceInfo xmlns:p15="http://schemas.microsoft.com/office/powerpoint/2012/main" userId="小澤 賢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3C0"/>
    <a:srgbClr val="C40000"/>
    <a:srgbClr val="CC0000"/>
    <a:srgbClr val="A50021"/>
    <a:srgbClr val="385A99"/>
    <a:srgbClr val="FF4F79"/>
    <a:srgbClr val="C00B00"/>
    <a:srgbClr val="E97199"/>
    <a:srgbClr val="ED5D7B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E3177-F64F-4D26-80BF-F3E7CF013A6A}" v="8" dt="2024-10-29T10:39:22.630"/>
    <p1510:client id="{2E672E03-B340-4672-A7E8-EADADB0743B8}" v="41" dt="2024-10-28T04:00:31.113"/>
    <p1510:client id="{4FD4E439-B6B7-42EC-876A-EB7A9622A547}" v="12" dt="2024-10-28T04:04:06.953"/>
    <p1510:client id="{CCF183E7-96A2-49CD-9F7A-B9BF0D19A99F}" v="18" dt="2024-10-28T05:08:52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7419" autoAdjust="0"/>
  </p:normalViewPr>
  <p:slideViewPr>
    <p:cSldViewPr snapToGrid="0">
      <p:cViewPr varScale="1">
        <p:scale>
          <a:sx n="64" d="100"/>
          <a:sy n="64" d="100"/>
        </p:scale>
        <p:origin x="283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井 寛美(JTB)" userId="iUvJItRK2mSRIsxVrElD/0W/J3owFBuhLn9DZkWumU0=" providerId="None" clId="Web-{CCF183E7-96A2-49CD-9F7A-B9BF0D19A99F}"/>
    <pc:docChg chg="modSld">
      <pc:chgData name="石井 寛美(JTB)" userId="iUvJItRK2mSRIsxVrElD/0W/J3owFBuhLn9DZkWumU0=" providerId="None" clId="Web-{CCF183E7-96A2-49CD-9F7A-B9BF0D19A99F}" dt="2024-10-28T05:08:52.684" v="9" actId="1076"/>
      <pc:docMkLst>
        <pc:docMk/>
      </pc:docMkLst>
      <pc:sldChg chg="addSp delSp modSp">
        <pc:chgData name="石井 寛美(JTB)" userId="iUvJItRK2mSRIsxVrElD/0W/J3owFBuhLn9DZkWumU0=" providerId="None" clId="Web-{CCF183E7-96A2-49CD-9F7A-B9BF0D19A99F}" dt="2024-10-28T05:08:52.684" v="9" actId="1076"/>
        <pc:sldMkLst>
          <pc:docMk/>
          <pc:sldMk cId="1138995280" sldId="257"/>
        </pc:sldMkLst>
        <pc:spChg chg="add del mod">
          <ac:chgData name="石井 寛美(JTB)" userId="iUvJItRK2mSRIsxVrElD/0W/J3owFBuhLn9DZkWumU0=" providerId="None" clId="Web-{CCF183E7-96A2-49CD-9F7A-B9BF0D19A99F}" dt="2024-10-28T05:08:52.684" v="9" actId="1076"/>
          <ac:spMkLst>
            <pc:docMk/>
            <pc:sldMk cId="1138995280" sldId="257"/>
            <ac:spMk id="31" creationId="{AA2A38CD-BA8D-C091-2B73-A4051F1F7493}"/>
          </ac:spMkLst>
        </pc:spChg>
        <pc:spChg chg="mod">
          <ac:chgData name="石井 寛美(JTB)" userId="iUvJItRK2mSRIsxVrElD/0W/J3owFBuhLn9DZkWumU0=" providerId="None" clId="Web-{CCF183E7-96A2-49CD-9F7A-B9BF0D19A99F}" dt="2024-10-28T05:08:47.793" v="8" actId="1076"/>
          <ac:spMkLst>
            <pc:docMk/>
            <pc:sldMk cId="1138995280" sldId="257"/>
            <ac:spMk id="32" creationId="{C9D4152D-CFC4-B762-FE9D-524C9646CD2F}"/>
          </ac:spMkLst>
        </pc:spChg>
      </pc:sldChg>
    </pc:docChg>
  </pc:docChgLst>
  <pc:docChgLst>
    <pc:chgData name="石井 寛美(JTB)" userId="iUvJItRK2mSRIsxVrElD/0W/J3owFBuhLn9DZkWumU0=" providerId="None" clId="Web-{4FD4E439-B6B7-42EC-876A-EB7A9622A547}"/>
    <pc:docChg chg="modSld">
      <pc:chgData name="石井 寛美(JTB)" userId="iUvJItRK2mSRIsxVrElD/0W/J3owFBuhLn9DZkWumU0=" providerId="None" clId="Web-{4FD4E439-B6B7-42EC-876A-EB7A9622A547}" dt="2024-10-28T04:04:06.437" v="4" actId="20577"/>
      <pc:docMkLst>
        <pc:docMk/>
      </pc:docMkLst>
      <pc:sldChg chg="modSp">
        <pc:chgData name="石井 寛美(JTB)" userId="iUvJItRK2mSRIsxVrElD/0W/J3owFBuhLn9DZkWumU0=" providerId="None" clId="Web-{4FD4E439-B6B7-42EC-876A-EB7A9622A547}" dt="2024-10-28T04:04:06.437" v="4" actId="20577"/>
        <pc:sldMkLst>
          <pc:docMk/>
          <pc:sldMk cId="1138995280" sldId="257"/>
        </pc:sldMkLst>
        <pc:spChg chg="mod">
          <ac:chgData name="石井 寛美(JTB)" userId="iUvJItRK2mSRIsxVrElD/0W/J3owFBuhLn9DZkWumU0=" providerId="None" clId="Web-{4FD4E439-B6B7-42EC-876A-EB7A9622A547}" dt="2024-10-28T04:04:06.437" v="4" actId="20577"/>
          <ac:spMkLst>
            <pc:docMk/>
            <pc:sldMk cId="1138995280" sldId="257"/>
            <ac:spMk id="30" creationId="{E4144ACD-EDAC-C90C-8C8F-5A6BC55323AD}"/>
          </ac:spMkLst>
        </pc:spChg>
      </pc:sldChg>
    </pc:docChg>
  </pc:docChgLst>
  <pc:docChgLst>
    <pc:chgData name="石井 寛美(JTB)" userId="iUvJItRK2mSRIsxVrElD/0W/J3owFBuhLn9DZkWumU0=" providerId="None" clId="Web-{140E3177-F64F-4D26-80BF-F3E7CF013A6A}"/>
    <pc:docChg chg="modSld">
      <pc:chgData name="石井 寛美(JTB)" userId="iUvJItRK2mSRIsxVrElD/0W/J3owFBuhLn9DZkWumU0=" providerId="None" clId="Web-{140E3177-F64F-4D26-80BF-F3E7CF013A6A}" dt="2024-10-29T10:39:22.630" v="3" actId="20577"/>
      <pc:docMkLst>
        <pc:docMk/>
      </pc:docMkLst>
      <pc:sldChg chg="modSp">
        <pc:chgData name="石井 寛美(JTB)" userId="iUvJItRK2mSRIsxVrElD/0W/J3owFBuhLn9DZkWumU0=" providerId="None" clId="Web-{140E3177-F64F-4D26-80BF-F3E7CF013A6A}" dt="2024-10-29T10:39:22.630" v="3" actId="20577"/>
        <pc:sldMkLst>
          <pc:docMk/>
          <pc:sldMk cId="1138995280" sldId="257"/>
        </pc:sldMkLst>
        <pc:spChg chg="mod">
          <ac:chgData name="石井 寛美(JTB)" userId="iUvJItRK2mSRIsxVrElD/0W/J3owFBuhLn9DZkWumU0=" providerId="None" clId="Web-{140E3177-F64F-4D26-80BF-F3E7CF013A6A}" dt="2024-10-29T10:39:22.630" v="3" actId="20577"/>
          <ac:spMkLst>
            <pc:docMk/>
            <pc:sldMk cId="1138995280" sldId="257"/>
            <ac:spMk id="30" creationId="{E4144ACD-EDAC-C90C-8C8F-5A6BC55323AD}"/>
          </ac:spMkLst>
        </pc:spChg>
      </pc:sldChg>
    </pc:docChg>
  </pc:docChgLst>
  <pc:docChgLst>
    <pc:chgData name="石井 寛美(JTB)" userId="iUvJItRK2mSRIsxVrElD/0W/J3owFBuhLn9DZkWumU0=" providerId="None" clId="Web-{2E672E03-B340-4672-A7E8-EADADB0743B8}"/>
    <pc:docChg chg="modSld">
      <pc:chgData name="石井 寛美(JTB)" userId="iUvJItRK2mSRIsxVrElD/0W/J3owFBuhLn9DZkWumU0=" providerId="None" clId="Web-{2E672E03-B340-4672-A7E8-EADADB0743B8}" dt="2024-10-28T04:00:16.784" v="21" actId="20577"/>
      <pc:docMkLst>
        <pc:docMk/>
      </pc:docMkLst>
      <pc:sldChg chg="modSp">
        <pc:chgData name="石井 寛美(JTB)" userId="iUvJItRK2mSRIsxVrElD/0W/J3owFBuhLn9DZkWumU0=" providerId="None" clId="Web-{2E672E03-B340-4672-A7E8-EADADB0743B8}" dt="2024-10-28T04:00:16.784" v="21" actId="20577"/>
        <pc:sldMkLst>
          <pc:docMk/>
          <pc:sldMk cId="1138995280" sldId="257"/>
        </pc:sldMkLst>
        <pc:spChg chg="mod">
          <ac:chgData name="石井 寛美(JTB)" userId="iUvJItRK2mSRIsxVrElD/0W/J3owFBuhLn9DZkWumU0=" providerId="None" clId="Web-{2E672E03-B340-4672-A7E8-EADADB0743B8}" dt="2024-10-28T03:59:19.642" v="6" actId="20577"/>
          <ac:spMkLst>
            <pc:docMk/>
            <pc:sldMk cId="1138995280" sldId="257"/>
            <ac:spMk id="28" creationId="{E27BF856-645C-E16F-E568-E39EE40F973E}"/>
          </ac:spMkLst>
        </pc:spChg>
        <pc:spChg chg="mod">
          <ac:chgData name="石井 寛美(JTB)" userId="iUvJItRK2mSRIsxVrElD/0W/J3owFBuhLn9DZkWumU0=" providerId="None" clId="Web-{2E672E03-B340-4672-A7E8-EADADB0743B8}" dt="2024-10-28T04:00:16.784" v="21" actId="20577"/>
          <ac:spMkLst>
            <pc:docMk/>
            <pc:sldMk cId="1138995280" sldId="257"/>
            <ac:spMk id="30" creationId="{E4144ACD-EDAC-C90C-8C8F-5A6BC55323AD}"/>
          </ac:spMkLst>
        </pc:spChg>
      </pc:sldChg>
    </pc:docChg>
  </pc:docChgLst>
  <pc:docChgLst>
    <pc:chgData name="石井 寛美(JTB)" userId="iUvJItRK2mSRIsxVrElD/0W/J3owFBuhLn9DZkWumU0=" providerId="None" clId="Web-{C498EC4C-6120-497D-8B23-D322D39956F7}"/>
    <pc:docChg chg="modSld">
      <pc:chgData name="石井 寛美(JTB)" userId="iUvJItRK2mSRIsxVrElD/0W/J3owFBuhLn9DZkWumU0=" providerId="None" clId="Web-{C498EC4C-6120-497D-8B23-D322D39956F7}" dt="2024-10-24T04:55:49.382" v="16" actId="20577"/>
      <pc:docMkLst>
        <pc:docMk/>
      </pc:docMkLst>
      <pc:sldChg chg="modSp">
        <pc:chgData name="石井 寛美(JTB)" userId="iUvJItRK2mSRIsxVrElD/0W/J3owFBuhLn9DZkWumU0=" providerId="None" clId="Web-{C498EC4C-6120-497D-8B23-D322D39956F7}" dt="2024-10-24T04:55:49.382" v="16" actId="20577"/>
        <pc:sldMkLst>
          <pc:docMk/>
          <pc:sldMk cId="1138995280" sldId="257"/>
        </pc:sldMkLst>
        <pc:spChg chg="mod">
          <ac:chgData name="石井 寛美(JTB)" userId="iUvJItRK2mSRIsxVrElD/0W/J3owFBuhLn9DZkWumU0=" providerId="None" clId="Web-{C498EC4C-6120-497D-8B23-D322D39956F7}" dt="2024-10-24T04:55:18.990" v="9" actId="20577"/>
          <ac:spMkLst>
            <pc:docMk/>
            <pc:sldMk cId="1138995280" sldId="257"/>
            <ac:spMk id="28" creationId="{E27BF856-645C-E16F-E568-E39EE40F973E}"/>
          </ac:spMkLst>
        </pc:spChg>
        <pc:spChg chg="mod">
          <ac:chgData name="石井 寛美(JTB)" userId="iUvJItRK2mSRIsxVrElD/0W/J3owFBuhLn9DZkWumU0=" providerId="None" clId="Web-{C498EC4C-6120-497D-8B23-D322D39956F7}" dt="2024-10-24T04:55:49.382" v="16" actId="20577"/>
          <ac:spMkLst>
            <pc:docMk/>
            <pc:sldMk cId="1138995280" sldId="257"/>
            <ac:spMk id="30" creationId="{E4144ACD-EDAC-C90C-8C8F-5A6BC55323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A709155F-A6B6-45FE-85E5-6FB5944B0F2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E23297A2-6255-4207-84AB-6B61C9B65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0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05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6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8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4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98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6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45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09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6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47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11AF-087A-4815-AC19-61C939367AE1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A6AC-466A-44A1-8BA9-98D9D530D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13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9FB9441F-E0A6-1A07-2DF4-7149B3A8B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" y="-5497"/>
            <a:ext cx="7630510" cy="10701252"/>
          </a:xfrm>
          <a:prstGeom prst="rect">
            <a:avLst/>
          </a:prstGeom>
        </p:spPr>
      </p:pic>
      <p:pic>
        <p:nvPicPr>
          <p:cNvPr id="18" name="図 17" descr="テキスト&#10;&#10;自動的に生成された説明">
            <a:extLst>
              <a:ext uri="{FF2B5EF4-FFF2-40B4-BE49-F238E27FC236}">
                <a16:creationId xmlns:a16="http://schemas.microsoft.com/office/drawing/2014/main" id="{75D7D1E6-0DEC-9ADC-420B-BD71766E6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42" y="6716024"/>
            <a:ext cx="1386843" cy="609601"/>
          </a:xfrm>
          <a:prstGeom prst="rect">
            <a:avLst/>
          </a:prstGeom>
        </p:spPr>
      </p:pic>
      <p:pic>
        <p:nvPicPr>
          <p:cNvPr id="20" name="図 19" descr="テキスト, ロゴ&#10;&#10;自動的に生成された説明">
            <a:extLst>
              <a:ext uri="{FF2B5EF4-FFF2-40B4-BE49-F238E27FC236}">
                <a16:creationId xmlns:a16="http://schemas.microsoft.com/office/drawing/2014/main" id="{B07079CE-6293-84D9-C786-F62F2CD8D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76" y="6423836"/>
            <a:ext cx="1392939" cy="609601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0840A92-07A5-84C9-FB90-4ECB716C2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60" y="5402925"/>
            <a:ext cx="1975108" cy="807722"/>
          </a:xfrm>
          <a:prstGeom prst="rect">
            <a:avLst/>
          </a:prstGeom>
        </p:spPr>
      </p:pic>
      <p:pic>
        <p:nvPicPr>
          <p:cNvPr id="24" name="図 2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4FCCB6E-97D4-3A79-2624-974D24EB08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53" y="5402925"/>
            <a:ext cx="3995936" cy="79248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360A33-0BA0-B0DF-DD20-B41DCF9D0FAB}"/>
              </a:ext>
            </a:extLst>
          </p:cNvPr>
          <p:cNvSpPr txBox="1"/>
          <p:nvPr/>
        </p:nvSpPr>
        <p:spPr>
          <a:xfrm>
            <a:off x="1212950" y="5690282"/>
            <a:ext cx="51048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ハワイ、モルディブ、ヨーロッパ、フィジー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E85B848-C67B-1C87-4DEE-2DC9C8B0F175}"/>
              </a:ext>
            </a:extLst>
          </p:cNvPr>
          <p:cNvSpPr txBox="1"/>
          <p:nvPr/>
        </p:nvSpPr>
        <p:spPr>
          <a:xfrm>
            <a:off x="6268062" y="5693800"/>
            <a:ext cx="7851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グアム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7BF856-645C-E16F-E568-E39EE40F973E}"/>
              </a:ext>
            </a:extLst>
          </p:cNvPr>
          <p:cNvSpPr txBox="1"/>
          <p:nvPr/>
        </p:nvSpPr>
        <p:spPr>
          <a:xfrm>
            <a:off x="2191357" y="6155859"/>
            <a:ext cx="510487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 b="1" dirty="0">
                <a:latin typeface="メイリオ"/>
                <a:ea typeface="メイリオ"/>
              </a:rPr>
              <a:t> </a:t>
            </a:r>
            <a:r>
              <a:rPr lang="en-US" altLang="ja-JP" sz="1200" b="1" dirty="0">
                <a:latin typeface="メイリオ"/>
                <a:ea typeface="メイリオ"/>
              </a:rPr>
              <a:t>2024</a:t>
            </a:r>
            <a:r>
              <a:rPr lang="ja-JP" altLang="en-US" sz="1200" b="1">
                <a:latin typeface="メイリオ"/>
                <a:ea typeface="メイリオ"/>
              </a:rPr>
              <a:t>年</a:t>
            </a:r>
            <a:r>
              <a:rPr lang="en-US" altLang="ja-JP" sz="1200" b="1" dirty="0">
                <a:latin typeface="メイリオ"/>
                <a:ea typeface="メイリオ"/>
              </a:rPr>
              <a:t>10</a:t>
            </a:r>
            <a:r>
              <a:rPr lang="ja-JP" altLang="en-US" sz="1200" b="1">
                <a:latin typeface="メイリオ"/>
                <a:ea typeface="メイリオ"/>
              </a:rPr>
              <a:t>月30日（水）～ </a:t>
            </a:r>
            <a:r>
              <a:rPr lang="en-US" altLang="ja-JP" sz="1200" b="1" dirty="0">
                <a:latin typeface="メイリオ"/>
                <a:ea typeface="メイリオ"/>
              </a:rPr>
              <a:t>2024</a:t>
            </a:r>
            <a:r>
              <a:rPr lang="ja-JP" altLang="en-US" sz="1200" b="1">
                <a:latin typeface="メイリオ"/>
                <a:ea typeface="メイリオ"/>
              </a:rPr>
              <a:t>年</a:t>
            </a:r>
            <a:r>
              <a:rPr lang="en-US" altLang="ja-JP" sz="1200" b="1" dirty="0">
                <a:latin typeface="メイリオ"/>
                <a:ea typeface="メイリオ"/>
              </a:rPr>
              <a:t>12</a:t>
            </a:r>
            <a:r>
              <a:rPr lang="ja-JP" altLang="en-US" sz="1200" b="1">
                <a:latin typeface="メイリオ"/>
                <a:ea typeface="メイリオ"/>
              </a:rPr>
              <a:t>月</a:t>
            </a:r>
            <a:r>
              <a:rPr lang="en-US" altLang="ja-JP" sz="1200" b="1" dirty="0">
                <a:latin typeface="メイリオ"/>
                <a:ea typeface="メイリオ"/>
              </a:rPr>
              <a:t>29</a:t>
            </a:r>
            <a:r>
              <a:rPr lang="ja-JP" altLang="en-US" sz="1200" b="1">
                <a:latin typeface="メイリオ"/>
                <a:ea typeface="メイリオ"/>
              </a:rPr>
              <a:t>日（日）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4144ACD-EDAC-C90C-8C8F-5A6BC55323AD}"/>
              </a:ext>
            </a:extLst>
          </p:cNvPr>
          <p:cNvSpPr txBox="1"/>
          <p:nvPr/>
        </p:nvSpPr>
        <p:spPr>
          <a:xfrm>
            <a:off x="2235182" y="6372091"/>
            <a:ext cx="73814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200" b="1" dirty="0">
                <a:latin typeface="メイリオ"/>
                <a:ea typeface="メイリオ"/>
              </a:rPr>
              <a:t>2024</a:t>
            </a:r>
            <a:r>
              <a:rPr lang="ja-JP" altLang="en-US" sz="1200" b="1">
                <a:latin typeface="メイリオ"/>
                <a:ea typeface="メイリオ"/>
              </a:rPr>
              <a:t>年</a:t>
            </a:r>
            <a:r>
              <a:rPr lang="en-US" altLang="ja-JP" sz="1200" b="1" dirty="0">
                <a:latin typeface="メイリオ"/>
                <a:ea typeface="メイリオ"/>
              </a:rPr>
              <a:t>11</a:t>
            </a:r>
            <a:r>
              <a:rPr lang="ja-JP" altLang="en-US" sz="1200" b="1">
                <a:latin typeface="メイリオ"/>
                <a:ea typeface="メイリオ"/>
              </a:rPr>
              <a:t>月11日（月）～ </a:t>
            </a:r>
            <a:r>
              <a:rPr lang="en-US" altLang="ja-JP" sz="1200" b="1" dirty="0">
                <a:latin typeface="メイリオ"/>
                <a:ea typeface="メイリオ"/>
              </a:rPr>
              <a:t>2025</a:t>
            </a:r>
            <a:r>
              <a:rPr lang="ja-JP" altLang="en-US" sz="1200" b="1">
                <a:latin typeface="メイリオ"/>
                <a:ea typeface="メイリオ"/>
              </a:rPr>
              <a:t>年 </a:t>
            </a:r>
            <a:r>
              <a:rPr lang="en-US" altLang="ja-JP" sz="1200" b="1" dirty="0">
                <a:latin typeface="メイリオ"/>
                <a:ea typeface="メイリオ"/>
              </a:rPr>
              <a:t>4 </a:t>
            </a:r>
            <a:r>
              <a:rPr lang="ja-JP" altLang="en-US" sz="1200" b="1">
                <a:latin typeface="メイリオ"/>
                <a:ea typeface="メイリオ"/>
              </a:rPr>
              <a:t>月</a:t>
            </a:r>
            <a:r>
              <a:rPr lang="en-US" altLang="ja-JP" sz="1200" b="1" dirty="0">
                <a:latin typeface="メイリオ"/>
                <a:ea typeface="メイリオ"/>
              </a:rPr>
              <a:t>30</a:t>
            </a:r>
            <a:r>
              <a:rPr lang="ja-JP" altLang="en-US" sz="1200" b="1">
                <a:latin typeface="メイリオ"/>
                <a:ea typeface="メイリオ"/>
              </a:rPr>
              <a:t>日（水）</a:t>
            </a:r>
            <a:endParaRPr lang="ja-JP">
              <a:cs typeface="Calibri" panose="020F0502020204030204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2A38CD-BA8D-C091-2B73-A4051F1F7493}"/>
              </a:ext>
            </a:extLst>
          </p:cNvPr>
          <p:cNvSpPr txBox="1"/>
          <p:nvPr/>
        </p:nvSpPr>
        <p:spPr>
          <a:xfrm>
            <a:off x="3022389" y="6622312"/>
            <a:ext cx="45372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 b="1">
                <a:latin typeface="メイリオ"/>
                <a:ea typeface="メイリオ"/>
              </a:rPr>
              <a:t>お二人で旅行代金</a:t>
            </a:r>
            <a:r>
              <a:rPr lang="en-US" altLang="ja-JP" sz="1200" b="1" dirty="0">
                <a:latin typeface="メイリオ"/>
                <a:ea typeface="メイリオ"/>
              </a:rPr>
              <a:t>70</a:t>
            </a:r>
            <a:r>
              <a:rPr lang="ja-JP" altLang="en-US" sz="1200" b="1">
                <a:latin typeface="メイリオ"/>
                <a:ea typeface="メイリオ"/>
              </a:rPr>
              <a:t>万円以上の新婚旅行をお申し込みの方 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9D4152D-CFC4-B762-FE9D-524C9646CD2F}"/>
              </a:ext>
            </a:extLst>
          </p:cNvPr>
          <p:cNvSpPr txBox="1"/>
          <p:nvPr/>
        </p:nvSpPr>
        <p:spPr>
          <a:xfrm>
            <a:off x="3022388" y="6908999"/>
            <a:ext cx="440109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200" b="1">
                <a:latin typeface="メイリオ"/>
                <a:ea typeface="メイリオ"/>
              </a:rPr>
              <a:t>お二人で旅行代金</a:t>
            </a:r>
            <a:r>
              <a:rPr lang="en-US" altLang="ja-JP" sz="1200" b="1" dirty="0">
                <a:latin typeface="メイリオ"/>
                <a:ea typeface="メイリオ"/>
              </a:rPr>
              <a:t>40</a:t>
            </a:r>
            <a:r>
              <a:rPr lang="ja-JP" altLang="en-US" sz="1200" b="1">
                <a:latin typeface="メイリオ"/>
                <a:ea typeface="メイリオ"/>
              </a:rPr>
              <a:t>万円以上の新婚旅行をお申し込みの方 </a:t>
            </a:r>
          </a:p>
        </p:txBody>
      </p:sp>
    </p:spTree>
    <p:extLst>
      <p:ext uri="{BB962C8B-B14F-4D97-AF65-F5344CB8AC3E}">
        <p14:creationId xmlns:p14="http://schemas.microsoft.com/office/powerpoint/2010/main" val="113899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富山北日本放送の台湾ツアー</Template>
  <TotalTime>11448</TotalTime>
  <Words>77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>株式会社ビジョン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小野 隼</dc:creator>
  <cp:lastModifiedBy>石井 寛美(JTB)</cp:lastModifiedBy>
  <cp:revision>531</cp:revision>
  <cp:lastPrinted>2023-01-28T05:28:54Z</cp:lastPrinted>
  <dcterms:created xsi:type="dcterms:W3CDTF">2018-01-04T06:24:11Z</dcterms:created>
  <dcterms:modified xsi:type="dcterms:W3CDTF">2024-10-29T10:40:46Z</dcterms:modified>
</cp:coreProperties>
</file>