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5" d="100"/>
          <a:sy n="65" d="100"/>
        </p:scale>
        <p:origin x="163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3"/>
            <a:ext cx="7559992" cy="354440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546005"/>
            <a:ext cx="7559992" cy="541799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559992" cy="35443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3484" y="3710132"/>
            <a:ext cx="2616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700" b="1" dirty="0">
                <a:solidFill>
                  <a:srgbClr val="6048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新造</a:t>
            </a:r>
            <a:r>
              <a:rPr lang="ja-JP" altLang="en-US" sz="24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船　飛鳥</a:t>
            </a:r>
            <a:r>
              <a:rPr lang="en-US" altLang="ja-JP" sz="24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Ⅲ</a:t>
            </a:r>
            <a:endParaRPr sz="240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7286" y="4116781"/>
            <a:ext cx="3521151" cy="45719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BC9332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4930" y="401844"/>
            <a:ext cx="945515" cy="560070"/>
          </a:xfrm>
          <a:custGeom>
            <a:avLst/>
            <a:gdLst/>
            <a:ahLst/>
            <a:cxnLst/>
            <a:rect l="l" t="t" r="r" b="b"/>
            <a:pathLst>
              <a:path w="945515" h="560069">
                <a:moveTo>
                  <a:pt x="346468" y="116839"/>
                </a:moveTo>
                <a:lnTo>
                  <a:pt x="282659" y="147888"/>
                </a:lnTo>
                <a:lnTo>
                  <a:pt x="230606" y="174422"/>
                </a:lnTo>
                <a:lnTo>
                  <a:pt x="187350" y="198539"/>
                </a:lnTo>
                <a:lnTo>
                  <a:pt x="159689" y="308851"/>
                </a:lnTo>
                <a:lnTo>
                  <a:pt x="144304" y="350200"/>
                </a:lnTo>
                <a:lnTo>
                  <a:pt x="118789" y="386626"/>
                </a:lnTo>
                <a:lnTo>
                  <a:pt x="82301" y="412992"/>
                </a:lnTo>
                <a:lnTo>
                  <a:pt x="33997" y="424167"/>
                </a:lnTo>
                <a:lnTo>
                  <a:pt x="0" y="559663"/>
                </a:lnTo>
                <a:lnTo>
                  <a:pt x="46434" y="553880"/>
                </a:lnTo>
                <a:lnTo>
                  <a:pt x="122681" y="532714"/>
                </a:lnTo>
                <a:lnTo>
                  <a:pt x="169331" y="509011"/>
                </a:lnTo>
                <a:lnTo>
                  <a:pt x="210374" y="478570"/>
                </a:lnTo>
                <a:lnTo>
                  <a:pt x="244813" y="440925"/>
                </a:lnTo>
                <a:lnTo>
                  <a:pt x="271647" y="395608"/>
                </a:lnTo>
                <a:lnTo>
                  <a:pt x="289877" y="342150"/>
                </a:lnTo>
                <a:lnTo>
                  <a:pt x="346468" y="116839"/>
                </a:lnTo>
                <a:close/>
              </a:path>
              <a:path w="945515" h="560069">
                <a:moveTo>
                  <a:pt x="559190" y="200990"/>
                </a:moveTo>
                <a:lnTo>
                  <a:pt x="431876" y="200990"/>
                </a:lnTo>
                <a:lnTo>
                  <a:pt x="364083" y="471284"/>
                </a:lnTo>
                <a:lnTo>
                  <a:pt x="491312" y="471284"/>
                </a:lnTo>
                <a:lnTo>
                  <a:pt x="559190" y="200990"/>
                </a:lnTo>
                <a:close/>
              </a:path>
              <a:path w="945515" h="560069">
                <a:moveTo>
                  <a:pt x="786681" y="110072"/>
                </a:moveTo>
                <a:lnTo>
                  <a:pt x="653516" y="155981"/>
                </a:lnTo>
                <a:lnTo>
                  <a:pt x="574268" y="471284"/>
                </a:lnTo>
                <a:lnTo>
                  <a:pt x="740879" y="471284"/>
                </a:lnTo>
                <a:lnTo>
                  <a:pt x="789293" y="466687"/>
                </a:lnTo>
                <a:lnTo>
                  <a:pt x="839585" y="450200"/>
                </a:lnTo>
                <a:lnTo>
                  <a:pt x="875826" y="424722"/>
                </a:lnTo>
                <a:lnTo>
                  <a:pt x="903262" y="390124"/>
                </a:lnTo>
                <a:lnTo>
                  <a:pt x="909337" y="374078"/>
                </a:lnTo>
                <a:lnTo>
                  <a:pt x="721105" y="374078"/>
                </a:lnTo>
                <a:lnTo>
                  <a:pt x="787279" y="110261"/>
                </a:lnTo>
                <a:lnTo>
                  <a:pt x="786681" y="110072"/>
                </a:lnTo>
                <a:close/>
              </a:path>
              <a:path w="945515" h="560069">
                <a:moveTo>
                  <a:pt x="939374" y="109829"/>
                </a:moveTo>
                <a:lnTo>
                  <a:pt x="787387" y="109829"/>
                </a:lnTo>
                <a:lnTo>
                  <a:pt x="787279" y="110261"/>
                </a:lnTo>
                <a:lnTo>
                  <a:pt x="802021" y="114904"/>
                </a:lnTo>
                <a:lnTo>
                  <a:pt x="823506" y="141744"/>
                </a:lnTo>
                <a:lnTo>
                  <a:pt x="820798" y="177007"/>
                </a:lnTo>
                <a:lnTo>
                  <a:pt x="799558" y="207622"/>
                </a:lnTo>
                <a:lnTo>
                  <a:pt x="774487" y="229527"/>
                </a:lnTo>
                <a:lnTo>
                  <a:pt x="760285" y="238658"/>
                </a:lnTo>
                <a:lnTo>
                  <a:pt x="775617" y="247738"/>
                </a:lnTo>
                <a:lnTo>
                  <a:pt x="788169" y="260638"/>
                </a:lnTo>
                <a:lnTo>
                  <a:pt x="797124" y="278163"/>
                </a:lnTo>
                <a:lnTo>
                  <a:pt x="801662" y="301117"/>
                </a:lnTo>
                <a:lnTo>
                  <a:pt x="797240" y="327008"/>
                </a:lnTo>
                <a:lnTo>
                  <a:pt x="781100" y="350313"/>
                </a:lnTo>
                <a:lnTo>
                  <a:pt x="755102" y="367260"/>
                </a:lnTo>
                <a:lnTo>
                  <a:pt x="721105" y="374078"/>
                </a:lnTo>
                <a:lnTo>
                  <a:pt x="909337" y="374078"/>
                </a:lnTo>
                <a:lnTo>
                  <a:pt x="919327" y="347687"/>
                </a:lnTo>
                <a:lnTo>
                  <a:pt x="919792" y="318649"/>
                </a:lnTo>
                <a:lnTo>
                  <a:pt x="912148" y="291606"/>
                </a:lnTo>
                <a:lnTo>
                  <a:pt x="898271" y="267108"/>
                </a:lnTo>
                <a:lnTo>
                  <a:pt x="880033" y="245706"/>
                </a:lnTo>
                <a:lnTo>
                  <a:pt x="912021" y="221484"/>
                </a:lnTo>
                <a:lnTo>
                  <a:pt x="935416" y="187571"/>
                </a:lnTo>
                <a:lnTo>
                  <a:pt x="945350" y="145178"/>
                </a:lnTo>
                <a:lnTo>
                  <a:pt x="939374" y="109829"/>
                </a:lnTo>
                <a:close/>
              </a:path>
              <a:path w="945515" h="560069">
                <a:moveTo>
                  <a:pt x="744213" y="817"/>
                </a:moveTo>
                <a:lnTo>
                  <a:pt x="676833" y="7340"/>
                </a:lnTo>
                <a:lnTo>
                  <a:pt x="628019" y="17569"/>
                </a:lnTo>
                <a:lnTo>
                  <a:pt x="575172" y="32151"/>
                </a:lnTo>
                <a:lnTo>
                  <a:pt x="521557" y="49352"/>
                </a:lnTo>
                <a:lnTo>
                  <a:pt x="470439" y="67434"/>
                </a:lnTo>
                <a:lnTo>
                  <a:pt x="425083" y="84662"/>
                </a:lnTo>
                <a:lnTo>
                  <a:pt x="388755" y="99301"/>
                </a:lnTo>
                <a:lnTo>
                  <a:pt x="330720" y="246113"/>
                </a:lnTo>
                <a:lnTo>
                  <a:pt x="415390" y="207960"/>
                </a:lnTo>
                <a:lnTo>
                  <a:pt x="431876" y="200990"/>
                </a:lnTo>
                <a:lnTo>
                  <a:pt x="559190" y="200990"/>
                </a:lnTo>
                <a:lnTo>
                  <a:pt x="572744" y="147015"/>
                </a:lnTo>
                <a:lnTo>
                  <a:pt x="595735" y="138396"/>
                </a:lnTo>
                <a:lnTo>
                  <a:pt x="661971" y="118116"/>
                </a:lnTo>
                <a:lnTo>
                  <a:pt x="727535" y="104206"/>
                </a:lnTo>
                <a:lnTo>
                  <a:pt x="938382" y="103960"/>
                </a:lnTo>
                <a:lnTo>
                  <a:pt x="936955" y="95516"/>
                </a:lnTo>
                <a:lnTo>
                  <a:pt x="918783" y="62870"/>
                </a:lnTo>
                <a:lnTo>
                  <a:pt x="890076" y="36097"/>
                </a:lnTo>
                <a:lnTo>
                  <a:pt x="851180" y="16176"/>
                </a:lnTo>
                <a:lnTo>
                  <a:pt x="802444" y="4089"/>
                </a:lnTo>
                <a:lnTo>
                  <a:pt x="744213" y="817"/>
                </a:lnTo>
                <a:close/>
              </a:path>
              <a:path w="945515" h="560069">
                <a:moveTo>
                  <a:pt x="375818" y="0"/>
                </a:moveTo>
                <a:lnTo>
                  <a:pt x="237134" y="0"/>
                </a:lnTo>
                <a:lnTo>
                  <a:pt x="191439" y="182118"/>
                </a:lnTo>
                <a:lnTo>
                  <a:pt x="229873" y="161697"/>
                </a:lnTo>
                <a:lnTo>
                  <a:pt x="270503" y="140752"/>
                </a:lnTo>
                <a:lnTo>
                  <a:pt x="350481" y="100749"/>
                </a:lnTo>
                <a:lnTo>
                  <a:pt x="375818" y="0"/>
                </a:lnTo>
                <a:close/>
              </a:path>
              <a:path w="945515" h="560069">
                <a:moveTo>
                  <a:pt x="787387" y="109829"/>
                </a:moveTo>
                <a:lnTo>
                  <a:pt x="786681" y="110072"/>
                </a:lnTo>
                <a:lnTo>
                  <a:pt x="787279" y="110261"/>
                </a:lnTo>
                <a:lnTo>
                  <a:pt x="787387" y="109829"/>
                </a:lnTo>
                <a:close/>
              </a:path>
              <a:path w="945515" h="560069">
                <a:moveTo>
                  <a:pt x="938382" y="103960"/>
                </a:moveTo>
                <a:lnTo>
                  <a:pt x="767275" y="103960"/>
                </a:lnTo>
                <a:lnTo>
                  <a:pt x="786681" y="110072"/>
                </a:lnTo>
                <a:lnTo>
                  <a:pt x="787387" y="109829"/>
                </a:lnTo>
                <a:lnTo>
                  <a:pt x="939374" y="109829"/>
                </a:lnTo>
                <a:lnTo>
                  <a:pt x="938382" y="103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8667" y="1030902"/>
            <a:ext cx="1369476" cy="1338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44405"/>
            <a:ext cx="7560005" cy="5399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40000" y="9612001"/>
            <a:ext cx="3543050" cy="45719"/>
          </a:xfrm>
          <a:custGeom>
            <a:avLst/>
            <a:gdLst/>
            <a:ahLst/>
            <a:cxnLst/>
            <a:rect l="l" t="t" r="r" b="b"/>
            <a:pathLst>
              <a:path w="5472430">
                <a:moveTo>
                  <a:pt x="0" y="0"/>
                </a:moveTo>
                <a:lnTo>
                  <a:pt x="5471998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726" y="9184932"/>
            <a:ext cx="33307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大分トキハ会館</a:t>
            </a:r>
            <a:r>
              <a:rPr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店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940" y="9727697"/>
            <a:ext cx="3799573" cy="66595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TEL:</a:t>
            </a:r>
            <a:r>
              <a:rPr lang="en-US" altLang="ja-JP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097-537-7585</a:t>
            </a:r>
            <a:endParaRPr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lang="ja-JP" altLang="en-US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〒</a:t>
            </a:r>
            <a:r>
              <a:rPr lang="en-US" altLang="ja-JP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870-0021 </a:t>
            </a:r>
            <a:r>
              <a:rPr lang="ja-JP" altLang="en-US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大分県大分市府内町１丁目１３７−３ トキハ会館 </a:t>
            </a:r>
            <a:r>
              <a:rPr lang="en-US" altLang="ja-JP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3</a:t>
            </a:r>
            <a:r>
              <a:rPr lang="ja-JP" altLang="en-US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階</a:t>
            </a:r>
            <a:r>
              <a:rPr sz="1000" b="1" dirty="0" err="1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営業時間</a:t>
            </a:r>
            <a:r>
              <a:rPr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10：</a:t>
            </a:r>
            <a:r>
              <a:rPr lang="en-US" altLang="ja-JP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30</a:t>
            </a:r>
            <a:r>
              <a:rPr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18</a:t>
            </a:r>
            <a:r>
              <a:rPr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ja-JP" altLang="en-US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３０</a:t>
            </a:r>
            <a:r>
              <a:rPr lang="en-US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(</a:t>
            </a:r>
            <a:r>
              <a:rPr lang="ja-JP" altLang="en-US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受付終了</a:t>
            </a:r>
            <a:r>
              <a:rPr lang="en-US" altLang="ja-JP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18:00</a:t>
            </a:r>
            <a:r>
              <a:rPr lang="en-US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)</a:t>
            </a:r>
            <a:r>
              <a:rPr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 </a:t>
            </a:r>
            <a:r>
              <a:rPr sz="1000" b="1" dirty="0" err="1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定休日</a:t>
            </a:r>
            <a:r>
              <a:rPr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r>
              <a:rPr lang="ja-JP" altLang="en-US" sz="1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水</a:t>
            </a:r>
            <a:r>
              <a:rPr lang="ja-JP" altLang="en-US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曜日</a:t>
            </a:r>
            <a:endParaRPr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182" y="920600"/>
            <a:ext cx="7556500" cy="3113673"/>
          </a:xfrm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0"/>
              </a:spcBef>
            </a:pPr>
            <a:r>
              <a:rPr lang="ja-JP" altLang="en-US" sz="6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6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JTB</a:t>
            </a:r>
            <a:r>
              <a:rPr lang="ja-JP" altLang="en-US" sz="6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クルーズ説明会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開催のご案内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r>
              <a:rPr lang="en-US" altLang="ja-JP" sz="7800" baseline="3205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7800" baseline="3205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7800" baseline="3205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</a:t>
            </a:r>
            <a:endParaRPr sz="7800" baseline="3205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480" y="4152541"/>
            <a:ext cx="2195688" cy="154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飛鳥クルーズで航</a:t>
            </a:r>
            <a:r>
              <a:rPr lang="ja-JP" altLang="en-US" sz="1050" b="1" dirty="0" err="1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至福の船旅。</a:t>
            </a:r>
            <a:endParaRPr lang="en-US" altLang="ja-JP" sz="1050" b="1" dirty="0" smtClean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ついに７月</a:t>
            </a:r>
            <a:r>
              <a:rPr lang="en-US" altLang="ja-JP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日に「飛鳥</a:t>
            </a:r>
            <a:r>
              <a:rPr lang="en-US" altLang="ja-JP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Ⅲ</a:t>
            </a: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」が就航し</a:t>
            </a:r>
            <a:endParaRPr lang="en-US" altLang="ja-JP" sz="1050" b="1" dirty="0" smtClean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飛鳥</a:t>
            </a:r>
            <a:r>
              <a:rPr lang="en-US" altLang="ja-JP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Ⅱ</a:t>
            </a: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との２隻運行が開始します。</a:t>
            </a:r>
            <a:endParaRPr lang="en-US" altLang="ja-JP" sz="1050" b="1" dirty="0" smtClean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客</a:t>
            </a:r>
            <a:r>
              <a:rPr lang="ja-JP" altLang="en-US" sz="105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</a:t>
            </a:r>
            <a:r>
              <a:rPr lang="en-US" altLang="ja-JP" sz="105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05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人当たりのスペースは</a:t>
            </a: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、世界</a:t>
            </a:r>
            <a:r>
              <a:rPr lang="ja-JP" altLang="en-US" sz="105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トップレベル</a:t>
            </a: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。展望</a:t>
            </a:r>
            <a:r>
              <a:rPr lang="ja-JP" altLang="en-US" sz="105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露天風呂があることも特長です</a:t>
            </a:r>
            <a:r>
              <a:rPr lang="ja-JP" altLang="en-US" sz="9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飛鳥</a:t>
            </a:r>
            <a:r>
              <a:rPr lang="en-US" altLang="ja-JP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Ⅲ</a:t>
            </a: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lang="ja-JP" altLang="en-US" sz="105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全室プライベートバルコニー付き。素敵なアートとともに贅沢な旅を提供します。</a:t>
            </a:r>
            <a:endParaRPr sz="1050" b="1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529" y="3752304"/>
            <a:ext cx="551888" cy="58064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776" y="3672829"/>
            <a:ext cx="511175" cy="51118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92864" y="3807134"/>
            <a:ext cx="1104650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1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New</a:t>
            </a:r>
            <a:endParaRPr lang="en-US" altLang="ja-JP" sz="9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0385" y="6417646"/>
            <a:ext cx="320412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altLang="ja-JP" sz="22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MITSUI OCEAN FUJI</a:t>
            </a:r>
            <a:endParaRPr lang="en-US" altLang="ja-JP" sz="2200" b="1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14951" y="6785903"/>
            <a:ext cx="3474510" cy="45719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BC9332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8404" y="6855550"/>
            <a:ext cx="2206958" cy="1510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全室</a:t>
            </a:r>
            <a:r>
              <a:rPr lang="ja-JP" altLang="en-US" sz="105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スイートのラグジュアリーな客室や、日本の上質なおもてなしと欧米のラグジュアリークオリティを融合したきめ細やかなサービスが特徴</a:t>
            </a: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の客船</a:t>
            </a:r>
            <a:r>
              <a:rPr lang="ja-JP" altLang="en-US" sz="105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。「美味なる船」を運航する商船三井クルーズの食への</a:t>
            </a:r>
            <a:r>
              <a:rPr lang="ja-JP" altLang="en-US" sz="105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こだわりから、旬</a:t>
            </a:r>
            <a:r>
              <a:rPr lang="ja-JP" altLang="en-US" sz="105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の食材をそろえたお料理もご用意しております。</a:t>
            </a:r>
            <a:endParaRPr sz="1050" b="1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990" y="6347228"/>
            <a:ext cx="580643" cy="57835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393" y="6269071"/>
            <a:ext cx="511175" cy="51118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10802" y="6400767"/>
            <a:ext cx="8660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Check</a:t>
            </a:r>
            <a:endParaRPr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9261" y="844395"/>
            <a:ext cx="498094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優雅なクルーズの魅力をご紹介</a:t>
            </a:r>
            <a:endParaRPr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8002" y="3850006"/>
            <a:ext cx="2834126" cy="5050378"/>
          </a:xfrm>
          <a:prstGeom prst="rect">
            <a:avLst/>
          </a:prstGeom>
        </p:spPr>
      </p:pic>
      <p:pic>
        <p:nvPicPr>
          <p:cNvPr id="33" name="図 32" descr="水に浮かんでいる船&#10;&#10;自動的に生成された説明">
            <a:extLst>
              <a:ext uri="{FF2B5EF4-FFF2-40B4-BE49-F238E27FC236}">
                <a16:creationId xmlns:a16="http://schemas.microsoft.com/office/drawing/2014/main" id="{5E0CFF88-917E-004B-0CD4-70657704F3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61" y="4245597"/>
            <a:ext cx="1763098" cy="2168346"/>
          </a:xfrm>
          <a:prstGeom prst="rect">
            <a:avLst/>
          </a:prstGeom>
        </p:spPr>
      </p:pic>
      <p:pic>
        <p:nvPicPr>
          <p:cNvPr id="1026" name="Picture 2" descr="デジタルパンフレット MITSUI OCEAN FUJI　2025年7月～2026年6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05" y="6831622"/>
            <a:ext cx="1696353" cy="20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qr.quel.jp/tmp/3132a2498105cfe30077d9b23abacb020953cb2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51" y="8220897"/>
            <a:ext cx="6985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qr.quel.jp/tmp/6a5dc979cd2692694db24ce4d4a036be0419480f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89" y="5709158"/>
            <a:ext cx="732802" cy="7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40000" y="5947680"/>
            <a:ext cx="1681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デジタルパンフレット</a:t>
            </a:r>
            <a:endParaRPr kumimoji="1" lang="en-US" altLang="ja-JP" sz="11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 はこちら➡</a:t>
            </a:r>
            <a:endParaRPr kumimoji="1" lang="ja-JP" altLang="en-US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0671" y="8472242"/>
            <a:ext cx="1681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デジタルパンフレット</a:t>
            </a:r>
            <a:endParaRPr kumimoji="1" lang="en-US" altLang="ja-JP" sz="11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 はこちら➡</a:t>
            </a:r>
            <a:endParaRPr kumimoji="1" lang="ja-JP" altLang="en-US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673669" y="3812640"/>
            <a:ext cx="3979981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 時</a:t>
            </a:r>
            <a:r>
              <a:rPr lang="en-US" altLang="ja-JP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en-US" altLang="ja-JP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年５月</a:t>
            </a:r>
            <a:r>
              <a:rPr lang="en-US" altLang="ja-JP" sz="2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lang="ja-JP" altLang="en-US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r>
              <a:rPr lang="en-US" altLang="ja-JP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</a:p>
          <a:p>
            <a:endParaRPr lang="en-US" altLang="ja-JP" b="1" dirty="0" smtClean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～スケジュール～</a:t>
            </a:r>
            <a:endParaRPr lang="en-US" altLang="ja-JP" b="1" dirty="0" smtClea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■来場受付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０９：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■クルーズ商品説明会</a:t>
            </a:r>
            <a:b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■質疑応答・個別相談</a:t>
            </a:r>
            <a:endParaRPr lang="en-US" altLang="ja-JP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１１：００～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8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 場</a:t>
            </a:r>
            <a:r>
              <a:rPr lang="en-US" altLang="ja-JP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ja-JP" altLang="en-US" sz="2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ホルトホール大分</a:t>
            </a:r>
            <a:r>
              <a:rPr lang="ja-JP" altLang="en-US" sz="18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800" b="1" dirty="0" smtClean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４０４会議室</a:t>
            </a:r>
            <a:endParaRPr lang="en-US" altLang="ja-JP" b="1" dirty="0" smtClean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大分県大分市金池南１丁目５−１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806253" y="350375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事前予約・参加無料</a:t>
            </a:r>
            <a:r>
              <a:rPr kumimoji="1"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044586" y="9048396"/>
            <a:ext cx="1794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説明会のご予約</a:t>
            </a:r>
            <a:endParaRPr kumimoji="1" lang="en-US" altLang="ja-JP" b="1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はこちら➡</a:t>
            </a:r>
          </a:p>
          <a:p>
            <a:endParaRPr kumimoji="1" lang="ja-JP" altLang="en-US" dirty="0"/>
          </a:p>
        </p:txBody>
      </p:sp>
      <p:pic>
        <p:nvPicPr>
          <p:cNvPr id="1032" name="Picture 8" descr="https://qr.quel.jp/tmp/5462c879fd0cda647123d3de3c4375ce8b656f3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67" y="9040227"/>
            <a:ext cx="1520983" cy="152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211</Words>
  <Application>Microsoft Office PowerPoint</Application>
  <PresentationFormat>ユーザー設定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ヒラギノ明朝 ProN W3</vt:lpstr>
      <vt:lpstr>ヒラギノ明朝 ProN W6</vt:lpstr>
      <vt:lpstr>Calibri</vt:lpstr>
      <vt:lpstr>Office Theme</vt:lpstr>
      <vt:lpstr> JTBクルーズ説明会 　     開催のご案内　　　　　　　 　　　　　　　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_販促技チラシA案（カーキ</dc:title>
  <dc:creator>U8967N0001</dc:creator>
  <cp:lastModifiedBy>小堀 直美(JTB)</cp:lastModifiedBy>
  <cp:revision>15</cp:revision>
  <dcterms:created xsi:type="dcterms:W3CDTF">2024-02-23T04:35:48Z</dcterms:created>
  <dcterms:modified xsi:type="dcterms:W3CDTF">2025-04-22T07:23:02Z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</Properties>
</file>