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259" r:id="rId2"/>
    <p:sldId id="258" r:id="rId3"/>
  </p:sldIdLst>
  <p:sldSz cx="12192000" cy="16256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7EE5"/>
    <a:srgbClr val="1986E6"/>
    <a:srgbClr val="FA7EF1"/>
    <a:srgbClr val="F793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514C9E-84C9-4CA7-BC9B-ACE0699F0543}" v="18" dt="2025-12-23T07:44:01.352"/>
    <p1510:client id="{BC796586-8B5A-4C13-A2DF-090A7FACB631}" v="16" dt="2025-12-23T05:03:05.5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2" d="100"/>
          <a:sy n="42" d="100"/>
        </p:scale>
        <p:origin x="2078" y="9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0D8653E6-83ED-486C-B16B-C29AF11C41A8}"/>
    <pc:docChg chg="modSld">
      <pc:chgData name="" userId="" providerId="" clId="Web-{0D8653E6-83ED-486C-B16B-C29AF11C41A8}" dt="2025-11-23T12:01:37.248" v="0" actId="20577"/>
      <pc:docMkLst>
        <pc:docMk/>
      </pc:docMkLst>
      <pc:sldChg chg="modSp">
        <pc:chgData name="" userId="" providerId="" clId="Web-{0D8653E6-83ED-486C-B16B-C29AF11C41A8}" dt="2025-11-23T12:01:37.248" v="0" actId="20577"/>
        <pc:sldMkLst>
          <pc:docMk/>
          <pc:sldMk cId="2986313919" sldId="259"/>
        </pc:sldMkLst>
        <pc:spChg chg="mod">
          <ac:chgData name="" userId="" providerId="" clId="Web-{0D8653E6-83ED-486C-B16B-C29AF11C41A8}" dt="2025-11-23T12:01:37.248" v="0" actId="20577"/>
          <ac:spMkLst>
            <pc:docMk/>
            <pc:sldMk cId="2986313919" sldId="259"/>
            <ac:spMk id="9" creationId="{00000000-0000-0000-0000-000000000000}"/>
          </ac:spMkLst>
        </pc:spChg>
      </pc:sldChg>
    </pc:docChg>
  </pc:docChgLst>
  <pc:docChgLst>
    <pc:chgData name="勢司 大輔(JTB)" userId="7Ina5TWKtQZ0f+05SrPXL609BQFm1VBgVRtLyHgcUwE=" providerId="None" clId="Web-{0D8653E6-83ED-486C-B16B-C29AF11C41A8}"/>
    <pc:docChg chg="modSld">
      <pc:chgData name="勢司 大輔(JTB)" userId="7Ina5TWKtQZ0f+05SrPXL609BQFm1VBgVRtLyHgcUwE=" providerId="None" clId="Web-{0D8653E6-83ED-486C-B16B-C29AF11C41A8}" dt="2025-11-23T12:08:28.097" v="129" actId="20577"/>
      <pc:docMkLst>
        <pc:docMk/>
      </pc:docMkLst>
      <pc:sldChg chg="addSp delSp modSp">
        <pc:chgData name="勢司 大輔(JTB)" userId="7Ina5TWKtQZ0f+05SrPXL609BQFm1VBgVRtLyHgcUwE=" providerId="None" clId="Web-{0D8653E6-83ED-486C-B16B-C29AF11C41A8}" dt="2025-11-23T12:08:28.097" v="129" actId="20577"/>
        <pc:sldMkLst>
          <pc:docMk/>
          <pc:sldMk cId="2986313919" sldId="259"/>
        </pc:sldMkLst>
        <pc:spChg chg="mod">
          <ac:chgData name="勢司 大輔(JTB)" userId="7Ina5TWKtQZ0f+05SrPXL609BQFm1VBgVRtLyHgcUwE=" providerId="None" clId="Web-{0D8653E6-83ED-486C-B16B-C29AF11C41A8}" dt="2025-11-23T12:06:07.464" v="94" actId="1076"/>
          <ac:spMkLst>
            <pc:docMk/>
            <pc:sldMk cId="2986313919" sldId="259"/>
            <ac:spMk id="2" creationId="{C77D82D9-244C-949B-19B4-BDBF02A212D0}"/>
          </ac:spMkLst>
        </pc:spChg>
        <pc:spChg chg="mod">
          <ac:chgData name="勢司 大輔(JTB)" userId="7Ina5TWKtQZ0f+05SrPXL609BQFm1VBgVRtLyHgcUwE=" providerId="None" clId="Web-{0D8653E6-83ED-486C-B16B-C29AF11C41A8}" dt="2025-11-23T12:08:28.097" v="129" actId="20577"/>
          <ac:spMkLst>
            <pc:docMk/>
            <pc:sldMk cId="2986313919" sldId="259"/>
            <ac:spMk id="3" creationId="{F8AF2C00-1E6B-BC58-E504-FF6B309536A5}"/>
          </ac:spMkLst>
        </pc:spChg>
        <pc:spChg chg="mod">
          <ac:chgData name="勢司 大輔(JTB)" userId="7Ina5TWKtQZ0f+05SrPXL609BQFm1VBgVRtLyHgcUwE=" providerId="None" clId="Web-{0D8653E6-83ED-486C-B16B-C29AF11C41A8}" dt="2025-11-23T12:06:18.793" v="100" actId="14100"/>
          <ac:spMkLst>
            <pc:docMk/>
            <pc:sldMk cId="2986313919" sldId="259"/>
            <ac:spMk id="8" creationId="{00000000-0000-0000-0000-000000000000}"/>
          </ac:spMkLst>
        </pc:spChg>
        <pc:spChg chg="mod">
          <ac:chgData name="勢司 大輔(JTB)" userId="7Ina5TWKtQZ0f+05SrPXL609BQFm1VBgVRtLyHgcUwE=" providerId="None" clId="Web-{0D8653E6-83ED-486C-B16B-C29AF11C41A8}" dt="2025-11-23T12:07:10.546" v="112" actId="1076"/>
          <ac:spMkLst>
            <pc:docMk/>
            <pc:sldMk cId="2986313919" sldId="259"/>
            <ac:spMk id="9" creationId="{00000000-0000-0000-0000-000000000000}"/>
          </ac:spMkLst>
        </pc:spChg>
        <pc:spChg chg="mod">
          <ac:chgData name="勢司 大輔(JTB)" userId="7Ina5TWKtQZ0f+05SrPXL609BQFm1VBgVRtLyHgcUwE=" providerId="None" clId="Web-{0D8653E6-83ED-486C-B16B-C29AF11C41A8}" dt="2025-11-23T12:06:36.591" v="105" actId="20577"/>
          <ac:spMkLst>
            <pc:docMk/>
            <pc:sldMk cId="2986313919" sldId="259"/>
            <ac:spMk id="38" creationId="{2A723DDB-1E97-0F5F-D703-7A302D3AD1E4}"/>
          </ac:spMkLst>
        </pc:spChg>
        <pc:grpChg chg="mod">
          <ac:chgData name="勢司 大輔(JTB)" userId="7Ina5TWKtQZ0f+05SrPXL609BQFm1VBgVRtLyHgcUwE=" providerId="None" clId="Web-{0D8653E6-83ED-486C-B16B-C29AF11C41A8}" dt="2025-11-23T12:07:24.375" v="113" actId="1076"/>
          <ac:grpSpMkLst>
            <pc:docMk/>
            <pc:sldMk cId="2986313919" sldId="259"/>
            <ac:grpSpMk id="20" creationId="{00000000-0000-0000-0000-000000000000}"/>
          </ac:grpSpMkLst>
        </pc:grpChg>
        <pc:picChg chg="add del mod">
          <ac:chgData name="勢司 大輔(JTB)" userId="7Ina5TWKtQZ0f+05SrPXL609BQFm1VBgVRtLyHgcUwE=" providerId="None" clId="Web-{0D8653E6-83ED-486C-B16B-C29AF11C41A8}" dt="2025-11-23T12:06:07.464" v="92" actId="1076"/>
          <ac:picMkLst>
            <pc:docMk/>
            <pc:sldMk cId="2986313919" sldId="259"/>
            <ac:picMk id="7" creationId="{C7A0C532-3F98-3747-25BE-F876C492926E}"/>
          </ac:picMkLst>
        </pc:picChg>
      </pc:sldChg>
    </pc:docChg>
  </pc:docChgLst>
  <pc:docChgLst>
    <pc:chgData name="武石 真由美(JTB)" userId="eg/HW9MPqeUtBfVX/C3G75TLrD82K/spdbWLE2MRiG0=" providerId="None" clId="Web-{BC796586-8B5A-4C13-A2DF-090A7FACB631}"/>
    <pc:docChg chg="modSld">
      <pc:chgData name="武石 真由美(JTB)" userId="eg/HW9MPqeUtBfVX/C3G75TLrD82K/spdbWLE2MRiG0=" providerId="None" clId="Web-{BC796586-8B5A-4C13-A2DF-090A7FACB631}" dt="2025-12-23T05:03:05.535" v="15" actId="14100"/>
      <pc:docMkLst>
        <pc:docMk/>
      </pc:docMkLst>
      <pc:sldChg chg="addSp delSp modSp mod setBg">
        <pc:chgData name="武石 真由美(JTB)" userId="eg/HW9MPqeUtBfVX/C3G75TLrD82K/spdbWLE2MRiG0=" providerId="None" clId="Web-{BC796586-8B5A-4C13-A2DF-090A7FACB631}" dt="2025-12-23T05:03:05.535" v="15" actId="14100"/>
        <pc:sldMkLst>
          <pc:docMk/>
          <pc:sldMk cId="2986313919" sldId="259"/>
        </pc:sldMkLst>
        <pc:spChg chg="mod">
          <ac:chgData name="武石 真由美(JTB)" userId="eg/HW9MPqeUtBfVX/C3G75TLrD82K/spdbWLE2MRiG0=" providerId="None" clId="Web-{BC796586-8B5A-4C13-A2DF-090A7FACB631}" dt="2025-12-23T05:02:58.847" v="11"/>
          <ac:spMkLst>
            <pc:docMk/>
            <pc:sldMk cId="2986313919" sldId="259"/>
            <ac:spMk id="8" creationId="{00000000-0000-0000-0000-000000000000}"/>
          </ac:spMkLst>
        </pc:spChg>
        <pc:grpChg chg="mod">
          <ac:chgData name="武石 真由美(JTB)" userId="eg/HW9MPqeUtBfVX/C3G75TLrD82K/spdbWLE2MRiG0=" providerId="None" clId="Web-{BC796586-8B5A-4C13-A2DF-090A7FACB631}" dt="2025-12-23T05:03:05.535" v="15" actId="14100"/>
          <ac:grpSpMkLst>
            <pc:docMk/>
            <pc:sldMk cId="2986313919" sldId="259"/>
            <ac:grpSpMk id="20" creationId="{00000000-0000-0000-0000-000000000000}"/>
          </ac:grpSpMkLst>
        </pc:grpChg>
        <pc:picChg chg="add del">
          <ac:chgData name="武石 真由美(JTB)" userId="eg/HW9MPqeUtBfVX/C3G75TLrD82K/spdbWLE2MRiG0=" providerId="None" clId="Web-{BC796586-8B5A-4C13-A2DF-090A7FACB631}" dt="2025-12-23T05:02:57.347" v="8"/>
          <ac:picMkLst>
            <pc:docMk/>
            <pc:sldMk cId="2986313919" sldId="259"/>
            <ac:picMk id="12" creationId="{2619B551-4947-2769-5FBE-419E25A66719}"/>
          </ac:picMkLst>
        </pc:picChg>
      </pc:sldChg>
    </pc:docChg>
  </pc:docChgLst>
  <pc:docChgLst>
    <pc:chgData name="武石 真由美(JTB)" userId="eg/HW9MPqeUtBfVX/C3G75TLrD82K/spdbWLE2MRiG0=" providerId="None" clId="Web-{4F514C9E-84C9-4CA7-BC9B-ACE0699F0543}"/>
    <pc:docChg chg="modSld">
      <pc:chgData name="武石 真由美(JTB)" userId="eg/HW9MPqeUtBfVX/C3G75TLrD82K/spdbWLE2MRiG0=" providerId="None" clId="Web-{4F514C9E-84C9-4CA7-BC9B-ACE0699F0543}" dt="2025-12-23T07:44:01.352" v="11" actId="1076"/>
      <pc:docMkLst>
        <pc:docMk/>
      </pc:docMkLst>
      <pc:sldChg chg="modSp">
        <pc:chgData name="武石 真由美(JTB)" userId="eg/HW9MPqeUtBfVX/C3G75TLrD82K/spdbWLE2MRiG0=" providerId="None" clId="Web-{4F514C9E-84C9-4CA7-BC9B-ACE0699F0543}" dt="2025-12-23T07:44:01.352" v="11" actId="1076"/>
        <pc:sldMkLst>
          <pc:docMk/>
          <pc:sldMk cId="2986313919" sldId="259"/>
        </pc:sldMkLst>
        <pc:spChg chg="mod">
          <ac:chgData name="武石 真由美(JTB)" userId="eg/HW9MPqeUtBfVX/C3G75TLrD82K/spdbWLE2MRiG0=" providerId="None" clId="Web-{4F514C9E-84C9-4CA7-BC9B-ACE0699F0543}" dt="2025-12-23T07:43:51.758" v="9" actId="1076"/>
          <ac:spMkLst>
            <pc:docMk/>
            <pc:sldMk cId="2986313919" sldId="259"/>
            <ac:spMk id="2" creationId="{C77D82D9-244C-949B-19B4-BDBF02A212D0}"/>
          </ac:spMkLst>
        </pc:spChg>
        <pc:spChg chg="mod">
          <ac:chgData name="武石 真由美(JTB)" userId="eg/HW9MPqeUtBfVX/C3G75TLrD82K/spdbWLE2MRiG0=" providerId="None" clId="Web-{4F514C9E-84C9-4CA7-BC9B-ACE0699F0543}" dt="2025-12-23T07:43:45.226" v="8" actId="1076"/>
          <ac:spMkLst>
            <pc:docMk/>
            <pc:sldMk cId="2986313919" sldId="259"/>
            <ac:spMk id="4" creationId="{4C4A9BEB-DDDF-E80D-1661-53DB6BEDF184}"/>
          </ac:spMkLst>
        </pc:spChg>
        <pc:spChg chg="mod">
          <ac:chgData name="武石 真由美(JTB)" userId="eg/HW9MPqeUtBfVX/C3G75TLrD82K/spdbWLE2MRiG0=" providerId="None" clId="Web-{4F514C9E-84C9-4CA7-BC9B-ACE0699F0543}" dt="2025-12-23T07:44:01.352" v="11" actId="1076"/>
          <ac:spMkLst>
            <pc:docMk/>
            <pc:sldMk cId="2986313919" sldId="259"/>
            <ac:spMk id="13" creationId="{00000000-0000-0000-0000-000000000000}"/>
          </ac:spMkLst>
        </pc:spChg>
        <pc:spChg chg="mod">
          <ac:chgData name="武石 真由美(JTB)" userId="eg/HW9MPqeUtBfVX/C3G75TLrD82K/spdbWLE2MRiG0=" providerId="None" clId="Web-{4F514C9E-84C9-4CA7-BC9B-ACE0699F0543}" dt="2025-12-23T07:43:39.085" v="7" actId="20577"/>
          <ac:spMkLst>
            <pc:docMk/>
            <pc:sldMk cId="2986313919" sldId="259"/>
            <ac:spMk id="42" creationId="{04701666-6D61-9A06-CEE4-25F37747253F}"/>
          </ac:spMkLst>
        </pc:spChg>
        <pc:picChg chg="mod">
          <ac:chgData name="武石 真由美(JTB)" userId="eg/HW9MPqeUtBfVX/C3G75TLrD82K/spdbWLE2MRiG0=" providerId="None" clId="Web-{4F514C9E-84C9-4CA7-BC9B-ACE0699F0543}" dt="2025-12-23T07:43:54.789" v="10" actId="1076"/>
          <ac:picMkLst>
            <pc:docMk/>
            <pc:sldMk cId="2986313919" sldId="259"/>
            <ac:picMk id="24" creationId="{00000000-0000-0000-0000-000000000000}"/>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6D7294A4-6AB2-42E5-96F4-07F3B0233CDD}" type="datetimeFigureOut">
              <a:rPr kumimoji="1" lang="ja-JP" altLang="en-US" smtClean="0"/>
              <a:t>2025/12/22</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1CE52778-FC2F-43A0-9011-FB3010DF61F0}" type="slidenum">
              <a:rPr kumimoji="1" lang="ja-JP" altLang="en-US" smtClean="0"/>
              <a:t>‹#›</a:t>
            </a:fld>
            <a:endParaRPr kumimoji="1" lang="ja-JP" altLang="en-US"/>
          </a:p>
        </p:txBody>
      </p:sp>
    </p:spTree>
    <p:extLst>
      <p:ext uri="{BB962C8B-B14F-4D97-AF65-F5344CB8AC3E}">
        <p14:creationId xmlns:p14="http://schemas.microsoft.com/office/powerpoint/2010/main" val="19599900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686A0C11-F914-4642-8AB3-5D86B1075651}" type="datetimeFigureOut">
              <a:t>2025/12/22</a:t>
            </a:fld>
            <a:endParaRPr lang="ja-JP" altLang="en-US"/>
          </a:p>
        </p:txBody>
      </p:sp>
      <p:sp>
        <p:nvSpPr>
          <p:cNvPr id="4" name="スライド イメージ プレースホルダー 3"/>
          <p:cNvSpPr>
            <a:spLocks noGrp="1" noRot="1" noChangeAspect="1"/>
          </p:cNvSpPr>
          <p:nvPr>
            <p:ph type="sldImg" idx="2"/>
          </p:nvPr>
        </p:nvSpPr>
        <p:spPr>
          <a:xfrm>
            <a:off x="2119313" y="1233488"/>
            <a:ext cx="24971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C87459C0-1DE9-4CF6-87CE-A125B0563BC1}" type="slidenum">
              <a:t>‹#›</a:t>
            </a:fld>
            <a:endParaRPr lang="ja-JP" altLang="en-US"/>
          </a:p>
        </p:txBody>
      </p:sp>
    </p:spTree>
    <p:extLst>
      <p:ext uri="{BB962C8B-B14F-4D97-AF65-F5344CB8AC3E}">
        <p14:creationId xmlns:p14="http://schemas.microsoft.com/office/powerpoint/2010/main" val="14392190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939768-F1A8-AD9A-4043-B6105B4252D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1B4B6CE-B7AF-C8E5-5E79-86A18505D46D}"/>
              </a:ext>
            </a:extLst>
          </p:cNvPr>
          <p:cNvSpPr>
            <a:spLocks noGrp="1" noRot="1" noChangeAspect="1"/>
          </p:cNvSpPr>
          <p:nvPr>
            <p:ph type="sldImg"/>
          </p:nvPr>
        </p:nvSpPr>
        <p:spPr>
          <a:xfrm>
            <a:off x="2119313" y="1233488"/>
            <a:ext cx="2497137" cy="3328987"/>
          </a:xfrm>
        </p:spPr>
      </p:sp>
      <p:sp>
        <p:nvSpPr>
          <p:cNvPr id="3" name="ノート プレースホルダー 2">
            <a:extLst>
              <a:ext uri="{FF2B5EF4-FFF2-40B4-BE49-F238E27FC236}">
                <a16:creationId xmlns:a16="http://schemas.microsoft.com/office/drawing/2014/main" id="{5F9B2BA3-1D2E-54A8-F85D-5E8464950C56}"/>
              </a:ext>
            </a:extLst>
          </p:cNvPr>
          <p:cNvSpPr>
            <a:spLocks noGrp="1"/>
          </p:cNvSpPr>
          <p:nvPr>
            <p:ph type="body" idx="1"/>
          </p:nvPr>
        </p:nvSpPr>
        <p:spPr/>
        <p:txBody>
          <a:bodyPr/>
          <a:lstStyle/>
          <a:p>
            <a:endParaRPr lang="ja-JP" altLang="en-US"/>
          </a:p>
        </p:txBody>
      </p:sp>
      <p:sp>
        <p:nvSpPr>
          <p:cNvPr id="4" name="スライド番号プレースホルダー 3">
            <a:extLst>
              <a:ext uri="{FF2B5EF4-FFF2-40B4-BE49-F238E27FC236}">
                <a16:creationId xmlns:a16="http://schemas.microsoft.com/office/drawing/2014/main" id="{0BBF60C2-6712-6CAA-9E89-F66DA9FE6496}"/>
              </a:ext>
            </a:extLst>
          </p:cNvPr>
          <p:cNvSpPr>
            <a:spLocks noGrp="1"/>
          </p:cNvSpPr>
          <p:nvPr>
            <p:ph type="sldNum" sz="quarter" idx="5"/>
          </p:nvPr>
        </p:nvSpPr>
        <p:spPr/>
        <p:txBody>
          <a:bodyPr/>
          <a:lstStyle/>
          <a:p>
            <a:fld id="{C87459C0-1DE9-4CF6-87CE-A125B0563BC1}" type="slidenum">
              <a:t>1</a:t>
            </a:fld>
            <a:endParaRPr lang="ja-JP" altLang="en-US"/>
          </a:p>
        </p:txBody>
      </p:sp>
    </p:spTree>
    <p:extLst>
      <p:ext uri="{BB962C8B-B14F-4D97-AF65-F5344CB8AC3E}">
        <p14:creationId xmlns:p14="http://schemas.microsoft.com/office/powerpoint/2010/main" val="4157160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19313" y="1233488"/>
            <a:ext cx="2497137" cy="3328987"/>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C87459C0-1DE9-4CF6-87CE-A125B0563BC1}" type="slidenum">
              <a:t>2</a:t>
            </a:fld>
            <a:endParaRPr lang="ja-JP" altLang="en-US"/>
          </a:p>
        </p:txBody>
      </p:sp>
    </p:spTree>
    <p:extLst>
      <p:ext uri="{BB962C8B-B14F-4D97-AF65-F5344CB8AC3E}">
        <p14:creationId xmlns:p14="http://schemas.microsoft.com/office/powerpoint/2010/main" val="897964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ja-JP" altLang="en-US"/>
              <a:t>マスター タイトルの書式設定</a:t>
            </a:r>
            <a:endParaRPr lang="en-US"/>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EA5FC930-61C1-454B-BE5D-E2F213F745E0}" type="datetimeFigureOut">
              <a:rPr kumimoji="1" lang="ja-JP" altLang="en-US" smtClean="0"/>
              <a:t>2025/12/22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F639351-13E8-42E8-9F3D-111A022349C9}" type="slidenum">
              <a:rPr kumimoji="1" lang="ja-JP" altLang="en-US" smtClean="0"/>
              <a:t>‹#›</a:t>
            </a:fld>
            <a:endParaRPr kumimoji="1" lang="ja-JP" altLang="en-US"/>
          </a:p>
        </p:txBody>
      </p:sp>
    </p:spTree>
    <p:extLst>
      <p:ext uri="{BB962C8B-B14F-4D97-AF65-F5344CB8AC3E}">
        <p14:creationId xmlns:p14="http://schemas.microsoft.com/office/powerpoint/2010/main" val="3664706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EA5FC930-61C1-454B-BE5D-E2F213F745E0}" type="datetimeFigureOut">
              <a:rPr kumimoji="1" lang="ja-JP" altLang="en-US" smtClean="0"/>
              <a:t>2025/12/22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F639351-13E8-42E8-9F3D-111A022349C9}" type="slidenum">
              <a:rPr kumimoji="1" lang="ja-JP" altLang="en-US" smtClean="0"/>
              <a:t>‹#›</a:t>
            </a:fld>
            <a:endParaRPr kumimoji="1" lang="ja-JP" altLang="en-US"/>
          </a:p>
        </p:txBody>
      </p:sp>
    </p:spTree>
    <p:extLst>
      <p:ext uri="{BB962C8B-B14F-4D97-AF65-F5344CB8AC3E}">
        <p14:creationId xmlns:p14="http://schemas.microsoft.com/office/powerpoint/2010/main" val="4157333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EA5FC930-61C1-454B-BE5D-E2F213F745E0}" type="datetimeFigureOut">
              <a:rPr kumimoji="1" lang="ja-JP" altLang="en-US" smtClean="0"/>
              <a:t>2025/12/22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F639351-13E8-42E8-9F3D-111A022349C9}" type="slidenum">
              <a:rPr kumimoji="1" lang="ja-JP" altLang="en-US" smtClean="0"/>
              <a:t>‹#›</a:t>
            </a:fld>
            <a:endParaRPr kumimoji="1" lang="ja-JP" altLang="en-US"/>
          </a:p>
        </p:txBody>
      </p:sp>
    </p:spTree>
    <p:extLst>
      <p:ext uri="{BB962C8B-B14F-4D97-AF65-F5344CB8AC3E}">
        <p14:creationId xmlns:p14="http://schemas.microsoft.com/office/powerpoint/2010/main" val="4243669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EA5FC930-61C1-454B-BE5D-E2F213F745E0}" type="datetimeFigureOut">
              <a:rPr kumimoji="1" lang="ja-JP" altLang="en-US" smtClean="0"/>
              <a:t>2025/12/22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F639351-13E8-42E8-9F3D-111A022349C9}" type="slidenum">
              <a:rPr kumimoji="1" lang="ja-JP" altLang="en-US" smtClean="0"/>
              <a:t>‹#›</a:t>
            </a:fld>
            <a:endParaRPr kumimoji="1" lang="ja-JP" altLang="en-US"/>
          </a:p>
        </p:txBody>
      </p:sp>
    </p:spTree>
    <p:extLst>
      <p:ext uri="{BB962C8B-B14F-4D97-AF65-F5344CB8AC3E}">
        <p14:creationId xmlns:p14="http://schemas.microsoft.com/office/powerpoint/2010/main" val="2377623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ja-JP" altLang="en-US"/>
              <a:t>マスター タイトルの書式設定</a:t>
            </a:r>
            <a:endParaRPr lang="en-US"/>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A5FC930-61C1-454B-BE5D-E2F213F745E0}" type="datetimeFigureOut">
              <a:rPr kumimoji="1" lang="ja-JP" altLang="en-US" smtClean="0"/>
              <a:t>2025/12/22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F639351-13E8-42E8-9F3D-111A022349C9}" type="slidenum">
              <a:rPr kumimoji="1" lang="ja-JP" altLang="en-US" smtClean="0"/>
              <a:t>‹#›</a:t>
            </a:fld>
            <a:endParaRPr kumimoji="1" lang="ja-JP" altLang="en-US"/>
          </a:p>
        </p:txBody>
      </p:sp>
    </p:spTree>
    <p:extLst>
      <p:ext uri="{BB962C8B-B14F-4D97-AF65-F5344CB8AC3E}">
        <p14:creationId xmlns:p14="http://schemas.microsoft.com/office/powerpoint/2010/main" val="3688937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838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6172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EA5FC930-61C1-454B-BE5D-E2F213F745E0}" type="datetimeFigureOut">
              <a:rPr kumimoji="1" lang="ja-JP" altLang="en-US" smtClean="0"/>
              <a:t>2025/12/22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F639351-13E8-42E8-9F3D-111A022349C9}" type="slidenum">
              <a:rPr kumimoji="1" lang="ja-JP" altLang="en-US" smtClean="0"/>
              <a:t>‹#›</a:t>
            </a:fld>
            <a:endParaRPr kumimoji="1" lang="ja-JP" altLang="en-US"/>
          </a:p>
        </p:txBody>
      </p:sp>
    </p:spTree>
    <p:extLst>
      <p:ext uri="{BB962C8B-B14F-4D97-AF65-F5344CB8AC3E}">
        <p14:creationId xmlns:p14="http://schemas.microsoft.com/office/powerpoint/2010/main" val="1616203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4" name="Content Placeholder 3"/>
          <p:cNvSpPr>
            <a:spLocks noGrp="1"/>
          </p:cNvSpPr>
          <p:nvPr>
            <p:ph sz="half" idx="2"/>
          </p:nvPr>
        </p:nvSpPr>
        <p:spPr>
          <a:xfrm>
            <a:off x="839789" y="5937956"/>
            <a:ext cx="5157787"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6" name="Content Placeholder 5"/>
          <p:cNvSpPr>
            <a:spLocks noGrp="1"/>
          </p:cNvSpPr>
          <p:nvPr>
            <p:ph sz="quarter" idx="4"/>
          </p:nvPr>
        </p:nvSpPr>
        <p:spPr>
          <a:xfrm>
            <a:off x="6172201" y="5937956"/>
            <a:ext cx="5183188"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EA5FC930-61C1-454B-BE5D-E2F213F745E0}" type="datetimeFigureOut">
              <a:rPr kumimoji="1" lang="ja-JP" altLang="en-US" smtClean="0"/>
              <a:t>2025/12/22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F639351-13E8-42E8-9F3D-111A022349C9}" type="slidenum">
              <a:rPr kumimoji="1" lang="ja-JP" altLang="en-US" smtClean="0"/>
              <a:t>‹#›</a:t>
            </a:fld>
            <a:endParaRPr kumimoji="1" lang="ja-JP" altLang="en-US"/>
          </a:p>
        </p:txBody>
      </p:sp>
    </p:spTree>
    <p:extLst>
      <p:ext uri="{BB962C8B-B14F-4D97-AF65-F5344CB8AC3E}">
        <p14:creationId xmlns:p14="http://schemas.microsoft.com/office/powerpoint/2010/main" val="49648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EA5FC930-61C1-454B-BE5D-E2F213F745E0}" type="datetimeFigureOut">
              <a:rPr kumimoji="1" lang="ja-JP" altLang="en-US" smtClean="0"/>
              <a:t>2025/12/22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F639351-13E8-42E8-9F3D-111A022349C9}" type="slidenum">
              <a:rPr kumimoji="1" lang="ja-JP" altLang="en-US" smtClean="0"/>
              <a:t>‹#›</a:t>
            </a:fld>
            <a:endParaRPr kumimoji="1" lang="ja-JP" altLang="en-US"/>
          </a:p>
        </p:txBody>
      </p:sp>
    </p:spTree>
    <p:extLst>
      <p:ext uri="{BB962C8B-B14F-4D97-AF65-F5344CB8AC3E}">
        <p14:creationId xmlns:p14="http://schemas.microsoft.com/office/powerpoint/2010/main" val="3684755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5FC930-61C1-454B-BE5D-E2F213F745E0}" type="datetimeFigureOut">
              <a:rPr kumimoji="1" lang="ja-JP" altLang="en-US" smtClean="0"/>
              <a:t>2025/12/22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F639351-13E8-42E8-9F3D-111A022349C9}" type="slidenum">
              <a:rPr kumimoji="1" lang="ja-JP" altLang="en-US" smtClean="0"/>
              <a:t>‹#›</a:t>
            </a:fld>
            <a:endParaRPr kumimoji="1" lang="ja-JP" altLang="en-US"/>
          </a:p>
        </p:txBody>
      </p:sp>
    </p:spTree>
    <p:extLst>
      <p:ext uri="{BB962C8B-B14F-4D97-AF65-F5344CB8AC3E}">
        <p14:creationId xmlns:p14="http://schemas.microsoft.com/office/powerpoint/2010/main" val="1438403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A5FC930-61C1-454B-BE5D-E2F213F745E0}" type="datetimeFigureOut">
              <a:rPr kumimoji="1" lang="ja-JP" altLang="en-US" smtClean="0"/>
              <a:t>2025/12/22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F639351-13E8-42E8-9F3D-111A022349C9}" type="slidenum">
              <a:rPr kumimoji="1" lang="ja-JP" altLang="en-US" smtClean="0"/>
              <a:t>‹#›</a:t>
            </a:fld>
            <a:endParaRPr kumimoji="1" lang="ja-JP" altLang="en-US"/>
          </a:p>
        </p:txBody>
      </p:sp>
    </p:spTree>
    <p:extLst>
      <p:ext uri="{BB962C8B-B14F-4D97-AF65-F5344CB8AC3E}">
        <p14:creationId xmlns:p14="http://schemas.microsoft.com/office/powerpoint/2010/main" val="1763478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ja-JP" altLang="en-US"/>
              <a:t>図を追加</a:t>
            </a:r>
            <a:endParaRPr lang="en-US"/>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A5FC930-61C1-454B-BE5D-E2F213F745E0}" type="datetimeFigureOut">
              <a:rPr kumimoji="1" lang="ja-JP" altLang="en-US" smtClean="0"/>
              <a:t>2025/12/22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F639351-13E8-42E8-9F3D-111A022349C9}" type="slidenum">
              <a:rPr kumimoji="1" lang="ja-JP" altLang="en-US" smtClean="0"/>
              <a:t>‹#›</a:t>
            </a:fld>
            <a:endParaRPr kumimoji="1" lang="ja-JP" altLang="en-US"/>
          </a:p>
        </p:txBody>
      </p:sp>
    </p:spTree>
    <p:extLst>
      <p:ext uri="{BB962C8B-B14F-4D97-AF65-F5344CB8AC3E}">
        <p14:creationId xmlns:p14="http://schemas.microsoft.com/office/powerpoint/2010/main" val="3906781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75000"/>
                  </a:schemeClr>
                </a:solidFill>
              </a:defRPr>
            </a:lvl1pPr>
          </a:lstStyle>
          <a:p>
            <a:fld id="{EA5FC930-61C1-454B-BE5D-E2F213F745E0}" type="datetimeFigureOut">
              <a:rPr kumimoji="1" lang="ja-JP" altLang="en-US" smtClean="0"/>
              <a:t>2025/12/22</a:t>
            </a:fld>
            <a:endParaRPr kumimoji="1" lang="ja-JP" altLang="en-US"/>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75000"/>
                  </a:schemeClr>
                </a:solidFill>
              </a:defRPr>
            </a:lvl1pPr>
          </a:lstStyle>
          <a:p>
            <a:fld id="{3F639351-13E8-42E8-9F3D-111A022349C9}" type="slidenum">
              <a:rPr kumimoji="1" lang="ja-JP" altLang="en-US" smtClean="0"/>
              <a:t>‹#›</a:t>
            </a:fld>
            <a:endParaRPr kumimoji="1" lang="ja-JP" altLang="en-US"/>
          </a:p>
        </p:txBody>
      </p:sp>
    </p:spTree>
    <p:extLst>
      <p:ext uri="{BB962C8B-B14F-4D97-AF65-F5344CB8AC3E}">
        <p14:creationId xmlns:p14="http://schemas.microsoft.com/office/powerpoint/2010/main" val="299176683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170" rtl="0" eaLnBrk="1" latinLnBrk="0" hangingPunct="1">
        <a:lnSpc>
          <a:spcPct val="90000"/>
        </a:lnSpc>
        <a:spcBef>
          <a:spcPct val="0"/>
        </a:spcBef>
        <a:buNone/>
        <a:defRPr kumimoji="1"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kumimoji="1"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kumimoji="1"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kumimoji="1"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9pPr>
    </p:bodyStyle>
    <p:otherStyle>
      <a:defPPr>
        <a:defRPr lang="en-US"/>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7.png"/><Relationship Id="rId3" Type="http://schemas.openxmlformats.org/officeDocument/2006/relationships/image" Target="../media/image1.gif"/><Relationship Id="rId7" Type="http://schemas.openxmlformats.org/officeDocument/2006/relationships/image" Target="../media/image5.png"/><Relationship Id="rId12" Type="http://schemas.openxmlformats.org/officeDocument/2006/relationships/hyperlink" Target="tel:0476-20-2232" TargetMode="External"/><Relationship Id="rId17" Type="http://schemas.openxmlformats.org/officeDocument/2006/relationships/image" Target="../media/image11.png"/><Relationship Id="rId2" Type="http://schemas.openxmlformats.org/officeDocument/2006/relationships/notesSlide" Target="../notesSlides/notesSlide1.xml"/><Relationship Id="rId16" Type="http://schemas.openxmlformats.org/officeDocument/2006/relationships/image" Target="../media/image10.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hyperlink" Target="tel:043-213-6305" TargetMode="External"/><Relationship Id="rId5" Type="http://schemas.openxmlformats.org/officeDocument/2006/relationships/image" Target="../media/image3.png"/><Relationship Id="rId15" Type="http://schemas.openxmlformats.org/officeDocument/2006/relationships/image" Target="../media/image9.png"/><Relationship Id="rId10" Type="http://schemas.openxmlformats.org/officeDocument/2006/relationships/hyperlink" Target="tel:043-245-8335" TargetMode="External"/><Relationship Id="rId4" Type="http://schemas.openxmlformats.org/officeDocument/2006/relationships/image" Target="../media/image2.png"/><Relationship Id="rId9" Type="http://schemas.openxmlformats.org/officeDocument/2006/relationships/hyperlink" Target="tel:043-222-3854" TargetMode="External"/><Relationship Id="rId1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13.gi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a:extLst>
            <a:ext uri="{FF2B5EF4-FFF2-40B4-BE49-F238E27FC236}">
              <a16:creationId xmlns:a16="http://schemas.microsoft.com/office/drawing/2014/main" id="{6557195D-F0A8-2A4C-FC57-E9E39A61E3EF}"/>
            </a:ext>
          </a:extLst>
        </p:cNvPr>
        <p:cNvGrpSpPr/>
        <p:nvPr/>
      </p:nvGrpSpPr>
      <p:grpSpPr>
        <a:xfrm>
          <a:off x="0" y="0"/>
          <a:ext cx="0" cy="0"/>
          <a:chOff x="0" y="0"/>
          <a:chExt cx="0" cy="0"/>
        </a:xfrm>
      </p:grpSpPr>
      <p:sp>
        <p:nvSpPr>
          <p:cNvPr id="2" name="楕円 1">
            <a:extLst>
              <a:ext uri="{FF2B5EF4-FFF2-40B4-BE49-F238E27FC236}">
                <a16:creationId xmlns:a16="http://schemas.microsoft.com/office/drawing/2014/main" id="{C77D82D9-244C-949B-19B4-BDBF02A212D0}"/>
              </a:ext>
            </a:extLst>
          </p:cNvPr>
          <p:cNvSpPr/>
          <p:nvPr/>
        </p:nvSpPr>
        <p:spPr>
          <a:xfrm>
            <a:off x="764941" y="1444921"/>
            <a:ext cx="10785945" cy="2804453"/>
          </a:xfrm>
          <a:prstGeom prst="ellipse">
            <a:avLst/>
          </a:prstGeom>
          <a:solidFill>
            <a:srgbClr val="FF0000"/>
          </a:solidFill>
          <a:ln>
            <a:solidFill>
              <a:schemeClr val="accent2">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algn="ctr"/>
            <a:endParaRPr lang="en-US" altLang="ja-JP" sz="6600" dirty="0">
              <a:latin typeface="UD デジタル 教科書体 N-B"/>
              <a:ea typeface="UD デジタル 教科書体 N-B"/>
            </a:endParaRPr>
          </a:p>
          <a:p>
            <a:pPr algn="ctr"/>
            <a:endParaRPr lang="en-US" altLang="ja-JP" sz="7200" b="1" dirty="0">
              <a:latin typeface="UD デジタル 教科書体 N-B" panose="02020700000000000000" pitchFamily="17" charset="-128"/>
              <a:ea typeface="UD デジタル 教科書体 N-B" panose="02020700000000000000" pitchFamily="17" charset="-128"/>
            </a:endParaRPr>
          </a:p>
          <a:p>
            <a:pPr algn="ctr"/>
            <a:endParaRPr kumimoji="1" lang="ja-JP" altLang="en-US" sz="5400" b="1" dirty="0">
              <a:latin typeface="UD デジタル 教科書体 N-B" panose="02020700000000000000" pitchFamily="17" charset="-128"/>
              <a:ea typeface="UD デジタル 教科書体 N-B" panose="02020700000000000000" pitchFamily="17" charset="-128"/>
            </a:endParaRPr>
          </a:p>
        </p:txBody>
      </p:sp>
      <p:sp>
        <p:nvSpPr>
          <p:cNvPr id="3" name="楕円 2">
            <a:extLst>
              <a:ext uri="{FF2B5EF4-FFF2-40B4-BE49-F238E27FC236}">
                <a16:creationId xmlns:a16="http://schemas.microsoft.com/office/drawing/2014/main" id="{F8AF2C00-1E6B-BC58-E504-FF6B309536A5}"/>
              </a:ext>
            </a:extLst>
          </p:cNvPr>
          <p:cNvSpPr/>
          <p:nvPr/>
        </p:nvSpPr>
        <p:spPr>
          <a:xfrm>
            <a:off x="15845843" y="3370977"/>
            <a:ext cx="3926400" cy="2709847"/>
          </a:xfrm>
          <a:prstGeom prst="ellipse">
            <a:avLst/>
          </a:prstGeom>
          <a:solidFill>
            <a:schemeClr val="accent2"/>
          </a:solidFill>
        </p:spPr>
        <p:style>
          <a:lnRef idx="2">
            <a:schemeClr val="accent2">
              <a:shade val="50000"/>
            </a:schemeClr>
          </a:lnRef>
          <a:fillRef idx="1">
            <a:schemeClr val="accent2"/>
          </a:fillRef>
          <a:effectRef idx="0">
            <a:schemeClr val="accent2"/>
          </a:effectRef>
          <a:fontRef idx="minor">
            <a:schemeClr val="lt1"/>
          </a:fontRef>
        </p:style>
        <p:txBody>
          <a:bodyPr lIns="91440" tIns="45720" rIns="91440" bIns="45720" rtlCol="0" anchor="ctr"/>
          <a:lstStyle/>
          <a:p>
            <a:pPr algn="ctr"/>
            <a:r>
              <a:rPr kumimoji="1" lang="ja-JP" altLang="en-US" sz="4400" b="1" dirty="0">
                <a:latin typeface="UD デジタル 教科書体 N-B" panose="02020700000000000000" pitchFamily="17" charset="-128"/>
                <a:ea typeface="UD デジタル 教科書体 N-B" panose="02020700000000000000" pitchFamily="17" charset="-128"/>
              </a:rPr>
              <a:t>学生旅行</a:t>
            </a:r>
            <a:endParaRPr kumimoji="1" lang="en-US" altLang="ja-JP" sz="4400" b="1" dirty="0">
              <a:latin typeface="UD デジタル 教科書体 N-B" panose="02020700000000000000" pitchFamily="17" charset="-128"/>
              <a:ea typeface="UD デジタル 教科書体 N-B" panose="02020700000000000000" pitchFamily="17" charset="-128"/>
            </a:endParaRPr>
          </a:p>
          <a:p>
            <a:pPr algn="ctr"/>
            <a:r>
              <a:rPr kumimoji="1" lang="ja-JP" altLang="en-US" sz="4400" b="1">
                <a:latin typeface="UD デジタル 教科書体 N-B"/>
                <a:ea typeface="UD デジタル 教科書体 N-B"/>
              </a:rPr>
              <a:t>卒業旅行</a:t>
            </a:r>
          </a:p>
        </p:txBody>
      </p:sp>
      <p:pic>
        <p:nvPicPr>
          <p:cNvPr id="16" name="図 15">
            <a:extLst>
              <a:ext uri="{FF2B5EF4-FFF2-40B4-BE49-F238E27FC236}">
                <a16:creationId xmlns:a16="http://schemas.microsoft.com/office/drawing/2014/main" id="{9BF6E9D6-048B-0E2E-02B8-3701EBC708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0554808">
            <a:off x="60072" y="839164"/>
            <a:ext cx="5333353" cy="806896"/>
          </a:xfrm>
          <a:prstGeom prst="rect">
            <a:avLst/>
          </a:prstGeom>
        </p:spPr>
      </p:pic>
      <p:pic>
        <p:nvPicPr>
          <p:cNvPr id="21" name="図 20">
            <a:extLst>
              <a:ext uri="{FF2B5EF4-FFF2-40B4-BE49-F238E27FC236}">
                <a16:creationId xmlns:a16="http://schemas.microsoft.com/office/drawing/2014/main" id="{BEBBA29C-FC12-18AC-7559-4F4D0424C33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5287" y="8342208"/>
            <a:ext cx="4284413" cy="3026818"/>
          </a:xfrm>
          <a:prstGeom prst="rect">
            <a:avLst/>
          </a:prstGeom>
        </p:spPr>
      </p:pic>
      <p:pic>
        <p:nvPicPr>
          <p:cNvPr id="22" name="図 21">
            <a:extLst>
              <a:ext uri="{FF2B5EF4-FFF2-40B4-BE49-F238E27FC236}">
                <a16:creationId xmlns:a16="http://schemas.microsoft.com/office/drawing/2014/main" id="{A49D4371-5C10-6C7C-E1B2-250854431F5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3328" y="13780058"/>
            <a:ext cx="2806531" cy="2127258"/>
          </a:xfrm>
          <a:prstGeom prst="rect">
            <a:avLst/>
          </a:prstGeom>
        </p:spPr>
      </p:pic>
      <p:sp>
        <p:nvSpPr>
          <p:cNvPr id="42" name="テキスト ボックス 41">
            <a:extLst>
              <a:ext uri="{FF2B5EF4-FFF2-40B4-BE49-F238E27FC236}">
                <a16:creationId xmlns:a16="http://schemas.microsoft.com/office/drawing/2014/main" id="{04701666-6D61-9A06-CEE4-25F37747253F}"/>
              </a:ext>
            </a:extLst>
          </p:cNvPr>
          <p:cNvSpPr txBox="1"/>
          <p:nvPr/>
        </p:nvSpPr>
        <p:spPr>
          <a:xfrm>
            <a:off x="1277836" y="5584277"/>
            <a:ext cx="9391224" cy="2269339"/>
          </a:xfrm>
          <a:prstGeom prst="rect">
            <a:avLst/>
          </a:prstGeom>
          <a:noFill/>
          <a:ln w="3175">
            <a:noFill/>
          </a:ln>
        </p:spPr>
        <p:txBody>
          <a:bodyPr wrap="square" lIns="91440" tIns="45720" rIns="91440" bIns="45720" rtlCol="0" anchor="t">
            <a:spAutoFit/>
          </a:bodyPr>
          <a:lstStyle/>
          <a:p>
            <a:pPr marL="12700" marR="5080" algn="just">
              <a:lnSpc>
                <a:spcPct val="118100"/>
              </a:lnSpc>
              <a:spcBef>
                <a:spcPts val="100"/>
              </a:spcBef>
            </a:pPr>
            <a:r>
              <a:rPr lang="ja-JP" altLang="en-US" sz="4000" b="1">
                <a:solidFill>
                  <a:srgbClr val="FF0000"/>
                </a:solidFill>
                <a:latin typeface="HG丸ｺﾞｼｯｸM-PRO"/>
                <a:ea typeface="HG丸ｺﾞｼｯｸM-PRO"/>
                <a:cs typeface="ヒラギノ明朝 ProN W3"/>
              </a:rPr>
              <a:t>1月</a:t>
            </a:r>
            <a:r>
              <a:rPr lang="en-US" altLang="ja-JP" sz="4000" b="1" dirty="0">
                <a:solidFill>
                  <a:srgbClr val="FF0000"/>
                </a:solidFill>
                <a:latin typeface="HG丸ｺﾞｼｯｸM-PRO"/>
                <a:ea typeface="HG丸ｺﾞｼｯｸM-PRO"/>
                <a:cs typeface="ヒラギノ明朝 ProN W3"/>
              </a:rPr>
              <a:t>25</a:t>
            </a:r>
            <a:r>
              <a:rPr lang="ja-JP" altLang="en-US" sz="4000" b="1">
                <a:solidFill>
                  <a:srgbClr val="FF0000"/>
                </a:solidFill>
                <a:latin typeface="HG丸ｺﾞｼｯｸM-PRO"/>
                <a:ea typeface="HG丸ｺﾞｼｯｸM-PRO"/>
                <a:cs typeface="ヒラギノ明朝 ProN W3"/>
              </a:rPr>
              <a:t>日</a:t>
            </a:r>
            <a:r>
              <a:rPr lang="en-US" altLang="ja-JP" sz="4000" b="1" dirty="0">
                <a:solidFill>
                  <a:srgbClr val="FF0000"/>
                </a:solidFill>
                <a:latin typeface="HG丸ｺﾞｼｯｸM-PRO"/>
                <a:ea typeface="HG丸ｺﾞｼｯｸM-PRO"/>
                <a:cs typeface="ヒラギノ明朝 ProN W3"/>
              </a:rPr>
              <a:t>(日)11:00</a:t>
            </a:r>
            <a:r>
              <a:rPr lang="ja-JP" altLang="en-US" sz="4000" b="1">
                <a:solidFill>
                  <a:srgbClr val="FF0000"/>
                </a:solidFill>
                <a:latin typeface="HG丸ｺﾞｼｯｸM-PRO"/>
                <a:ea typeface="HG丸ｺﾞｼｯｸM-PRO"/>
                <a:cs typeface="ヒラギノ明朝 ProN W3"/>
              </a:rPr>
              <a:t>～</a:t>
            </a:r>
            <a:r>
              <a:rPr lang="en-US" altLang="ja-JP" sz="4000" b="1" dirty="0">
                <a:solidFill>
                  <a:srgbClr val="FF0000"/>
                </a:solidFill>
                <a:latin typeface="HG丸ｺﾞｼｯｸM-PRO"/>
                <a:ea typeface="HG丸ｺﾞｼｯｸM-PRO"/>
                <a:cs typeface="ヒラギノ明朝 ProN W3"/>
              </a:rPr>
              <a:t>17:00</a:t>
            </a:r>
            <a:endParaRPr lang="en-US" dirty="0"/>
          </a:p>
          <a:p>
            <a:pPr marL="12700" marR="5080" algn="just">
              <a:lnSpc>
                <a:spcPct val="118100"/>
              </a:lnSpc>
              <a:spcBef>
                <a:spcPts val="100"/>
              </a:spcBef>
            </a:pPr>
            <a:r>
              <a:rPr lang="ja-JP" altLang="en-US" sz="4000" b="1" dirty="0">
                <a:solidFill>
                  <a:srgbClr val="FF0000"/>
                </a:solidFill>
                <a:latin typeface="HG丸ｺﾞｼｯｸM-PRO" panose="020F0600000000000000" pitchFamily="50" charset="-128"/>
                <a:ea typeface="HG丸ｺﾞｼｯｸM-PRO" panose="020F0600000000000000" pitchFamily="50" charset="-128"/>
                <a:cs typeface="ヒラギノ明朝 ProN W3"/>
              </a:rPr>
              <a:t>　＠ＪＴＢイオンモール幕張新都心店</a:t>
            </a:r>
            <a:endParaRPr lang="en-US" altLang="ja-JP" sz="4000" b="1" dirty="0">
              <a:solidFill>
                <a:srgbClr val="FF0000"/>
              </a:solidFill>
              <a:latin typeface="HG丸ｺﾞｼｯｸM-PRO" panose="020F0600000000000000" pitchFamily="50" charset="-128"/>
              <a:ea typeface="HG丸ｺﾞｼｯｸM-PRO" panose="020F0600000000000000" pitchFamily="50" charset="-128"/>
              <a:cs typeface="ヒラギノ明朝 ProN W3"/>
            </a:endParaRPr>
          </a:p>
          <a:p>
            <a:pPr marL="12700" marR="5080" algn="just">
              <a:lnSpc>
                <a:spcPct val="118100"/>
              </a:lnSpc>
              <a:spcBef>
                <a:spcPts val="100"/>
              </a:spcBef>
            </a:pPr>
            <a:r>
              <a:rPr lang="ja-JP" altLang="en-US" sz="4000" b="1" dirty="0">
                <a:solidFill>
                  <a:srgbClr val="FF0000"/>
                </a:solidFill>
                <a:latin typeface="HG丸ｺﾞｼｯｸM-PRO" panose="020F0600000000000000" pitchFamily="50" charset="-128"/>
                <a:ea typeface="HG丸ｺﾞｼｯｸM-PRO" panose="020F0600000000000000" pitchFamily="50" charset="-128"/>
                <a:cs typeface="ヒラギノ明朝 ProN W3"/>
              </a:rPr>
              <a:t>　　　　　　　　グランドモール１階</a:t>
            </a:r>
            <a:r>
              <a:rPr lang="ja-JP" altLang="en-US" sz="4000" b="1" dirty="0">
                <a:solidFill>
                  <a:srgbClr val="FF0000"/>
                </a:solidFill>
                <a:latin typeface="Meiryo"/>
                <a:ea typeface="Meiryo"/>
                <a:cs typeface="ヒラギノ明朝 ProN W3"/>
              </a:rPr>
              <a:t>　</a:t>
            </a:r>
            <a:endParaRPr lang="en-US" altLang="ja-JP" sz="4000" b="1" dirty="0">
              <a:solidFill>
                <a:srgbClr val="FF0000"/>
              </a:solidFill>
              <a:latin typeface="Meiryo"/>
              <a:ea typeface="Meiryo"/>
              <a:cs typeface="ヒラギノ明朝 ProN W3"/>
            </a:endParaRPr>
          </a:p>
        </p:txBody>
      </p:sp>
      <p:pic>
        <p:nvPicPr>
          <p:cNvPr id="45" name="図 44">
            <a:extLst>
              <a:ext uri="{FF2B5EF4-FFF2-40B4-BE49-F238E27FC236}">
                <a16:creationId xmlns:a16="http://schemas.microsoft.com/office/drawing/2014/main" id="{66CF3477-999C-3DE5-82AD-55167F458C47}"/>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501037" y="6515889"/>
            <a:ext cx="1351042" cy="1192313"/>
          </a:xfrm>
          <a:prstGeom prst="rect">
            <a:avLst/>
          </a:prstGeom>
        </p:spPr>
      </p:pic>
      <p:pic>
        <p:nvPicPr>
          <p:cNvPr id="7" name="図 6">
            <a:extLst>
              <a:ext uri="{FF2B5EF4-FFF2-40B4-BE49-F238E27FC236}">
                <a16:creationId xmlns:a16="http://schemas.microsoft.com/office/drawing/2014/main" id="{C7A0C532-3F98-3747-25BE-F876C492926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4510517" y="6357622"/>
            <a:ext cx="1597088" cy="1065929"/>
          </a:xfrm>
          <a:prstGeom prst="rect">
            <a:avLst/>
          </a:prstGeom>
        </p:spPr>
      </p:pic>
      <p:sp>
        <p:nvSpPr>
          <p:cNvPr id="10" name="AutoShape 2" descr="https://attachments.office.net/owa/k_minezawa058%40jtb.com/service.svc/s/GetAttachmentThumbnail?id=AAMkADI1MTliZmEyLTU0YjEtNGNmYS1hZmMxLTZlMjM3MzA4NmE2NwBGAAAAAADbcoLuIjLzSL5sieYKqSngBwBjARyIyr41Qp0RZemt55K4AAAAAAEMAABjARyIyr41Qp0RZemt55K4AACuS%2FnEAAABEgAQAKZcQUIx6PVLof06zhYJquY%3D&amp;thumbnailType=2&amp;token=eyJhbGciOiJSUzI1NiIsImtpZCI6IkEzMDVCMkU1Q0ZERjFGQTFBODgyNTU2MzM3NDhCQkNBRTAxNUU5OTIiLCJ0eXAiOiJKV1QiLCJ4NXQiOiJvd1d5NWNfZkg2R29nbFZqTjBpN3l1QVY2WkkifQ.eyJvcmlnaW4iOiJodHRwczovL291dGxvb2sub2ZmaWNlLmNvbSIsInVjIjoiNTY0NjYzMzBmMzZhNDQ3NTgzYTE2YjNlZDZjOWI2M2YiLCJ2ZXIiOiJFeGNoYW5nZS5DYWxsYmFjay5WMSIsImFwcGN0eHNlbmRlciI6Ik93YURvd25sb2FkQGNlYTA0OTQ2LTQyMWQtNDJmOS04NTQxLTAxZGIzNDY5ZDM4OSIsImlzc3JpbmciOiJXVyIsImFwcGN0eCI6IntcIm1zZXhjaHByb3RcIjpcIm93YVwiLFwicHVpZFwiOlwiMTE1MzgwMTEyODIxMjUzODU2NVwiLFwic2NvcGVcIjpcIk93YURvd25sb2FkXCIsXCJvaWRcIjpcIjQ1NmE5NDI3LTJkYmEtNDQ3Mi05OWZmLTFhYjA3ZjE0NDlkNFwiLFwicHJpbWFyeXNpZFwiOlwiUy0xLTUtMjEtMTA0MjU3OTA1NS0xNjA3NjIyNTczLTc4MTc0NDQzMC01NDQ0Nzg4MVwifSIsIm5iZiI6MTczMDg4NzE1NywiZXhwIjoxNzMwODg3NDU3LCJpc3MiOiIwMDAwMDAwMi0wMDAwLTBmZjEtY2UwMC0wMDAwMDAwMDAwMDBAY2VhMDQ5NDYtNDIxZC00MmY5LTg1NDEtMDFkYjM0NjlkMzg5IiwiYXVkIjoiMDAwMDAwMDItMDAwMC0wZmYxLWNlMDAtMDAwMDAwMDAwMDAwL2F0dGFjaG1lbnRzLm9mZmljZS5uZXRAY2VhMDQ5NDYtNDIxZC00MmY5LTg1NDEtMDFkYjM0NjlkMzg5IiwiaGFwcCI6Im93YSJ9.tXgW2hi5Y6bEJjLws-55La0Yizxxuh8kEKvErID1mrvlB9jG1P0kKfgdLIvYX774VNy7RRcnSaMskUivttCCtF6hMCYq6sZUSiuPAevO3DY34EvEW9lnpc8VEwd89V0ZQbEXSh4UJb2-DgPSIyoHjWMngAKHaiF6H_lcVDRDC8725PhiJZGJbdp8fGhRYsLSMaW5MjW_NZAvcJCD3D0iRzok8MQopQxjl9MFdgtNEfCWXP3NAEFXeHzorEApFVMrinvTZa9hIhqOyvVr9WToVpwXJtJvODrlK-ltLNRPsGofo-BWwmI-F_0nx-BRm4LIX0ocRRSbJdHCkVlk8IdEuQ&amp;X-OWA-CANARY=wTQ4TQdOieYAAAAAAAAAAACV2d5J_twYse6gzWKQ2LMXJSN5bPRoLo9fMcPdLLOoAVZ6RHx0rDI.&amp;owa=outlook.office.com&amp;scriptVer=20241025003.29&amp;clientId=E916AEC9DD674AAB80699F203092EF30&amp;animation=true">
            <a:extLst>
              <a:ext uri="{FF2B5EF4-FFF2-40B4-BE49-F238E27FC236}">
                <a16:creationId xmlns:a16="http://schemas.microsoft.com/office/drawing/2014/main" id="{A89E92F0-1959-7E94-4762-E32B81A7B3BC}"/>
              </a:ext>
            </a:extLst>
          </p:cNvPr>
          <p:cNvSpPr>
            <a:spLocks noChangeAspect="1" noChangeArrowheads="1"/>
          </p:cNvSpPr>
          <p:nvPr/>
        </p:nvSpPr>
        <p:spPr bwMode="auto">
          <a:xfrm>
            <a:off x="158529" y="-187514"/>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テキスト ボックス 35">
            <a:extLst>
              <a:ext uri="{FF2B5EF4-FFF2-40B4-BE49-F238E27FC236}">
                <a16:creationId xmlns:a16="http://schemas.microsoft.com/office/drawing/2014/main" id="{F4E3CC81-3B37-A5A5-1675-35E6A9C7871B}"/>
              </a:ext>
            </a:extLst>
          </p:cNvPr>
          <p:cNvSpPr txBox="1"/>
          <p:nvPr/>
        </p:nvSpPr>
        <p:spPr>
          <a:xfrm rot="20321062">
            <a:off x="-5674598" y="4834361"/>
            <a:ext cx="3437653" cy="541368"/>
          </a:xfrm>
          <a:prstGeom prst="rect">
            <a:avLst/>
          </a:prstGeom>
          <a:noFill/>
          <a:ln w="3175">
            <a:noFill/>
          </a:ln>
        </p:spPr>
        <p:txBody>
          <a:bodyPr spcFirstLastPara="1" wrap="square" lIns="91440" tIns="45720" rIns="91440" bIns="45720" numCol="1" rtlCol="0" anchor="t">
            <a:prstTxWarp prst="textArchUp">
              <a:avLst/>
            </a:prstTxWarp>
            <a:spAutoFit/>
          </a:bodyPr>
          <a:lstStyle/>
          <a:p>
            <a:pPr marL="12700" marR="5080" algn="just">
              <a:lnSpc>
                <a:spcPct val="118100"/>
              </a:lnSpc>
              <a:spcBef>
                <a:spcPts val="100"/>
              </a:spcBef>
            </a:pPr>
            <a:r>
              <a:rPr kumimoji="1" lang="ja-JP" altLang="en-US" sz="3200" u="sng" dirty="0">
                <a:latin typeface="UD デジタル 教科書体 N-B" panose="02020700000000000000" pitchFamily="17" charset="-128"/>
                <a:ea typeface="UD デジタル 教科書体 N-B" panose="02020700000000000000" pitchFamily="17" charset="-128"/>
              </a:rPr>
              <a:t>当日は旅慣れた</a:t>
            </a:r>
            <a:endParaRPr kumimoji="1" lang="en-US" altLang="ja-JP" sz="3200" u="sng" dirty="0">
              <a:latin typeface="UD デジタル 教科書体 N-B" panose="02020700000000000000" pitchFamily="17" charset="-128"/>
              <a:ea typeface="UD デジタル 教科書体 N-B" panose="02020700000000000000" pitchFamily="17" charset="-128"/>
            </a:endParaRPr>
          </a:p>
          <a:p>
            <a:pPr marL="12700" marR="5080" algn="just">
              <a:lnSpc>
                <a:spcPct val="118100"/>
              </a:lnSpc>
              <a:spcBef>
                <a:spcPts val="100"/>
              </a:spcBef>
            </a:pPr>
            <a:r>
              <a:rPr kumimoji="1" lang="en-US" altLang="ja-JP" sz="4000" u="sng" dirty="0">
                <a:latin typeface="UD デジタル 教科書体 N-B"/>
                <a:ea typeface="UD デジタル 教科書体 N-B"/>
              </a:rPr>
              <a:t>JTB</a:t>
            </a:r>
            <a:r>
              <a:rPr kumimoji="1" lang="ja-JP" altLang="en-US" sz="4000" u="sng" dirty="0">
                <a:latin typeface="UD デジタル 教科書体 N-B"/>
                <a:ea typeface="UD デジタル 教科書体 N-B"/>
              </a:rPr>
              <a:t>社員</a:t>
            </a:r>
            <a:r>
              <a:rPr kumimoji="1" lang="ja-JP" altLang="en-US" sz="3200" u="sng" dirty="0">
                <a:latin typeface="UD デジタル 教科書体 N-B"/>
                <a:ea typeface="UD デジタル 教科書体 N-B"/>
              </a:rPr>
              <a:t>がご案内！</a:t>
            </a:r>
            <a:endParaRPr kumimoji="1" lang="en-US" altLang="ja-JP" sz="3200" u="sng" dirty="0">
              <a:latin typeface="UD デジタル 教科書体 N-B"/>
              <a:ea typeface="UD デジタル 教科書体 N-B"/>
            </a:endParaRPr>
          </a:p>
        </p:txBody>
      </p:sp>
      <p:sp>
        <p:nvSpPr>
          <p:cNvPr id="37" name="AutoShape 2" descr="https://attachments.office.net/owa/k_minezawa058%40jtb.com/service.svc/s/GetAttachmentThumbnail?id=AAMkADI1MTliZmEyLTU0YjEtNGNmYS1hZmMxLTZlMjM3MzA4NmE2NwBGAAAAAADbcoLuIjLzSL5sieYKqSngBwBjARyIyr41Qp0RZemt55K4AAAAAAEMAABjARyIyr41Qp0RZemt55K4AACuS%2FnEAAABEgAQAKZcQUIx6PVLof06zhYJquY%3D&amp;thumbnailType=2&amp;token=eyJhbGciOiJSUzI1NiIsImtpZCI6IkEzMDVCMkU1Q0ZERjFGQTFBODgyNTU2MzM3NDhCQkNBRTAxNUU5OTIiLCJ0eXAiOiJKV1QiLCJ4NXQiOiJvd1d5NWNfZkg2R29nbFZqTjBpN3l1QVY2WkkifQ.eyJvcmlnaW4iOiJodHRwczovL291dGxvb2sub2ZmaWNlLmNvbSIsInVjIjoiNTY0NjYzMzBmMzZhNDQ3NTgzYTE2YjNlZDZjOWI2M2YiLCJ2ZXIiOiJFeGNoYW5nZS5DYWxsYmFjay5WMSIsImFwcGN0eHNlbmRlciI6Ik93YURvd25sb2FkQGNlYTA0OTQ2LTQyMWQtNDJmOS04NTQxLTAxZGIzNDY5ZDM4OSIsImlzc3JpbmciOiJXVyIsImFwcGN0eCI6IntcIm1zZXhjaHByb3RcIjpcIm93YVwiLFwicHVpZFwiOlwiMTE1MzgwMTEyODIxMjUzODU2NVwiLFwic2NvcGVcIjpcIk93YURvd25sb2FkXCIsXCJvaWRcIjpcIjQ1NmE5NDI3LTJkYmEtNDQ3Mi05OWZmLTFhYjA3ZjE0NDlkNFwiLFwicHJpbWFyeXNpZFwiOlwiUy0xLTUtMjEtMTA0MjU3OTA1NS0xNjA3NjIyNTczLTc4MTc0NDQzMC01NDQ0Nzg4MVwifSIsIm5iZiI6MTczMDg4NzE1NywiZXhwIjoxNzMwODg3NDU3LCJpc3MiOiIwMDAwMDAwMi0wMDAwLTBmZjEtY2UwMC0wMDAwMDAwMDAwMDBAY2VhMDQ5NDYtNDIxZC00MmY5LTg1NDEtMDFkYjM0NjlkMzg5IiwiYXVkIjoiMDAwMDAwMDItMDAwMC0wZmYxLWNlMDAtMDAwMDAwMDAwMDAwL2F0dGFjaG1lbnRzLm9mZmljZS5uZXRAY2VhMDQ5NDYtNDIxZC00MmY5LTg1NDEtMDFkYjM0NjlkMzg5IiwiaGFwcCI6Im93YSJ9.tXgW2hi5Y6bEJjLws-55La0Yizxxuh8kEKvErID1mrvlB9jG1P0kKfgdLIvYX774VNy7RRcnSaMskUivttCCtF6hMCYq6sZUSiuPAevO3DY34EvEW9lnpc8VEwd89V0ZQbEXSh4UJb2-DgPSIyoHjWMngAKHaiF6H_lcVDRDC8725PhiJZGJbdp8fGhRYsLSMaW5MjW_NZAvcJCD3D0iRzok8MQopQxjl9MFdgtNEfCWXP3NAEFXeHzorEApFVMrinvTZa9hIhqOyvVr9WToVpwXJtJvODrlK-ltLNRPsGofo-BWwmI-F_0nx-BRm4LIX0ocRRSbJdHCkVlk8IdEuQ&amp;X-OWA-CANARY=wTQ4TQdOieYAAAAAAAAAAACV2d5J_twYse6gzWKQ2LMXJSN5bPRoLo9fMcPdLLOoAVZ6RHx0rDI.&amp;owa=outlook.office.com&amp;scriptVer=20241025003.29&amp;clientId=E916AEC9DD674AAB80699F203092EF30&amp;animation=true">
            <a:extLst>
              <a:ext uri="{FF2B5EF4-FFF2-40B4-BE49-F238E27FC236}">
                <a16:creationId xmlns:a16="http://schemas.microsoft.com/office/drawing/2014/main" id="{1B826157-CAF2-067E-094E-2A8DBB42E558}"/>
              </a:ext>
            </a:extLst>
          </p:cNvPr>
          <p:cNvSpPr>
            <a:spLocks noChangeAspect="1" noChangeArrowheads="1"/>
          </p:cNvSpPr>
          <p:nvPr/>
        </p:nvSpPr>
        <p:spPr bwMode="auto">
          <a:xfrm>
            <a:off x="-6647923" y="24066"/>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テキスト ボックス 37">
            <a:extLst>
              <a:ext uri="{FF2B5EF4-FFF2-40B4-BE49-F238E27FC236}">
                <a16:creationId xmlns:a16="http://schemas.microsoft.com/office/drawing/2014/main" id="{2A723DDB-1E97-0F5F-D703-7A302D3AD1E4}"/>
              </a:ext>
            </a:extLst>
          </p:cNvPr>
          <p:cNvSpPr txBox="1"/>
          <p:nvPr/>
        </p:nvSpPr>
        <p:spPr>
          <a:xfrm>
            <a:off x="816053" y="11646203"/>
            <a:ext cx="11428127" cy="1715983"/>
          </a:xfrm>
          <a:prstGeom prst="rect">
            <a:avLst/>
          </a:prstGeom>
          <a:noFill/>
          <a:ln w="3175">
            <a:noFill/>
          </a:ln>
        </p:spPr>
        <p:txBody>
          <a:bodyPr wrap="square" lIns="91440" tIns="45720" rIns="91440" bIns="45720" rtlCol="0" anchor="t">
            <a:spAutoFit/>
          </a:bodyPr>
          <a:lstStyle/>
          <a:p>
            <a:pPr marL="12700" marR="5080" algn="ctr">
              <a:lnSpc>
                <a:spcPct val="118100"/>
              </a:lnSpc>
              <a:spcBef>
                <a:spcPts val="100"/>
              </a:spcBef>
            </a:pPr>
            <a:r>
              <a:rPr lang="ja-JP" altLang="en-US" sz="3200" b="1" dirty="0">
                <a:solidFill>
                  <a:srgbClr val="7030A0"/>
                </a:solidFill>
                <a:latin typeface="HG丸ｺﾞｼｯｸM-PRO" panose="020F0600000000000000" pitchFamily="50" charset="-128"/>
                <a:ea typeface="HG丸ｺﾞｼｯｸM-PRO" panose="020F0600000000000000" pitchFamily="50" charset="-128"/>
              </a:rPr>
              <a:t>ご来場者様には、ご相談だけでもプチプレゼント！</a:t>
            </a:r>
            <a:endParaRPr lang="en-US" altLang="ja-JP" sz="3200" b="1" dirty="0">
              <a:solidFill>
                <a:srgbClr val="7030A0"/>
              </a:solidFill>
              <a:latin typeface="HG丸ｺﾞｼｯｸM-PRO" panose="020F0600000000000000" pitchFamily="50" charset="-128"/>
              <a:ea typeface="HG丸ｺﾞｼｯｸM-PRO" panose="020F0600000000000000" pitchFamily="50" charset="-128"/>
            </a:endParaRPr>
          </a:p>
          <a:p>
            <a:pPr marL="12700" marR="5080" algn="ctr">
              <a:lnSpc>
                <a:spcPct val="118100"/>
              </a:lnSpc>
              <a:spcBef>
                <a:spcPts val="100"/>
              </a:spcBef>
            </a:pPr>
            <a:r>
              <a:rPr lang="en-US" altLang="ja-JP" sz="2800" dirty="0">
                <a:latin typeface="HG丸ｺﾞｼｯｸM-PRO" panose="020F0600000000000000" pitchFamily="50" charset="-128"/>
                <a:ea typeface="HG丸ｺﾞｼｯｸM-PRO" panose="020F0600000000000000" pitchFamily="50" charset="-128"/>
              </a:rPr>
              <a:t>　MYJTB</a:t>
            </a:r>
            <a:r>
              <a:rPr lang="ja-JP" altLang="en-US" sz="2800" dirty="0">
                <a:latin typeface="HG丸ｺﾞｼｯｸM-PRO" panose="020F0600000000000000" pitchFamily="50" charset="-128"/>
                <a:ea typeface="HG丸ｺﾞｼｯｸM-PRO" panose="020F0600000000000000" pitchFamily="50" charset="-128"/>
              </a:rPr>
              <a:t>登録をお願いいたします。（満</a:t>
            </a:r>
            <a:r>
              <a:rPr lang="en-US" altLang="ja-JP" sz="2800" dirty="0">
                <a:latin typeface="HG丸ｺﾞｼｯｸM-PRO" panose="020F0600000000000000" pitchFamily="50" charset="-128"/>
                <a:ea typeface="HG丸ｺﾞｼｯｸM-PRO" panose="020F0600000000000000" pitchFamily="50" charset="-128"/>
              </a:rPr>
              <a:t>18</a:t>
            </a:r>
            <a:r>
              <a:rPr lang="ja-JP" altLang="en-US" sz="2800" dirty="0">
                <a:latin typeface="HG丸ｺﾞｼｯｸM-PRO" panose="020F0600000000000000" pitchFamily="50" charset="-128"/>
                <a:ea typeface="HG丸ｺﾞｼｯｸM-PRO" panose="020F0600000000000000" pitchFamily="50" charset="-128"/>
              </a:rPr>
              <a:t>歳以上）</a:t>
            </a:r>
          </a:p>
          <a:p>
            <a:pPr marL="12700" marR="5080" algn="ctr">
              <a:lnSpc>
                <a:spcPct val="118100"/>
              </a:lnSpc>
              <a:spcBef>
                <a:spcPts val="100"/>
              </a:spcBef>
            </a:pPr>
            <a:r>
              <a:rPr lang="en-US" altLang="ja-JP" sz="2800" dirty="0">
                <a:latin typeface="HG丸ｺﾞｼｯｸM-PRO" panose="020F0600000000000000" pitchFamily="50" charset="-128"/>
                <a:ea typeface="HG丸ｺﾞｼｯｸM-PRO" panose="020F0600000000000000" pitchFamily="50" charset="-128"/>
              </a:rPr>
              <a:t>※</a:t>
            </a:r>
            <a:r>
              <a:rPr lang="ja-JP" altLang="en-US" sz="2800" dirty="0">
                <a:latin typeface="HG丸ｺﾞｼｯｸM-PRO" panose="020F0600000000000000" pitchFamily="50" charset="-128"/>
                <a:ea typeface="HG丸ｺﾞｼｯｸM-PRO" panose="020F0600000000000000" pitchFamily="50" charset="-128"/>
              </a:rPr>
              <a:t>先着順、無くなり次第配布終了</a:t>
            </a:r>
            <a:r>
              <a:rPr lang="en-US" altLang="ja-JP" sz="2800" dirty="0">
                <a:latin typeface="HG丸ｺﾞｼｯｸM-PRO" panose="020F0600000000000000" pitchFamily="50" charset="-128"/>
                <a:ea typeface="HG丸ｺﾞｼｯｸM-PRO" panose="020F0600000000000000" pitchFamily="50" charset="-128"/>
              </a:rPr>
              <a:t>※</a:t>
            </a:r>
          </a:p>
        </p:txBody>
      </p:sp>
      <p:pic>
        <p:nvPicPr>
          <p:cNvPr id="39" name="図 38">
            <a:extLst>
              <a:ext uri="{FF2B5EF4-FFF2-40B4-BE49-F238E27FC236}">
                <a16:creationId xmlns:a16="http://schemas.microsoft.com/office/drawing/2014/main" id="{FDAC378F-63D0-545B-D9C4-2B5B78F615F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987653">
            <a:off x="7052167" y="763160"/>
            <a:ext cx="5333353" cy="806896"/>
          </a:xfrm>
          <a:prstGeom prst="rect">
            <a:avLst/>
          </a:prstGeom>
        </p:spPr>
      </p:pic>
      <p:pic>
        <p:nvPicPr>
          <p:cNvPr id="5" name="図 4">
            <a:extLst>
              <a:ext uri="{FF2B5EF4-FFF2-40B4-BE49-F238E27FC236}">
                <a16:creationId xmlns:a16="http://schemas.microsoft.com/office/drawing/2014/main" id="{90CFD98B-FA1A-5470-067B-5B0E112C6F51}"/>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rot="21119306">
            <a:off x="-4275711" y="5873813"/>
            <a:ext cx="1073490" cy="1014308"/>
          </a:xfrm>
          <a:prstGeom prst="rect">
            <a:avLst/>
          </a:prstGeom>
        </p:spPr>
      </p:pic>
      <p:sp>
        <p:nvSpPr>
          <p:cNvPr id="15" name="思考の吹き出し: 雲形 14">
            <a:extLst>
              <a:ext uri="{FF2B5EF4-FFF2-40B4-BE49-F238E27FC236}">
                <a16:creationId xmlns:a16="http://schemas.microsoft.com/office/drawing/2014/main" id="{6DA9C83D-1557-E7CE-7D96-CF04BA33A19D}"/>
              </a:ext>
            </a:extLst>
          </p:cNvPr>
          <p:cNvSpPr/>
          <p:nvPr/>
        </p:nvSpPr>
        <p:spPr>
          <a:xfrm>
            <a:off x="5069874" y="8175681"/>
            <a:ext cx="6548156" cy="3052650"/>
          </a:xfrm>
          <a:prstGeom prst="roundRect">
            <a:avLst/>
          </a:prstGeom>
          <a:noFill/>
          <a:ln w="57150">
            <a:solidFill>
              <a:srgbClr val="7030A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2800" b="1">
                <a:solidFill>
                  <a:srgbClr val="7030A0"/>
                </a:solidFill>
                <a:ea typeface="游ゴシック"/>
                <a:cs typeface="Calibri"/>
              </a:rPr>
              <a:t>◆卒業旅行の疑問にお答えします◆</a:t>
            </a:r>
          </a:p>
          <a:p>
            <a:r>
              <a:rPr lang="ja-JP" altLang="en-US" sz="2400" b="1">
                <a:solidFill>
                  <a:schemeClr val="tx1"/>
                </a:solidFill>
                <a:ea typeface="游ゴシック"/>
                <a:cs typeface="Calibri"/>
              </a:rPr>
              <a:t>・人気の方面はどこだろう？</a:t>
            </a:r>
          </a:p>
          <a:p>
            <a:r>
              <a:rPr lang="ja-JP" altLang="en-US" sz="2400" b="1">
                <a:solidFill>
                  <a:schemeClr val="tx1"/>
                </a:solidFill>
                <a:ea typeface="游ゴシック"/>
                <a:cs typeface="Calibri"/>
              </a:rPr>
              <a:t>・予約するには何を用意したらいいの？</a:t>
            </a:r>
          </a:p>
          <a:p>
            <a:r>
              <a:rPr lang="ja-JP" altLang="en-US" sz="2400" b="1">
                <a:solidFill>
                  <a:schemeClr val="tx1"/>
                </a:solidFill>
                <a:ea typeface="游ゴシック"/>
                <a:cs typeface="Calibri"/>
              </a:rPr>
              <a:t>・未成年だけど予約できる？</a:t>
            </a:r>
          </a:p>
          <a:p>
            <a:r>
              <a:rPr lang="ja-JP" altLang="en-US" sz="2400" b="1">
                <a:solidFill>
                  <a:schemeClr val="tx1"/>
                </a:solidFill>
                <a:ea typeface="游ゴシック"/>
                <a:cs typeface="Calibri"/>
              </a:rPr>
              <a:t>・いくらぐらいかかるのかな？</a:t>
            </a:r>
            <a:endParaRPr lang="ja-JP" altLang="en-US">
              <a:solidFill>
                <a:schemeClr val="tx1"/>
              </a:solidFill>
              <a:ea typeface="游ゴシック"/>
              <a:cs typeface="Calibri"/>
            </a:endParaRPr>
          </a:p>
          <a:p>
            <a:r>
              <a:rPr lang="ja-JP" altLang="en-US" sz="2400" b="1">
                <a:solidFill>
                  <a:schemeClr val="tx1"/>
                </a:solidFill>
                <a:ea typeface="游ゴシック"/>
                <a:cs typeface="Calibri"/>
              </a:rPr>
              <a:t>・とりあえず色々聞きたいな・・・</a:t>
            </a:r>
            <a:endParaRPr lang="ja-JP" altLang="en-US">
              <a:solidFill>
                <a:schemeClr val="tx1"/>
              </a:solidFill>
              <a:ea typeface="游ゴシック"/>
              <a:cs typeface="Calibri"/>
            </a:endParaRPr>
          </a:p>
          <a:p>
            <a:pPr algn="ctr"/>
            <a:r>
              <a:rPr lang="ja-JP" altLang="en-US" sz="2800" b="1">
                <a:solidFill>
                  <a:srgbClr val="7030A0"/>
                </a:solidFill>
                <a:ea typeface="游ゴシック"/>
                <a:cs typeface="Calibri"/>
              </a:rPr>
              <a:t>お気軽にご相談ください♪</a:t>
            </a:r>
          </a:p>
        </p:txBody>
      </p:sp>
      <p:sp>
        <p:nvSpPr>
          <p:cNvPr id="6" name="テキスト ボックス 5">
            <a:extLst>
              <a:ext uri="{FF2B5EF4-FFF2-40B4-BE49-F238E27FC236}">
                <a16:creationId xmlns:a16="http://schemas.microsoft.com/office/drawing/2014/main" id="{8BCE1041-6587-05F2-C523-4E95C07C8FB6}"/>
              </a:ext>
            </a:extLst>
          </p:cNvPr>
          <p:cNvSpPr txBox="1"/>
          <p:nvPr/>
        </p:nvSpPr>
        <p:spPr>
          <a:xfrm>
            <a:off x="-5246953" y="8452267"/>
            <a:ext cx="4359799" cy="137755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12700" marR="5080" algn="just">
              <a:lnSpc>
                <a:spcPct val="118100"/>
              </a:lnSpc>
              <a:spcBef>
                <a:spcPts val="100"/>
              </a:spcBef>
            </a:pPr>
            <a:r>
              <a:rPr lang="ja-JP" sz="2400" b="1" dirty="0">
                <a:latin typeface="Meiryo UI"/>
                <a:ea typeface="Meiryo UI"/>
              </a:rPr>
              <a:t>ご来場者様</a:t>
            </a:r>
            <a:r>
              <a:rPr lang="ja-JP" altLang="en-US" sz="2400" b="1" dirty="0">
                <a:latin typeface="Meiryo UI"/>
                <a:ea typeface="Meiryo UI"/>
              </a:rPr>
              <a:t>は</a:t>
            </a:r>
            <a:endParaRPr lang="en-US" altLang="ja-JP" sz="2400" b="1" dirty="0">
              <a:latin typeface="Meiryo UI"/>
              <a:ea typeface="Meiryo UI"/>
            </a:endParaRPr>
          </a:p>
          <a:p>
            <a:pPr marL="12700" marR="5080" algn="just">
              <a:lnSpc>
                <a:spcPct val="118100"/>
              </a:lnSpc>
              <a:spcBef>
                <a:spcPts val="100"/>
              </a:spcBef>
            </a:pPr>
            <a:r>
              <a:rPr lang="ja-JP" sz="2400" b="1" dirty="0">
                <a:latin typeface="Meiryo UI"/>
                <a:ea typeface="Meiryo UI"/>
              </a:rPr>
              <a:t>MY JTB登録をお願いいたします</a:t>
            </a:r>
            <a:endParaRPr lang="en-US" altLang="ja-JP" sz="2400" b="1" dirty="0">
              <a:latin typeface="Meiryo UI"/>
              <a:ea typeface="Meiryo UI"/>
            </a:endParaRPr>
          </a:p>
          <a:p>
            <a:pPr marL="12700" marR="5080" algn="just">
              <a:lnSpc>
                <a:spcPct val="118100"/>
              </a:lnSpc>
              <a:spcBef>
                <a:spcPts val="100"/>
              </a:spcBef>
            </a:pPr>
            <a:r>
              <a:rPr lang="ja-JP" altLang="en-US" sz="2400" b="1" dirty="0">
                <a:latin typeface="Meiryo UI"/>
                <a:ea typeface="Meiryo UI"/>
              </a:rPr>
              <a:t>（※18歳以上）</a:t>
            </a:r>
            <a:endParaRPr lang="en-US" sz="2400" b="1" dirty="0">
              <a:latin typeface="Meiryo UI"/>
              <a:ea typeface="Meiryo UI"/>
            </a:endParaRPr>
          </a:p>
        </p:txBody>
      </p:sp>
      <p:sp>
        <p:nvSpPr>
          <p:cNvPr id="11" name="テキスト ボックス 10">
            <a:extLst>
              <a:ext uri="{FF2B5EF4-FFF2-40B4-BE49-F238E27FC236}">
                <a16:creationId xmlns:a16="http://schemas.microsoft.com/office/drawing/2014/main" id="{5A546138-68B5-0C23-A1BB-C1CD22618B81}"/>
              </a:ext>
            </a:extLst>
          </p:cNvPr>
          <p:cNvSpPr txBox="1"/>
          <p:nvPr/>
        </p:nvSpPr>
        <p:spPr>
          <a:xfrm>
            <a:off x="0" y="13335946"/>
            <a:ext cx="1182426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sz="2400" b="1" dirty="0">
                <a:ea typeface="+mn-lt"/>
                <a:cs typeface="+mn-lt"/>
              </a:rPr>
              <a:t>　</a:t>
            </a:r>
            <a:r>
              <a:rPr lang="ja-JP" altLang="en-US" sz="2400" b="1" dirty="0">
                <a:ea typeface="+mn-lt"/>
                <a:cs typeface="+mn-lt"/>
              </a:rPr>
              <a:t>＊＊＊＊＊＊＊＊＊＊＊＊</a:t>
            </a:r>
            <a:r>
              <a:rPr lang="ja-JP" b="1" dirty="0">
                <a:ea typeface="+mn-lt"/>
                <a:cs typeface="+mn-lt"/>
              </a:rPr>
              <a:t>ご旅行のご相談は、私たちにお任せください！</a:t>
            </a:r>
            <a:r>
              <a:rPr lang="ja-JP" altLang="en-US" b="1" dirty="0">
                <a:ea typeface="+mn-lt"/>
                <a:cs typeface="+mn-lt"/>
              </a:rPr>
              <a:t>＊＊＊＊＊＊＊＊＊＊＊＊</a:t>
            </a:r>
            <a:endParaRPr lang="ja-JP" dirty="0"/>
          </a:p>
        </p:txBody>
      </p:sp>
      <p:sp>
        <p:nvSpPr>
          <p:cNvPr id="17" name="テキスト ボックス 16">
            <a:extLst>
              <a:ext uri="{FF2B5EF4-FFF2-40B4-BE49-F238E27FC236}">
                <a16:creationId xmlns:a16="http://schemas.microsoft.com/office/drawing/2014/main" id="{1AD36E38-C421-CBB8-39BD-2B3D68882025}"/>
              </a:ext>
            </a:extLst>
          </p:cNvPr>
          <p:cNvSpPr txBox="1"/>
          <p:nvPr/>
        </p:nvSpPr>
        <p:spPr>
          <a:xfrm>
            <a:off x="15309061" y="9805363"/>
            <a:ext cx="5219611" cy="427809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12700" marR="5080" indent="16510" algn="just">
              <a:spcBef>
                <a:spcPts val="705"/>
              </a:spcBef>
            </a:pPr>
            <a:r>
              <a:rPr lang="ja-JP" sz="2000" b="1" dirty="0">
                <a:solidFill>
                  <a:srgbClr val="165467"/>
                </a:solidFill>
                <a:latin typeface="biz udpゴシック"/>
                <a:ea typeface="游ゴシック"/>
              </a:rPr>
              <a:t>ペリエ千葉店</a:t>
            </a:r>
            <a:endParaRPr lang="en-US" altLang="ja-JP" sz="2000" dirty="0">
              <a:latin typeface="biz udpゴシック"/>
              <a:ea typeface="游ゴシック"/>
            </a:endParaRPr>
          </a:p>
          <a:p>
            <a:pPr marL="12700" marR="5080" indent="16510" algn="just"/>
            <a:r>
              <a:rPr lang="zh-TW" altLang="en-US" sz="2000" dirty="0">
                <a:latin typeface="游ゴシック"/>
                <a:ea typeface="游ゴシック"/>
              </a:rPr>
              <a:t>千葉市中央区新千葉</a:t>
            </a:r>
            <a:r>
              <a:rPr lang="en-US" altLang="ja-JP" sz="2000" dirty="0">
                <a:latin typeface="游ゴシック"/>
                <a:ea typeface="Meiryo UI"/>
              </a:rPr>
              <a:t>1-1-1</a:t>
            </a:r>
          </a:p>
          <a:p>
            <a:pPr marL="12700" marR="5080" indent="16510" algn="just"/>
            <a:r>
              <a:rPr lang="ja-JP" sz="2000" dirty="0">
                <a:latin typeface="biz udpゴシック"/>
                <a:ea typeface="游ゴシック"/>
              </a:rPr>
              <a:t>ペリエ千葉</a:t>
            </a:r>
            <a:r>
              <a:rPr lang="en-US" altLang="ja-JP" sz="2000" dirty="0">
                <a:latin typeface="biz udpゴシック"/>
                <a:ea typeface="Meiryo UI"/>
              </a:rPr>
              <a:t>6</a:t>
            </a:r>
            <a:r>
              <a:rPr lang="ja-JP" sz="2000" dirty="0">
                <a:latin typeface="biz udpゴシック"/>
                <a:ea typeface="游ゴシック"/>
              </a:rPr>
              <a:t>階</a:t>
            </a:r>
            <a:endParaRPr lang="en-US" altLang="ja-JP" sz="2000" dirty="0">
              <a:latin typeface="biz udpゴシック"/>
              <a:ea typeface="游ゴシック"/>
            </a:endParaRPr>
          </a:p>
          <a:p>
            <a:pPr marL="12700" marR="5080" indent="16510" algn="just"/>
            <a:r>
              <a:rPr lang="en-US" altLang="ja-JP" sz="2000" dirty="0">
                <a:latin typeface="biz udpゴシック"/>
                <a:ea typeface="Meiryo UI"/>
                <a:hlinkClick r:id="rId9"/>
              </a:rPr>
              <a:t>TEL:043-222-3854</a:t>
            </a:r>
            <a:endParaRPr lang="en-US" altLang="ja-JP" sz="2000" dirty="0">
              <a:latin typeface="biz udpゴシック"/>
              <a:ea typeface="Meiryo UI"/>
            </a:endParaRPr>
          </a:p>
          <a:p>
            <a:pPr marL="12700" marR="5080" indent="16510" algn="just"/>
            <a:endParaRPr lang="en-US" altLang="ja-JP" sz="2000" dirty="0">
              <a:latin typeface="biz udpゴシック"/>
              <a:ea typeface="Meiryo UI"/>
            </a:endParaRPr>
          </a:p>
          <a:p>
            <a:pPr marL="12700" marR="5080" indent="16510" algn="just"/>
            <a:endParaRPr lang="en-US" altLang="ja-JP" sz="2000" dirty="0">
              <a:solidFill>
                <a:srgbClr val="000000"/>
              </a:solidFill>
              <a:latin typeface="biz udpゴシック"/>
              <a:ea typeface="Meiryo UI"/>
            </a:endParaRPr>
          </a:p>
          <a:p>
            <a:pPr marL="12700" marR="5080" indent="16510" algn="just"/>
            <a:endParaRPr lang="ja-JP" altLang="en-US" sz="2000" b="1" dirty="0">
              <a:solidFill>
                <a:srgbClr val="165467"/>
              </a:solidFill>
              <a:latin typeface="biz udpゴシック"/>
              <a:ea typeface="游ゴシック"/>
            </a:endParaRPr>
          </a:p>
          <a:p>
            <a:pPr marL="12700" marR="5080" indent="16510" algn="just"/>
            <a:r>
              <a:rPr lang="ja-JP" sz="2000" b="1" dirty="0">
                <a:solidFill>
                  <a:srgbClr val="165467"/>
                </a:solidFill>
                <a:latin typeface="biz udpゴシック"/>
                <a:ea typeface="游ゴシック"/>
              </a:rPr>
              <a:t>そごう千葉店</a:t>
            </a:r>
            <a:endParaRPr lang="en-US" altLang="ja-JP" sz="2000" dirty="0">
              <a:latin typeface="biz udpゴシック"/>
              <a:ea typeface="游ゴシック"/>
            </a:endParaRPr>
          </a:p>
          <a:p>
            <a:pPr marL="12700" marR="5080" indent="16510" algn="just"/>
            <a:r>
              <a:rPr lang="ja-JP" sz="2000" dirty="0">
                <a:latin typeface="biz udpゴシック"/>
                <a:ea typeface="游ゴシック"/>
              </a:rPr>
              <a:t>千葉市中央区新町</a:t>
            </a:r>
            <a:r>
              <a:rPr lang="en-US" altLang="ja-JP" sz="2000" dirty="0">
                <a:latin typeface="biz udpゴシック"/>
                <a:ea typeface="Meiryo UI"/>
              </a:rPr>
              <a:t>1000</a:t>
            </a:r>
          </a:p>
          <a:p>
            <a:pPr marL="12700" marR="5080" indent="16510" algn="just"/>
            <a:r>
              <a:rPr lang="ja-JP" sz="2000" dirty="0">
                <a:latin typeface="biz udpゴシック"/>
                <a:ea typeface="游ゴシック"/>
              </a:rPr>
              <a:t>そごう千葉店</a:t>
            </a:r>
            <a:r>
              <a:rPr lang="en-US" altLang="ja-JP" sz="2000" dirty="0">
                <a:latin typeface="biz udpゴシック"/>
                <a:ea typeface="Meiryo UI"/>
              </a:rPr>
              <a:t>9</a:t>
            </a:r>
            <a:r>
              <a:rPr lang="ja-JP" sz="2000" dirty="0">
                <a:latin typeface="biz udpゴシック"/>
                <a:ea typeface="游ゴシック"/>
              </a:rPr>
              <a:t>Ｆ</a:t>
            </a:r>
            <a:endParaRPr lang="en-US" altLang="ja-JP" sz="2000" dirty="0">
              <a:latin typeface="biz udpゴシック"/>
              <a:ea typeface="游ゴシック"/>
            </a:endParaRPr>
          </a:p>
          <a:p>
            <a:pPr marL="12700" marR="5080" indent="16510" algn="just"/>
            <a:r>
              <a:rPr lang="en-US" altLang="ja-JP" sz="2000" dirty="0">
                <a:latin typeface="biz udpゴシック"/>
                <a:ea typeface="Meiryo UI"/>
                <a:hlinkClick r:id="rId10"/>
              </a:rPr>
              <a:t>TEL:043-245-8335</a:t>
            </a:r>
            <a:endParaRPr lang="en-US" altLang="ja-JP" sz="2000" dirty="0">
              <a:latin typeface="biz udpゴシック"/>
              <a:ea typeface="Meiryo UI"/>
            </a:endParaRPr>
          </a:p>
          <a:p>
            <a:pPr marL="12700" marR="5080" indent="16510" algn="just"/>
            <a:endParaRPr lang="en-US" altLang="ja-JP" sz="2000" dirty="0">
              <a:latin typeface="biz udpゴシック"/>
              <a:ea typeface="Meiryo UI"/>
            </a:endParaRPr>
          </a:p>
          <a:p>
            <a:pPr marL="12700" marR="5080" indent="16510" algn="just"/>
            <a:endParaRPr lang="ja-JP" altLang="en-US" sz="1400" b="1" dirty="0">
              <a:solidFill>
                <a:srgbClr val="165467"/>
              </a:solidFill>
              <a:latin typeface="biz udpゴシック"/>
              <a:ea typeface="游ゴシック"/>
            </a:endParaRPr>
          </a:p>
          <a:p>
            <a:pPr algn="l"/>
            <a:endParaRPr lang="ja-JP" altLang="en-US" dirty="0">
              <a:ea typeface="游ゴシック"/>
              <a:cs typeface="Calibri"/>
            </a:endParaRPr>
          </a:p>
        </p:txBody>
      </p:sp>
      <p:sp>
        <p:nvSpPr>
          <p:cNvPr id="19" name="テキスト ボックス 18">
            <a:extLst>
              <a:ext uri="{FF2B5EF4-FFF2-40B4-BE49-F238E27FC236}">
                <a16:creationId xmlns:a16="http://schemas.microsoft.com/office/drawing/2014/main" id="{3F0C23DD-7178-870E-8BAA-0CC0CAC10F06}"/>
              </a:ext>
            </a:extLst>
          </p:cNvPr>
          <p:cNvSpPr txBox="1"/>
          <p:nvPr/>
        </p:nvSpPr>
        <p:spPr>
          <a:xfrm>
            <a:off x="-7776366" y="11635160"/>
            <a:ext cx="7092500" cy="378565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12700" marR="5080" indent="16510" algn="just"/>
            <a:r>
              <a:rPr lang="ja-JP" altLang="ja-JP" sz="2000" b="1" dirty="0">
                <a:solidFill>
                  <a:srgbClr val="165467"/>
                </a:solidFill>
                <a:latin typeface="biz udpゴシック"/>
                <a:ea typeface="游ゴシック"/>
              </a:rPr>
              <a:t>イオンモール幕張新都心店</a:t>
            </a:r>
            <a:endParaRPr lang="en-US" altLang="ja-JP" sz="2000" dirty="0">
              <a:latin typeface="biz udpゴシック"/>
              <a:ea typeface="游ゴシック"/>
            </a:endParaRPr>
          </a:p>
          <a:p>
            <a:pPr marL="12700" marR="5080" indent="16510" algn="just"/>
            <a:r>
              <a:rPr lang="ja-JP" altLang="ja-JP" sz="2000" dirty="0">
                <a:latin typeface="biz udpゴシック"/>
                <a:ea typeface="游ゴシック"/>
              </a:rPr>
              <a:t>千葉市美浜区豊砂</a:t>
            </a:r>
            <a:r>
              <a:rPr lang="en-US" altLang="ja-JP" sz="2000" dirty="0">
                <a:latin typeface="biz udpゴシック"/>
                <a:ea typeface="Meiryo UI"/>
              </a:rPr>
              <a:t>1-1</a:t>
            </a:r>
          </a:p>
          <a:p>
            <a:pPr marL="12700" marR="5080" indent="16510" algn="just"/>
            <a:r>
              <a:rPr lang="ja-JP" altLang="ja-JP" sz="2000" dirty="0">
                <a:latin typeface="biz udpゴシック"/>
                <a:ea typeface="游ゴシック"/>
              </a:rPr>
              <a:t>ｲｵﾝﾓｰﾙ幕張新都心ｸﾞﾗﾝﾄﾞﾓｰﾙ</a:t>
            </a:r>
            <a:r>
              <a:rPr lang="en-US" altLang="ja-JP" sz="2000" dirty="0">
                <a:latin typeface="biz udpゴシック"/>
                <a:ea typeface="Meiryo UI"/>
              </a:rPr>
              <a:t>1</a:t>
            </a:r>
            <a:r>
              <a:rPr lang="ja-JP" altLang="ja-JP" sz="2000" dirty="0">
                <a:latin typeface="biz udpゴシック"/>
                <a:ea typeface="游ゴシック"/>
              </a:rPr>
              <a:t>階</a:t>
            </a:r>
            <a:endParaRPr lang="en-US" altLang="ja-JP" sz="2000" dirty="0">
              <a:latin typeface="biz udpゴシック"/>
              <a:ea typeface="游ゴシック"/>
            </a:endParaRPr>
          </a:p>
          <a:p>
            <a:pPr marL="12700" marR="5080" indent="16510" algn="just"/>
            <a:r>
              <a:rPr lang="en-US" altLang="ja-JP" sz="2000" dirty="0">
                <a:latin typeface="biz udpゴシック"/>
                <a:ea typeface="Meiryo UI"/>
                <a:hlinkClick r:id="rId11"/>
              </a:rPr>
              <a:t>TEL:043-213-6305</a:t>
            </a:r>
            <a:endParaRPr lang="en-US" altLang="ja-JP" sz="2000" dirty="0">
              <a:latin typeface="biz udpゴシック"/>
              <a:ea typeface="Meiryo UI"/>
            </a:endParaRPr>
          </a:p>
          <a:p>
            <a:pPr marL="12700" marR="5080" indent="16510" algn="just"/>
            <a:endParaRPr lang="en-US" sz="2000" dirty="0">
              <a:latin typeface="biz udpゴシック"/>
              <a:ea typeface="Meiryo UI"/>
            </a:endParaRPr>
          </a:p>
          <a:p>
            <a:pPr marL="12700" marR="5080" indent="16510" algn="just"/>
            <a:endParaRPr lang="en-US" altLang="ja-JP" sz="2000" dirty="0">
              <a:solidFill>
                <a:srgbClr val="000000"/>
              </a:solidFill>
              <a:latin typeface="biz udpゴシック"/>
              <a:ea typeface="Meiryo UI"/>
            </a:endParaRPr>
          </a:p>
          <a:p>
            <a:pPr marL="12700" marR="5080" indent="16510" algn="just"/>
            <a:endParaRPr lang="ja-JP" altLang="en-US" sz="2000" b="1" dirty="0">
              <a:solidFill>
                <a:srgbClr val="165467"/>
              </a:solidFill>
              <a:latin typeface="biz udpゴシック"/>
              <a:ea typeface="游ゴシック"/>
            </a:endParaRPr>
          </a:p>
          <a:p>
            <a:pPr marL="12700" marR="5080" indent="16510" algn="just"/>
            <a:r>
              <a:rPr lang="ja-JP" sz="2000" b="1" dirty="0">
                <a:solidFill>
                  <a:srgbClr val="165467"/>
                </a:solidFill>
                <a:latin typeface="biz udpゴシック"/>
                <a:ea typeface="游ゴシック"/>
              </a:rPr>
              <a:t>イオンモール成田店</a:t>
            </a:r>
            <a:endParaRPr lang="en-US" sz="2000" dirty="0">
              <a:latin typeface="biz udpゴシック"/>
              <a:ea typeface="游ゴシック"/>
            </a:endParaRPr>
          </a:p>
          <a:p>
            <a:pPr marL="12700" marR="5080" indent="16510" algn="just"/>
            <a:r>
              <a:rPr lang="ja-JP" sz="2000" dirty="0">
                <a:latin typeface="biz udpゴシック"/>
                <a:ea typeface="游ゴシック"/>
              </a:rPr>
              <a:t>千葉県成田市ウィング土屋</a:t>
            </a:r>
            <a:r>
              <a:rPr lang="en-US" sz="2000" dirty="0">
                <a:latin typeface="biz udpゴシック"/>
                <a:ea typeface="Meiryo UI"/>
              </a:rPr>
              <a:t>24</a:t>
            </a:r>
            <a:r>
              <a:rPr lang="ja-JP" sz="2000" dirty="0">
                <a:latin typeface="biz udpゴシック"/>
                <a:ea typeface="游ゴシック"/>
              </a:rPr>
              <a:t>番地</a:t>
            </a:r>
            <a:endParaRPr lang="en-US" sz="2000" dirty="0">
              <a:latin typeface="biz udpゴシック"/>
              <a:ea typeface="游ゴシック"/>
            </a:endParaRPr>
          </a:p>
          <a:p>
            <a:pPr marL="12700" marR="5080" indent="16510" algn="just"/>
            <a:r>
              <a:rPr lang="ja-JP" sz="2000" dirty="0">
                <a:latin typeface="biz udpゴシック"/>
                <a:ea typeface="游ゴシック"/>
              </a:rPr>
              <a:t>イオンモール成田</a:t>
            </a:r>
            <a:r>
              <a:rPr lang="en-US" sz="2000" dirty="0">
                <a:latin typeface="biz udpゴシック"/>
                <a:ea typeface="Meiryo UI"/>
              </a:rPr>
              <a:t>1</a:t>
            </a:r>
            <a:r>
              <a:rPr lang="ja-JP" sz="2000" dirty="0">
                <a:latin typeface="biz udpゴシック"/>
                <a:ea typeface="游ゴシック"/>
              </a:rPr>
              <a:t>階</a:t>
            </a:r>
            <a:endParaRPr lang="en-US" sz="2000" dirty="0">
              <a:latin typeface="biz udpゴシック"/>
              <a:ea typeface="游ゴシック"/>
            </a:endParaRPr>
          </a:p>
          <a:p>
            <a:pPr marL="12700" marR="5080" indent="16510" algn="just"/>
            <a:r>
              <a:rPr lang="en-US" sz="2000" dirty="0">
                <a:latin typeface="biz udpゴシック"/>
                <a:ea typeface="Meiryo UI"/>
                <a:hlinkClick r:id="rId12"/>
              </a:rPr>
              <a:t>TEL:0476-20-2232</a:t>
            </a:r>
            <a:endParaRPr lang="en-US" sz="2000" dirty="0">
              <a:latin typeface="biz udpゴシック"/>
              <a:ea typeface="Meiryo UI"/>
            </a:endParaRPr>
          </a:p>
          <a:p>
            <a:pPr algn="l"/>
            <a:endParaRPr lang="ja-JP" altLang="en-US" sz="2000" dirty="0">
              <a:ea typeface="游ゴシック"/>
              <a:cs typeface="Calibri"/>
            </a:endParaRPr>
          </a:p>
        </p:txBody>
      </p:sp>
      <p:pic>
        <p:nvPicPr>
          <p:cNvPr id="26" name="図 25" descr="QR コード&#10;&#10;AI 生成コンテンツは間違っている可能性があります。">
            <a:extLst>
              <a:ext uri="{FF2B5EF4-FFF2-40B4-BE49-F238E27FC236}">
                <a16:creationId xmlns:a16="http://schemas.microsoft.com/office/drawing/2014/main" id="{54EE1BCC-037D-E60D-54EB-4ADD65185DAB}"/>
              </a:ext>
            </a:extLst>
          </p:cNvPr>
          <p:cNvPicPr>
            <a:picLocks noChangeAspect="1"/>
          </p:cNvPicPr>
          <p:nvPr/>
        </p:nvPicPr>
        <p:blipFill>
          <a:blip r:embed="rId13"/>
          <a:stretch>
            <a:fillRect/>
          </a:stretch>
        </p:blipFill>
        <p:spPr>
          <a:xfrm>
            <a:off x="9143293" y="13939012"/>
            <a:ext cx="1816193" cy="1693404"/>
          </a:xfrm>
          <a:prstGeom prst="rect">
            <a:avLst/>
          </a:prstGeom>
        </p:spPr>
      </p:pic>
      <p:pic>
        <p:nvPicPr>
          <p:cNvPr id="28" name="図 27" descr="QR コード&#10;&#10;AI 生成コンテンツは間違っている可能性があります。">
            <a:extLst>
              <a:ext uri="{FF2B5EF4-FFF2-40B4-BE49-F238E27FC236}">
                <a16:creationId xmlns:a16="http://schemas.microsoft.com/office/drawing/2014/main" id="{E24B03A4-8A74-62AD-AD48-A99A8AE95F50}"/>
              </a:ext>
            </a:extLst>
          </p:cNvPr>
          <p:cNvPicPr>
            <a:picLocks noChangeAspect="1"/>
          </p:cNvPicPr>
          <p:nvPr/>
        </p:nvPicPr>
        <p:blipFill>
          <a:blip r:embed="rId14"/>
          <a:stretch>
            <a:fillRect/>
          </a:stretch>
        </p:blipFill>
        <p:spPr>
          <a:xfrm>
            <a:off x="13508055" y="11952882"/>
            <a:ext cx="1496484" cy="1368073"/>
          </a:xfrm>
          <a:prstGeom prst="rect">
            <a:avLst/>
          </a:prstGeom>
        </p:spPr>
      </p:pic>
      <p:pic>
        <p:nvPicPr>
          <p:cNvPr id="29" name="図 28" descr="QR コード&#10;&#10;AI 生成コンテンツは間違っている可能性があります。">
            <a:extLst>
              <a:ext uri="{FF2B5EF4-FFF2-40B4-BE49-F238E27FC236}">
                <a16:creationId xmlns:a16="http://schemas.microsoft.com/office/drawing/2014/main" id="{945CA0B1-1B63-A063-2549-E6B0CD0F4BAB}"/>
              </a:ext>
            </a:extLst>
          </p:cNvPr>
          <p:cNvPicPr>
            <a:picLocks noChangeAspect="1"/>
          </p:cNvPicPr>
          <p:nvPr/>
        </p:nvPicPr>
        <p:blipFill>
          <a:blip r:embed="rId15"/>
          <a:stretch>
            <a:fillRect/>
          </a:stretch>
        </p:blipFill>
        <p:spPr>
          <a:xfrm>
            <a:off x="17174152" y="13527986"/>
            <a:ext cx="1489428" cy="1425223"/>
          </a:xfrm>
          <a:prstGeom prst="rect">
            <a:avLst/>
          </a:prstGeom>
        </p:spPr>
      </p:pic>
      <p:sp>
        <p:nvSpPr>
          <p:cNvPr id="4" name="楕円 3">
            <a:extLst>
              <a:ext uri="{FF2B5EF4-FFF2-40B4-BE49-F238E27FC236}">
                <a16:creationId xmlns:a16="http://schemas.microsoft.com/office/drawing/2014/main" id="{4C4A9BEB-DDDF-E80D-1661-53DB6BEDF184}"/>
              </a:ext>
            </a:extLst>
          </p:cNvPr>
          <p:cNvSpPr/>
          <p:nvPr/>
        </p:nvSpPr>
        <p:spPr>
          <a:xfrm>
            <a:off x="8708678" y="4003067"/>
            <a:ext cx="2827541" cy="1573977"/>
          </a:xfrm>
          <a:prstGeom prst="ellipse">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ea typeface="游ゴシック"/>
                <a:cs typeface="Calibri"/>
              </a:rPr>
              <a:t>予約不要</a:t>
            </a:r>
            <a:endParaRPr lang="ja-JP" dirty="0">
              <a:solidFill>
                <a:schemeClr val="tx1"/>
              </a:solidFill>
            </a:endParaRPr>
          </a:p>
          <a:p>
            <a:pPr algn="ctr"/>
            <a:r>
              <a:rPr lang="ja-JP" altLang="en-US" sz="2400" b="1" dirty="0">
                <a:solidFill>
                  <a:schemeClr val="tx1"/>
                </a:solidFill>
                <a:ea typeface="游ゴシック"/>
                <a:cs typeface="Calibri"/>
              </a:rPr>
              <a:t>参加費無料</a:t>
            </a:r>
            <a:endParaRPr lang="ja-JP" dirty="0">
              <a:solidFill>
                <a:schemeClr val="tx1"/>
              </a:solidFill>
            </a:endParaRPr>
          </a:p>
        </p:txBody>
      </p:sp>
      <p:pic>
        <p:nvPicPr>
          <p:cNvPr id="18" name="図 17" descr="QR コード&#10;&#10;AI 生成コンテンツは間違っている可能性があります。">
            <a:extLst>
              <a:ext uri="{FF2B5EF4-FFF2-40B4-BE49-F238E27FC236}">
                <a16:creationId xmlns:a16="http://schemas.microsoft.com/office/drawing/2014/main" id="{98F8AB1F-3390-8F3E-53D4-05E44533169B}"/>
              </a:ext>
            </a:extLst>
          </p:cNvPr>
          <p:cNvPicPr>
            <a:picLocks noChangeAspect="1"/>
          </p:cNvPicPr>
          <p:nvPr/>
        </p:nvPicPr>
        <p:blipFill>
          <a:blip r:embed="rId16"/>
          <a:stretch>
            <a:fillRect/>
          </a:stretch>
        </p:blipFill>
        <p:spPr>
          <a:xfrm>
            <a:off x="-3158734" y="13674998"/>
            <a:ext cx="1483430" cy="1419226"/>
          </a:xfrm>
          <a:prstGeom prst="rect">
            <a:avLst/>
          </a:prstGeom>
        </p:spPr>
      </p:pic>
      <p:sp>
        <p:nvSpPr>
          <p:cNvPr id="14" name="テキスト ボックス 13"/>
          <p:cNvSpPr txBox="1"/>
          <p:nvPr/>
        </p:nvSpPr>
        <p:spPr>
          <a:xfrm>
            <a:off x="3729261" y="13999101"/>
            <a:ext cx="5014285" cy="1908215"/>
          </a:xfrm>
          <a:prstGeom prst="rect">
            <a:avLst/>
          </a:prstGeom>
          <a:noFill/>
        </p:spPr>
        <p:txBody>
          <a:bodyPr wrap="square" rtlCol="0">
            <a:spAutoFit/>
          </a:bodyPr>
          <a:lstStyle/>
          <a:p>
            <a:pPr marL="12700" marR="5080" indent="16510" algn="just"/>
            <a:r>
              <a:rPr lang="ja-JP" altLang="ja-JP" sz="2500" b="1" dirty="0">
                <a:solidFill>
                  <a:srgbClr val="165467"/>
                </a:solidFill>
                <a:latin typeface="biz udpゴシック"/>
                <a:ea typeface="游ゴシック"/>
              </a:rPr>
              <a:t>イオンモール幕張新都心店</a:t>
            </a:r>
            <a:endParaRPr lang="en-US" altLang="ja-JP" sz="2500" dirty="0">
              <a:latin typeface="biz udpゴシック"/>
              <a:ea typeface="游ゴシック"/>
            </a:endParaRPr>
          </a:p>
          <a:p>
            <a:pPr marL="12700" marR="5080" indent="16510" algn="just"/>
            <a:r>
              <a:rPr lang="ja-JP" altLang="ja-JP" sz="2500" dirty="0">
                <a:latin typeface="biz udpゴシック"/>
                <a:ea typeface="游ゴシック"/>
              </a:rPr>
              <a:t>千葉市美浜区豊砂</a:t>
            </a:r>
            <a:r>
              <a:rPr lang="en-US" altLang="ja-JP" sz="2500" dirty="0">
                <a:latin typeface="biz udpゴシック"/>
                <a:ea typeface="Meiryo UI"/>
              </a:rPr>
              <a:t>1-1</a:t>
            </a:r>
          </a:p>
          <a:p>
            <a:pPr marL="12700" marR="5080" indent="16510" algn="just"/>
            <a:r>
              <a:rPr lang="ja-JP" altLang="ja-JP" sz="2500" dirty="0">
                <a:latin typeface="biz udpゴシック"/>
                <a:ea typeface="游ゴシック"/>
              </a:rPr>
              <a:t>ｲｵﾝﾓｰﾙ幕張新都心ｸﾞﾗﾝﾄﾞﾓｰﾙ</a:t>
            </a:r>
            <a:r>
              <a:rPr lang="en-US" altLang="ja-JP" sz="2500" dirty="0">
                <a:latin typeface="biz udpゴシック"/>
                <a:ea typeface="Meiryo UI"/>
              </a:rPr>
              <a:t>1</a:t>
            </a:r>
            <a:r>
              <a:rPr lang="ja-JP" altLang="ja-JP" sz="2500" dirty="0">
                <a:latin typeface="biz udpゴシック"/>
                <a:ea typeface="游ゴシック"/>
              </a:rPr>
              <a:t>階</a:t>
            </a:r>
            <a:endParaRPr lang="en-US" altLang="ja-JP" sz="2500" dirty="0">
              <a:latin typeface="biz udpゴシック"/>
              <a:ea typeface="游ゴシック"/>
            </a:endParaRPr>
          </a:p>
          <a:p>
            <a:pPr marL="12700" marR="5080" indent="16510" algn="just"/>
            <a:r>
              <a:rPr lang="en-US" altLang="ja-JP" sz="2500" dirty="0">
                <a:latin typeface="biz udpゴシック"/>
                <a:ea typeface="Meiryo UI"/>
                <a:hlinkClick r:id="rId11"/>
              </a:rPr>
              <a:t>TEL:043-213-6305</a:t>
            </a:r>
            <a:endParaRPr lang="en-US" altLang="ja-JP" sz="2500" dirty="0">
              <a:latin typeface="biz udpゴシック"/>
              <a:ea typeface="Meiryo UI"/>
            </a:endParaRPr>
          </a:p>
          <a:p>
            <a:endParaRPr kumimoji="1" lang="ja-JP" altLang="en-US" b="1" dirty="0"/>
          </a:p>
        </p:txBody>
      </p:sp>
      <p:grpSp>
        <p:nvGrpSpPr>
          <p:cNvPr id="20" name="グループ化 19"/>
          <p:cNvGrpSpPr/>
          <p:nvPr/>
        </p:nvGrpSpPr>
        <p:grpSpPr>
          <a:xfrm>
            <a:off x="14256297" y="1286375"/>
            <a:ext cx="7105492" cy="1932762"/>
            <a:chOff x="-6646632" y="1499686"/>
            <a:chExt cx="3828171" cy="1037510"/>
          </a:xfrm>
        </p:grpSpPr>
        <p:sp>
          <p:nvSpPr>
            <p:cNvPr id="8" name="角丸四角形 7"/>
            <p:cNvSpPr/>
            <p:nvPr/>
          </p:nvSpPr>
          <p:spPr>
            <a:xfrm>
              <a:off x="-6646632" y="1499686"/>
              <a:ext cx="3828171" cy="1037510"/>
            </a:xfrm>
            <a:prstGeom prst="roundRect">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6308893" y="1742834"/>
              <a:ext cx="3061553" cy="545210"/>
            </a:xfrm>
            <a:prstGeom prst="rect">
              <a:avLst/>
            </a:prstGeom>
            <a:noFill/>
          </p:spPr>
          <p:txBody>
            <a:bodyPr wrap="square" lIns="91440" tIns="45720" rIns="91440" bIns="45720" rtlCol="0" anchor="t">
              <a:spAutoFit/>
            </a:bodyPr>
            <a:lstStyle/>
            <a:p>
              <a:r>
                <a:rPr lang="ja-JP" altLang="en-US" sz="6000" dirty="0">
                  <a:latin typeface="HGS創英角ﾎﾟｯﾌﾟ体" panose="040B0A00000000000000" pitchFamily="50" charset="-128"/>
                  <a:ea typeface="HGS創英角ﾎﾟｯﾌﾟ体"/>
                </a:rPr>
                <a:t>本日のイベント</a:t>
              </a:r>
            </a:p>
          </p:txBody>
        </p:sp>
      </p:grpSp>
      <p:sp>
        <p:nvSpPr>
          <p:cNvPr id="13" name="テキスト ボックス 12"/>
          <p:cNvSpPr txBox="1"/>
          <p:nvPr/>
        </p:nvSpPr>
        <p:spPr>
          <a:xfrm>
            <a:off x="2240014" y="2052584"/>
            <a:ext cx="7987543" cy="1569660"/>
          </a:xfrm>
          <a:prstGeom prst="rect">
            <a:avLst/>
          </a:prstGeom>
          <a:noFill/>
        </p:spPr>
        <p:txBody>
          <a:bodyPr wrap="square" rtlCol="0">
            <a:spAutoFit/>
          </a:bodyPr>
          <a:lstStyle/>
          <a:p>
            <a:r>
              <a:rPr kumimoji="1" lang="ja-JP" altLang="en-US" sz="9600" b="1" dirty="0">
                <a:ln w="0"/>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rPr>
              <a:t>卒業旅行</a:t>
            </a:r>
            <a:r>
              <a:rPr kumimoji="1" lang="ja-JP" altLang="en-US" sz="7200" dirty="0">
                <a:ln w="0"/>
                <a:effectLst>
                  <a:outerShdw blurRad="38100" dist="19050" dir="2700000" algn="tl" rotWithShape="0">
                    <a:schemeClr val="dk1">
                      <a:alpha val="40000"/>
                    </a:schemeClr>
                  </a:outerShdw>
                </a:effectLst>
                <a:latin typeface="HG丸ｺﾞｼｯｸM-PRO" panose="020F0600000000000000" pitchFamily="50" charset="-128"/>
                <a:ea typeface="HG丸ｺﾞｼｯｸM-PRO" panose="020F0600000000000000" pitchFamily="50" charset="-128"/>
              </a:rPr>
              <a:t>相談会</a:t>
            </a:r>
          </a:p>
        </p:txBody>
      </p:sp>
      <p:pic>
        <p:nvPicPr>
          <p:cNvPr id="24" name="図 23"/>
          <p:cNvPicPr>
            <a:picLocks noChangeAspect="1"/>
          </p:cNvPicPr>
          <p:nvPr/>
        </p:nvPicPr>
        <p:blipFill>
          <a:blip r:embed="rId17"/>
          <a:stretch>
            <a:fillRect/>
          </a:stretch>
        </p:blipFill>
        <p:spPr>
          <a:xfrm rot="20780888">
            <a:off x="253328" y="4078314"/>
            <a:ext cx="4641555" cy="1433323"/>
          </a:xfrm>
          <a:prstGeom prst="rect">
            <a:avLst/>
          </a:prstGeom>
        </p:spPr>
      </p:pic>
      <p:pic>
        <p:nvPicPr>
          <p:cNvPr id="34" name="図 33">
            <a:extLst>
              <a:ext uri="{FF2B5EF4-FFF2-40B4-BE49-F238E27FC236}">
                <a16:creationId xmlns:a16="http://schemas.microsoft.com/office/drawing/2014/main" id="{90CFD98B-FA1A-5470-067B-5B0E112C6F51}"/>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rot="283527">
            <a:off x="4758879" y="4400048"/>
            <a:ext cx="1073490" cy="1014308"/>
          </a:xfrm>
          <a:prstGeom prst="rect">
            <a:avLst/>
          </a:prstGeom>
        </p:spPr>
      </p:pic>
    </p:spTree>
    <p:extLst>
      <p:ext uri="{BB962C8B-B14F-4D97-AF65-F5344CB8AC3E}">
        <p14:creationId xmlns:p14="http://schemas.microsoft.com/office/powerpoint/2010/main" val="2986313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4" name="テキスト ボックス 3"/>
          <p:cNvSpPr txBox="1"/>
          <p:nvPr/>
        </p:nvSpPr>
        <p:spPr>
          <a:xfrm>
            <a:off x="499526" y="542973"/>
            <a:ext cx="10648493" cy="1167307"/>
          </a:xfrm>
          <a:prstGeom prst="rect">
            <a:avLst/>
          </a:prstGeom>
          <a:noFill/>
          <a:ln w="3175">
            <a:noFill/>
          </a:ln>
        </p:spPr>
        <p:txBody>
          <a:bodyPr wrap="square" lIns="91440" tIns="45720" rIns="91440" bIns="45720" rtlCol="0" anchor="t">
            <a:spAutoFit/>
          </a:bodyPr>
          <a:lstStyle/>
          <a:p>
            <a:pPr marL="12700" marR="5080" algn="just">
              <a:lnSpc>
                <a:spcPct val="118100"/>
              </a:lnSpc>
              <a:spcBef>
                <a:spcPts val="100"/>
              </a:spcBef>
            </a:pPr>
            <a:r>
              <a:rPr lang="ja-JP" altLang="en-US" sz="2800" u="sng">
                <a:solidFill>
                  <a:srgbClr val="231F20"/>
                </a:solidFill>
                <a:latin typeface="UD デジタル 教科書体 N-B" panose="02020700000000000000" pitchFamily="17" charset="-128"/>
                <a:ea typeface="UD デジタル 教科書体 N-B" panose="02020700000000000000" pitchFamily="17" charset="-128"/>
                <a:cs typeface="ヒラギノ明朝 ProN W3"/>
              </a:rPr>
              <a:t>海外旅行に行きたいけど、どうすれば良いの？</a:t>
            </a:r>
            <a:endParaRPr lang="en-US" altLang="ja-JP" sz="2800" u="sng">
              <a:solidFill>
                <a:srgbClr val="231F20"/>
              </a:solidFill>
              <a:latin typeface="UD デジタル 教科書体 N-B" panose="02020700000000000000" pitchFamily="17" charset="-128"/>
              <a:ea typeface="UD デジタル 教科書体 N-B" panose="02020700000000000000" pitchFamily="17" charset="-128"/>
              <a:cs typeface="ヒラギノ明朝 ProN W3"/>
            </a:endParaRPr>
          </a:p>
          <a:p>
            <a:pPr marL="12700" marR="5080" algn="just">
              <a:lnSpc>
                <a:spcPct val="118100"/>
              </a:lnSpc>
              <a:spcBef>
                <a:spcPts val="100"/>
              </a:spcBef>
            </a:pPr>
            <a:r>
              <a:rPr kumimoji="1" lang="ja-JP" altLang="en-US" sz="2800">
                <a:latin typeface="UD デジタル 教科書体 N-B"/>
                <a:ea typeface="UD デジタル 教科書体 N-B"/>
              </a:rPr>
              <a:t>　</a:t>
            </a:r>
            <a:r>
              <a:rPr kumimoji="1" lang="ja-JP" altLang="en-US" sz="3200" b="1">
                <a:solidFill>
                  <a:srgbClr val="FF0000"/>
                </a:solidFill>
                <a:latin typeface="UD デジタル 教科書体 N-B"/>
                <a:ea typeface="UD デジタル 教科書体 N-B"/>
              </a:rPr>
              <a:t>旅行のプロ！</a:t>
            </a:r>
            <a:r>
              <a:rPr kumimoji="1" lang="en-US" altLang="ja-JP" sz="3200" b="1">
                <a:solidFill>
                  <a:srgbClr val="FF0000"/>
                </a:solidFill>
                <a:latin typeface="UD デジタル 教科書体 N-B"/>
                <a:ea typeface="UD デジタル 教科書体 N-B"/>
              </a:rPr>
              <a:t>JTB</a:t>
            </a:r>
            <a:r>
              <a:rPr kumimoji="1" lang="ja-JP" altLang="en-US" sz="3200" b="1">
                <a:solidFill>
                  <a:srgbClr val="FF0000"/>
                </a:solidFill>
                <a:latin typeface="UD デジタル 教科書体 N-B"/>
                <a:ea typeface="UD デジタル 教科書体 N-B"/>
              </a:rPr>
              <a:t>のお店に行って相談してみよう！</a:t>
            </a:r>
            <a:endParaRPr kumimoji="1" lang="en-US" altLang="ja-JP" sz="3200" b="1">
              <a:solidFill>
                <a:srgbClr val="FF0000"/>
              </a:solidFill>
              <a:latin typeface="UD デジタル 教科書体 N-B"/>
              <a:ea typeface="UD デジタル 教科書体 N-B"/>
            </a:endParaRPr>
          </a:p>
        </p:txBody>
      </p:sp>
      <p:sp>
        <p:nvSpPr>
          <p:cNvPr id="12" name="角丸四角形吹き出し 11"/>
          <p:cNvSpPr/>
          <p:nvPr/>
        </p:nvSpPr>
        <p:spPr>
          <a:xfrm>
            <a:off x="2479040" y="1793860"/>
            <a:ext cx="9224050" cy="1715699"/>
          </a:xfrm>
          <a:prstGeom prst="wedgeRoundRectCallout">
            <a:avLst>
              <a:gd name="adj1" fmla="val -55144"/>
              <a:gd name="adj2" fmla="val 26409"/>
              <a:gd name="adj3" fmla="val 16667"/>
            </a:avLst>
          </a:prstGeom>
          <a:no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12700" marR="5080" algn="ctr">
              <a:lnSpc>
                <a:spcPct val="118100"/>
              </a:lnSpc>
              <a:spcBef>
                <a:spcPts val="100"/>
              </a:spcBef>
            </a:pPr>
            <a:r>
              <a:rPr lang="ja-JP" altLang="en-US" sz="2000">
                <a:solidFill>
                  <a:srgbClr val="231F20"/>
                </a:solidFill>
                <a:latin typeface="UD デジタル 教科書体 N-B"/>
                <a:ea typeface="UD デジタル 教科書体 N-B"/>
                <a:cs typeface="ヒラギノ明朝 ProN W3"/>
              </a:rPr>
              <a:t>卒業旅行でどこかに行きたいけど何から調べよう･･･</a:t>
            </a:r>
            <a:endParaRPr lang="en-US" altLang="ja-JP" sz="2000">
              <a:solidFill>
                <a:srgbClr val="231F20"/>
              </a:solidFill>
              <a:latin typeface="UD デジタル 教科書体 N-B"/>
              <a:ea typeface="UD デジタル 教科書体 N-B"/>
              <a:cs typeface="ヒラギノ明朝 ProN W3"/>
            </a:endParaRPr>
          </a:p>
          <a:p>
            <a:pPr marL="12700" marR="5080" algn="ctr">
              <a:lnSpc>
                <a:spcPct val="118100"/>
              </a:lnSpc>
              <a:spcBef>
                <a:spcPts val="100"/>
              </a:spcBef>
            </a:pPr>
            <a:r>
              <a:rPr kumimoji="1" lang="ja-JP" altLang="en-US" sz="2000">
                <a:solidFill>
                  <a:srgbClr val="231F20"/>
                </a:solidFill>
                <a:latin typeface="UD デジタル 教科書体 N-B" panose="02020700000000000000" pitchFamily="17" charset="-128"/>
                <a:ea typeface="UD デジタル 教科書体 N-B" panose="02020700000000000000" pitchFamily="17" charset="-128"/>
              </a:rPr>
              <a:t>マリンアクティビティも楽しみたいし、映え写真も撮りたい！</a:t>
            </a:r>
            <a:endParaRPr kumimoji="1" lang="en-US" altLang="ja-JP" sz="2000">
              <a:solidFill>
                <a:srgbClr val="231F20"/>
              </a:solidFill>
              <a:latin typeface="UD デジタル 教科書体 N-B" panose="02020700000000000000" pitchFamily="17" charset="-128"/>
              <a:ea typeface="UD デジタル 教科書体 N-B" panose="02020700000000000000" pitchFamily="17" charset="-128"/>
            </a:endParaRPr>
          </a:p>
          <a:p>
            <a:pPr marL="12700" marR="5080" algn="ctr">
              <a:lnSpc>
                <a:spcPct val="118100"/>
              </a:lnSpc>
              <a:spcBef>
                <a:spcPts val="100"/>
              </a:spcBef>
            </a:pPr>
            <a:r>
              <a:rPr kumimoji="1" lang="ja-JP" altLang="en-US" sz="2000">
                <a:solidFill>
                  <a:srgbClr val="231F20"/>
                </a:solidFill>
                <a:latin typeface="UD デジタル 教科書体 N-B" panose="02020700000000000000" pitchFamily="17" charset="-128"/>
                <a:ea typeface="UD デジタル 教科書体 N-B" panose="02020700000000000000" pitchFamily="17" charset="-128"/>
              </a:rPr>
              <a:t>実際いくらで行けるのかな？お得にみんなで楽しめるプランを知りたいな。</a:t>
            </a:r>
            <a:endParaRPr kumimoji="1" lang="en-US" altLang="ja-JP" sz="2000">
              <a:solidFill>
                <a:srgbClr val="231F20"/>
              </a:solidFill>
              <a:latin typeface="UD デジタル 教科書体 N-B" panose="02020700000000000000" pitchFamily="17" charset="-128"/>
              <a:ea typeface="UD デジタル 教科書体 N-B" panose="02020700000000000000" pitchFamily="17" charset="-128"/>
            </a:endParaRPr>
          </a:p>
          <a:p>
            <a:pPr marL="12700" marR="5080" algn="ctr">
              <a:lnSpc>
                <a:spcPct val="118100"/>
              </a:lnSpc>
              <a:spcBef>
                <a:spcPts val="100"/>
              </a:spcBef>
            </a:pPr>
            <a:r>
              <a:rPr kumimoji="1" lang="ja-JP" altLang="en-US" sz="2000">
                <a:solidFill>
                  <a:srgbClr val="231F20"/>
                </a:solidFill>
                <a:latin typeface="UD デジタル 教科書体 N-B" panose="02020700000000000000" pitchFamily="17" charset="-128"/>
                <a:ea typeface="UD デジタル 教科書体 N-B" panose="02020700000000000000" pitchFamily="17" charset="-128"/>
              </a:rPr>
              <a:t>おすすめのレストランとかも知りたいなー</a:t>
            </a:r>
            <a:endParaRPr kumimoji="1" lang="ja-JP" altLang="en-US" sz="2000">
              <a:latin typeface="UD デジタル 教科書体 N-B" panose="02020700000000000000" pitchFamily="17" charset="-128"/>
              <a:ea typeface="UD デジタル 教科書体 N-B" panose="02020700000000000000" pitchFamily="17" charset="-128"/>
            </a:endParaRPr>
          </a:p>
        </p:txBody>
      </p:sp>
      <p:pic>
        <p:nvPicPr>
          <p:cNvPr id="15" name="図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757965" y="9230992"/>
            <a:ext cx="1936919" cy="1494656"/>
          </a:xfrm>
          <a:prstGeom prst="rect">
            <a:avLst/>
          </a:prstGeom>
        </p:spPr>
      </p:pic>
      <p:pic>
        <p:nvPicPr>
          <p:cNvPr id="21" name="図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91549" y="262354"/>
            <a:ext cx="1702957" cy="1063701"/>
          </a:xfrm>
          <a:prstGeom prst="rect">
            <a:avLst/>
          </a:prstGeom>
        </p:spPr>
      </p:pic>
      <p:sp>
        <p:nvSpPr>
          <p:cNvPr id="2" name="正方形/長方形 1"/>
          <p:cNvSpPr/>
          <p:nvPr/>
        </p:nvSpPr>
        <p:spPr>
          <a:xfrm>
            <a:off x="979628" y="3852868"/>
            <a:ext cx="10166985" cy="10372070"/>
          </a:xfrm>
          <a:prstGeom prst="rect">
            <a:avLst/>
          </a:prstGeom>
        </p:spPr>
        <p:txBody>
          <a:bodyPr wrap="square" lIns="91440" tIns="45720" rIns="91440" bIns="45720" anchor="t">
            <a:spAutoFit/>
          </a:bodyPr>
          <a:lstStyle/>
          <a:p>
            <a:pPr fontAlgn="base"/>
            <a:r>
              <a:rPr lang="ja-JP" altLang="en-US">
                <a:solidFill>
                  <a:srgbClr val="242424"/>
                </a:solidFill>
                <a:latin typeface="UD デジタル 教科書体 N-B"/>
                <a:ea typeface="UD デジタル 教科書体 N-B"/>
                <a:cs typeface="Segoe UI"/>
              </a:rPr>
              <a:t>グアムなら飛行機で約</a:t>
            </a:r>
            <a:r>
              <a:rPr lang="en-US" altLang="ja-JP">
                <a:solidFill>
                  <a:srgbClr val="242424"/>
                </a:solidFill>
                <a:latin typeface="UD デジタル 教科書体 N-B"/>
                <a:ea typeface="游ゴシック"/>
                <a:cs typeface="Segoe UI"/>
              </a:rPr>
              <a:t>3</a:t>
            </a:r>
            <a:r>
              <a:rPr lang="ja-JP" altLang="en-US">
                <a:solidFill>
                  <a:srgbClr val="242424"/>
                </a:solidFill>
                <a:latin typeface="UD デジタル 教科書体 N-B"/>
                <a:ea typeface="UD デジタル 教科書体 N-B"/>
                <a:cs typeface="Segoe UI"/>
              </a:rPr>
              <a:t>時間半のフライトで、時差も</a:t>
            </a:r>
            <a:r>
              <a:rPr lang="en-US" altLang="ja-JP">
                <a:solidFill>
                  <a:srgbClr val="242424"/>
                </a:solidFill>
                <a:latin typeface="UD デジタル 教科書体 N-B"/>
                <a:ea typeface="游ゴシック"/>
                <a:cs typeface="Segoe UI"/>
              </a:rPr>
              <a:t>1</a:t>
            </a:r>
            <a:r>
              <a:rPr lang="ja-JP" altLang="en-US">
                <a:solidFill>
                  <a:srgbClr val="242424"/>
                </a:solidFill>
                <a:latin typeface="UD デジタル 教科書体 N-B"/>
                <a:ea typeface="UD デジタル 教科書体 N-B"/>
                <a:cs typeface="Segoe UI"/>
              </a:rPr>
              <a:t>時間！</a:t>
            </a:r>
            <a:endParaRPr lang="en-US" altLang="ja-JP">
              <a:solidFill>
                <a:srgbClr val="242424"/>
              </a:solidFill>
              <a:latin typeface="UD デジタル 教科書体 N-B"/>
              <a:ea typeface="UD デジタル 教科書体 N-B"/>
              <a:cs typeface="Segoe UI"/>
            </a:endParaRPr>
          </a:p>
          <a:p>
            <a:pPr fontAlgn="base"/>
            <a:r>
              <a:rPr lang="ja-JP" altLang="en-US">
                <a:solidFill>
                  <a:srgbClr val="242424"/>
                </a:solidFill>
                <a:latin typeface="UD デジタル 教科書体 N-B"/>
                <a:ea typeface="UD デジタル 教科書体 N-B"/>
                <a:cs typeface="Segoe UI"/>
              </a:rPr>
              <a:t>寒い日本を飛び出して、常夏の島でアクティブに過ごしたい学生さん集まれ</a:t>
            </a:r>
            <a:r>
              <a:rPr lang="en-US" altLang="ja-JP">
                <a:solidFill>
                  <a:srgbClr val="242424"/>
                </a:solidFill>
                <a:latin typeface="UD デジタル 教科書体 N-B"/>
                <a:ea typeface="游ゴシック"/>
                <a:cs typeface="Segoe UI"/>
              </a:rPr>
              <a:t>〜</a:t>
            </a:r>
            <a:r>
              <a:rPr lang="ja-JP" altLang="en-US">
                <a:solidFill>
                  <a:srgbClr val="242424"/>
                </a:solidFill>
                <a:latin typeface="UD デジタル 教科書体 N-B"/>
                <a:ea typeface="UD デジタル 教科書体 N-B"/>
                <a:cs typeface="Segoe UI"/>
              </a:rPr>
              <a:t>！</a:t>
            </a:r>
            <a:endParaRPr lang="en-US" altLang="ja-JP">
              <a:solidFill>
                <a:srgbClr val="242424"/>
              </a:solidFill>
              <a:latin typeface="UD デジタル 教科書体 N-B"/>
              <a:ea typeface="UD デジタル 教科書体 N-B"/>
              <a:cs typeface="Segoe UI"/>
            </a:endParaRPr>
          </a:p>
          <a:p>
            <a:pPr fontAlgn="base"/>
            <a:endParaRPr lang="en-US" altLang="ja-JP" sz="2800" b="1">
              <a:solidFill>
                <a:srgbClr val="242424"/>
              </a:solidFill>
              <a:latin typeface="Segoe UI" panose="020B0502040204020203" pitchFamily="34" charset="0"/>
              <a:ea typeface="游ゴシック"/>
              <a:cs typeface="Segoe UI"/>
            </a:endParaRPr>
          </a:p>
          <a:p>
            <a:pPr fontAlgn="base"/>
            <a:r>
              <a:rPr lang="ja-JP" altLang="en-US" sz="2800" b="1">
                <a:solidFill>
                  <a:srgbClr val="00B050"/>
                </a:solidFill>
                <a:latin typeface="UD デジタル 教科書体 N-B"/>
                <a:ea typeface="UD デジタル 教科書体 N-B"/>
                <a:cs typeface="Segoe UI"/>
              </a:rPr>
              <a:t>★グアム好きスタッフの</a:t>
            </a:r>
            <a:r>
              <a:rPr lang="en-US" altLang="ja-JP" sz="2800" b="1">
                <a:solidFill>
                  <a:srgbClr val="00B050"/>
                </a:solidFill>
                <a:latin typeface="UD デジタル 教科書体 N-B"/>
                <a:ea typeface="游ゴシック"/>
                <a:cs typeface="Segoe UI"/>
              </a:rPr>
              <a:t>3</a:t>
            </a:r>
            <a:r>
              <a:rPr lang="ja-JP" altLang="en-US" sz="2800" b="1">
                <a:solidFill>
                  <a:srgbClr val="00B050"/>
                </a:solidFill>
                <a:latin typeface="UD デジタル 教科書体 N-B"/>
                <a:ea typeface="UD デジタル 教科書体 N-B"/>
                <a:cs typeface="Segoe UI"/>
              </a:rPr>
              <a:t>泊</a:t>
            </a:r>
            <a:r>
              <a:rPr lang="en-US" altLang="ja-JP" sz="2800" b="1">
                <a:solidFill>
                  <a:srgbClr val="00B050"/>
                </a:solidFill>
                <a:latin typeface="UD デジタル 教科書体 N-B"/>
                <a:ea typeface="游ゴシック"/>
                <a:cs typeface="Segoe UI"/>
              </a:rPr>
              <a:t>4</a:t>
            </a:r>
            <a:r>
              <a:rPr lang="ja-JP" altLang="en-US" sz="2800" b="1">
                <a:solidFill>
                  <a:srgbClr val="00B050"/>
                </a:solidFill>
                <a:latin typeface="UD デジタル 教科書体 N-B"/>
                <a:ea typeface="UD デジタル 教科書体 N-B"/>
                <a:cs typeface="Segoe UI"/>
              </a:rPr>
              <a:t>日モデルコース★</a:t>
            </a:r>
          </a:p>
          <a:p>
            <a:pPr fontAlgn="base"/>
            <a:endParaRPr lang="ja-JP" altLang="en-US">
              <a:solidFill>
                <a:srgbClr val="242424"/>
              </a:solidFill>
              <a:latin typeface="UD デジタル 教科書体 N-B"/>
              <a:ea typeface="UD デジタル 教科書体 N-B"/>
            </a:endParaRPr>
          </a:p>
          <a:p>
            <a:pPr fontAlgn="base"/>
            <a:r>
              <a:rPr lang="en-US" altLang="ja-JP" b="1">
                <a:solidFill>
                  <a:srgbClr val="0070C0"/>
                </a:solidFill>
                <a:latin typeface="UD デジタル 教科書体 N-B"/>
                <a:ea typeface="游ゴシック"/>
                <a:cs typeface="Segoe UI"/>
              </a:rPr>
              <a:t>【1</a:t>
            </a:r>
            <a:r>
              <a:rPr lang="ja-JP" altLang="en-US" b="1">
                <a:solidFill>
                  <a:srgbClr val="0070C0"/>
                </a:solidFill>
                <a:latin typeface="UD デジタル 教科書体 N-B"/>
                <a:ea typeface="UD デジタル 教科書体 N-B"/>
                <a:cs typeface="Segoe UI"/>
              </a:rPr>
              <a:t>日目</a:t>
            </a:r>
            <a:r>
              <a:rPr lang="en-US" altLang="ja-JP" b="1">
                <a:solidFill>
                  <a:srgbClr val="0070C0"/>
                </a:solidFill>
                <a:latin typeface="UD デジタル 教科書体 N-B"/>
                <a:ea typeface="游ゴシック"/>
                <a:cs typeface="Segoe UI"/>
              </a:rPr>
              <a:t>】</a:t>
            </a:r>
            <a:endParaRPr lang="ja-JP" altLang="en-US" b="1">
              <a:solidFill>
                <a:srgbClr val="0070C0"/>
              </a:solidFill>
              <a:latin typeface="UD デジタル 教科書体 N-B"/>
              <a:ea typeface="UD デジタル 教科書体 N-B"/>
              <a:cs typeface="Segoe UI"/>
            </a:endParaRPr>
          </a:p>
          <a:p>
            <a:pPr fontAlgn="base"/>
            <a:r>
              <a:rPr lang="ja-JP" altLang="en-US">
                <a:solidFill>
                  <a:srgbClr val="242424"/>
                </a:solidFill>
                <a:latin typeface="UD デジタル 教科書体 N-B"/>
                <a:ea typeface="UD デジタル 教科書体 N-B"/>
                <a:cs typeface="Segoe UI"/>
              </a:rPr>
              <a:t>　　成田11時頃出発のフライトでグアム</a:t>
            </a:r>
            <a:r>
              <a:rPr lang="en-US" altLang="ja-JP">
                <a:solidFill>
                  <a:srgbClr val="242424"/>
                </a:solidFill>
                <a:latin typeface="UD デジタル 教科書体 N-B"/>
                <a:ea typeface="游ゴシック"/>
                <a:cs typeface="Segoe UI"/>
              </a:rPr>
              <a:t>16</a:t>
            </a:r>
            <a:r>
              <a:rPr lang="ja-JP" altLang="en-US">
                <a:solidFill>
                  <a:srgbClr val="242424"/>
                </a:solidFill>
                <a:latin typeface="UD デジタル 教科書体 N-B"/>
                <a:ea typeface="UD デジタル 教科書体 N-B"/>
                <a:cs typeface="Segoe UI"/>
              </a:rPr>
              <a:t>時頃到着！</a:t>
            </a:r>
          </a:p>
          <a:p>
            <a:pPr fontAlgn="base"/>
            <a:r>
              <a:rPr lang="ja-JP" altLang="en-US">
                <a:solidFill>
                  <a:srgbClr val="242424"/>
                </a:solidFill>
                <a:latin typeface="UD デジタル 教科書体 N-B"/>
                <a:ea typeface="UD デジタル 教科書体 N-B"/>
                <a:cs typeface="Segoe UI"/>
              </a:rPr>
              <a:t>　　ホテルにチェックインしたらまずは海外気分を味わうべく街の散策へ</a:t>
            </a:r>
            <a:endParaRPr lang="en-US" altLang="ja-JP">
              <a:solidFill>
                <a:srgbClr val="242424"/>
              </a:solidFill>
              <a:latin typeface="UD デジタル 教科書体 N-B"/>
              <a:ea typeface="UD デジタル 教科書体 N-B"/>
              <a:cs typeface="Segoe UI"/>
            </a:endParaRPr>
          </a:p>
          <a:p>
            <a:r>
              <a:rPr lang="ja-JP" altLang="en-US">
                <a:solidFill>
                  <a:srgbClr val="242424"/>
                </a:solidFill>
                <a:latin typeface="UD デジタル 教科書体 N-B"/>
                <a:ea typeface="UD デジタル 教科書体 N-B"/>
                <a:cs typeface="Segoe UI"/>
              </a:rPr>
              <a:t>　　赤いシャトルバスを使って</a:t>
            </a:r>
            <a:r>
              <a:rPr lang="en-US" altLang="ja-JP">
                <a:solidFill>
                  <a:srgbClr val="242424"/>
                </a:solidFill>
                <a:latin typeface="UD デジタル 教科書体 N-B"/>
                <a:ea typeface="游ゴシック"/>
                <a:cs typeface="Segoe UI"/>
              </a:rPr>
              <a:t>K</a:t>
            </a:r>
            <a:r>
              <a:rPr lang="ja-JP" altLang="en-US">
                <a:solidFill>
                  <a:srgbClr val="242424"/>
                </a:solidFill>
                <a:latin typeface="UD デジタル 教科書体 N-B"/>
                <a:ea typeface="UD デジタル 教科書体 N-B"/>
                <a:cs typeface="Segoe UI"/>
              </a:rPr>
              <a:t>マートや</a:t>
            </a:r>
            <a:r>
              <a:rPr lang="ja-JP" altLang="en-US">
                <a:solidFill>
                  <a:srgbClr val="242424"/>
                </a:solidFill>
                <a:latin typeface="UD デジタル 教科書体 N-B"/>
                <a:ea typeface="UD デジタル 教科書体 N-B"/>
              </a:rPr>
              <a:t>世界一広いヴィレッジオブドンキで買い物や食事。</a:t>
            </a:r>
            <a:endParaRPr lang="en-US" altLang="ja-JP">
              <a:solidFill>
                <a:srgbClr val="242424"/>
              </a:solidFill>
              <a:latin typeface="UD デジタル 教科書体 N-B"/>
              <a:ea typeface="UD デジタル 教科書体 N-B"/>
            </a:endParaRPr>
          </a:p>
          <a:p>
            <a:pPr fontAlgn="base"/>
            <a:r>
              <a:rPr lang="ja-JP" altLang="en-US">
                <a:solidFill>
                  <a:srgbClr val="242424"/>
                </a:solidFill>
                <a:latin typeface="UD デジタル 教科書体 N-B"/>
                <a:ea typeface="UD デジタル 教科書体 N-B"/>
              </a:rPr>
              <a:t>　　特にドンキのフードコートなら、レトロでポップな雰囲気のお店からポキ丼まで揃うので</a:t>
            </a:r>
            <a:endParaRPr lang="en-US" altLang="ja-JP">
              <a:solidFill>
                <a:srgbClr val="242424"/>
              </a:solidFill>
              <a:latin typeface="UD デジタル 教科書体 N-B"/>
              <a:ea typeface="UD デジタル 教科書体 N-B"/>
            </a:endParaRPr>
          </a:p>
          <a:p>
            <a:r>
              <a:rPr lang="ja-JP" altLang="en-US">
                <a:solidFill>
                  <a:srgbClr val="242424"/>
                </a:solidFill>
                <a:latin typeface="UD デジタル 教科書体 N-B"/>
                <a:ea typeface="UD デジタル 教科書体 N-B"/>
              </a:rPr>
              <a:t>　　夕食も楽しめますよ。食事あとはホテルに戻って翌日の作戦会議！</a:t>
            </a:r>
            <a:endParaRPr lang="en-US" altLang="ja-JP">
              <a:solidFill>
                <a:srgbClr val="242424"/>
              </a:solidFill>
              <a:latin typeface="UD デジタル 教科書体 N-B"/>
              <a:ea typeface="UD デジタル 教科書体 N-B"/>
            </a:endParaRPr>
          </a:p>
          <a:p>
            <a:pPr fontAlgn="base"/>
            <a:endParaRPr lang="ja-JP" altLang="en-US" b="1">
              <a:solidFill>
                <a:srgbClr val="242424"/>
              </a:solidFill>
              <a:latin typeface="UD デジタル 教科書体 N-B"/>
              <a:ea typeface="UD デジタル 教科書体 N-B"/>
            </a:endParaRPr>
          </a:p>
          <a:p>
            <a:pPr fontAlgn="base"/>
            <a:r>
              <a:rPr lang="en-US" altLang="ja-JP" b="1">
                <a:solidFill>
                  <a:srgbClr val="0070C0"/>
                </a:solidFill>
                <a:latin typeface="UD デジタル 教科書体 N-B"/>
                <a:ea typeface="游ゴシック"/>
                <a:cs typeface="Segoe UI"/>
              </a:rPr>
              <a:t>【2</a:t>
            </a:r>
            <a:r>
              <a:rPr lang="ja-JP" altLang="en-US" b="1">
                <a:solidFill>
                  <a:srgbClr val="0070C0"/>
                </a:solidFill>
                <a:latin typeface="UD デジタル 教科書体 N-B"/>
                <a:ea typeface="UD デジタル 教科書体 N-B"/>
                <a:cs typeface="Segoe UI"/>
              </a:rPr>
              <a:t>日目</a:t>
            </a:r>
            <a:r>
              <a:rPr lang="en-US" altLang="ja-JP" b="1">
                <a:solidFill>
                  <a:srgbClr val="0070C0"/>
                </a:solidFill>
                <a:latin typeface="UD デジタル 教科書体 N-B"/>
                <a:ea typeface="游ゴシック"/>
                <a:cs typeface="Segoe UI"/>
              </a:rPr>
              <a:t>】</a:t>
            </a:r>
            <a:endParaRPr lang="ja-JP" altLang="en-US" b="1">
              <a:solidFill>
                <a:srgbClr val="0070C0"/>
              </a:solidFill>
              <a:latin typeface="UD デジタル 教科書体 N-B"/>
              <a:ea typeface="UD デジタル 教科書体 N-B"/>
              <a:cs typeface="Segoe UI"/>
            </a:endParaRPr>
          </a:p>
          <a:p>
            <a:pPr fontAlgn="base"/>
            <a:r>
              <a:rPr lang="ja-JP" altLang="en-US">
                <a:solidFill>
                  <a:srgbClr val="242424"/>
                </a:solidFill>
                <a:latin typeface="UD デジタル 教科書体 N-B"/>
                <a:ea typeface="UD デジタル 教科書体 N-B"/>
              </a:rPr>
              <a:t>　　午前中はマリンアクティビティのオプションに参加、バナナボート、パラセーリング、</a:t>
            </a:r>
            <a:endParaRPr lang="en-US" altLang="ja-JP">
              <a:solidFill>
                <a:srgbClr val="242424"/>
              </a:solidFill>
              <a:latin typeface="UD デジタル 教科書体 N-B"/>
              <a:ea typeface="UD デジタル 教科書体 N-B"/>
            </a:endParaRPr>
          </a:p>
          <a:p>
            <a:pPr fontAlgn="base"/>
            <a:r>
              <a:rPr lang="ja-JP" altLang="en-US">
                <a:solidFill>
                  <a:srgbClr val="242424"/>
                </a:solidFill>
                <a:latin typeface="UD デジタル 教科書体 N-B"/>
                <a:ea typeface="UD デジタル 教科書体 N-B"/>
              </a:rPr>
              <a:t>　　ジェットスキーを体験。</a:t>
            </a:r>
          </a:p>
          <a:p>
            <a:pPr fontAlgn="base"/>
            <a:r>
              <a:rPr lang="ja-JP" altLang="en-US">
                <a:solidFill>
                  <a:srgbClr val="242424"/>
                </a:solidFill>
                <a:latin typeface="UD デジタル 教科書体 N-B"/>
                <a:ea typeface="UD デジタル 教科書体 N-B"/>
                <a:cs typeface="Segoe UI"/>
              </a:rPr>
              <a:t>　　これらすべてのアクティビティをすべて利用しても半日で終了するので、</a:t>
            </a:r>
            <a:endParaRPr lang="en-US" altLang="ja-JP">
              <a:solidFill>
                <a:srgbClr val="242424"/>
              </a:solidFill>
              <a:latin typeface="UD デジタル 教科書体 N-B"/>
              <a:ea typeface="UD デジタル 教科書体 N-B"/>
              <a:cs typeface="Segoe UI"/>
            </a:endParaRPr>
          </a:p>
          <a:p>
            <a:pPr fontAlgn="base"/>
            <a:r>
              <a:rPr lang="ja-JP" altLang="en-US">
                <a:solidFill>
                  <a:srgbClr val="242424"/>
                </a:solidFill>
                <a:latin typeface="UD デジタル 教科書体 N-B"/>
                <a:ea typeface="UD デジタル 教科書体 N-B"/>
                <a:cs typeface="Segoe UI"/>
              </a:rPr>
              <a:t>　　ホテルに戻ってランチのあとは、ホテル前の海やプールでのんびり過ごせます。</a:t>
            </a:r>
          </a:p>
          <a:p>
            <a:pPr fontAlgn="base"/>
            <a:endParaRPr lang="ja-JP" altLang="en-US">
              <a:solidFill>
                <a:srgbClr val="242424"/>
              </a:solidFill>
              <a:latin typeface="UD デジタル 教科書体 N-B"/>
              <a:ea typeface="UD デジタル 教科書体 N-B"/>
            </a:endParaRPr>
          </a:p>
          <a:p>
            <a:pPr fontAlgn="base"/>
            <a:r>
              <a:rPr lang="en-US" altLang="ja-JP" b="1">
                <a:solidFill>
                  <a:srgbClr val="0070C0"/>
                </a:solidFill>
                <a:latin typeface="UD デジタル 教科書体 N-B"/>
                <a:ea typeface="游ゴシック"/>
                <a:cs typeface="Segoe UI"/>
              </a:rPr>
              <a:t>【3</a:t>
            </a:r>
            <a:r>
              <a:rPr lang="ja-JP" altLang="en-US" b="1">
                <a:solidFill>
                  <a:srgbClr val="0070C0"/>
                </a:solidFill>
                <a:latin typeface="UD デジタル 教科書体 N-B"/>
                <a:ea typeface="UD デジタル 教科書体 N-B"/>
                <a:cs typeface="Segoe UI"/>
              </a:rPr>
              <a:t>日目</a:t>
            </a:r>
            <a:r>
              <a:rPr lang="en-US" altLang="ja-JP" b="1">
                <a:solidFill>
                  <a:srgbClr val="0070C0"/>
                </a:solidFill>
                <a:latin typeface="UD デジタル 教科書体 N-B"/>
                <a:ea typeface="游ゴシック"/>
                <a:cs typeface="Segoe UI"/>
              </a:rPr>
              <a:t>】</a:t>
            </a:r>
            <a:endParaRPr lang="ja-JP" altLang="en-US" b="1">
              <a:solidFill>
                <a:srgbClr val="0070C0"/>
              </a:solidFill>
              <a:latin typeface="UD デジタル 教科書体 N-B"/>
              <a:ea typeface="UD デジタル 教科書体 N-B"/>
              <a:cs typeface="Segoe UI"/>
            </a:endParaRPr>
          </a:p>
          <a:p>
            <a:pPr fontAlgn="base"/>
            <a:r>
              <a:rPr lang="ja-JP" altLang="en-US">
                <a:solidFill>
                  <a:srgbClr val="242424"/>
                </a:solidFill>
                <a:latin typeface="UD デジタル 教科書体 N-B"/>
                <a:ea typeface="UD デジタル 教科書体 N-B"/>
                <a:cs typeface="Segoe UI"/>
              </a:rPr>
              <a:t>　　早起きしてデデドの朝市（</a:t>
            </a:r>
            <a:r>
              <a:rPr lang="ja-JP">
                <a:solidFill>
                  <a:srgbClr val="242424"/>
                </a:solidFill>
                <a:latin typeface="UD デジタル 教科書体 N-B"/>
                <a:ea typeface="UD デジタル 教科書体 N-B"/>
                <a:cs typeface="Segoe UI"/>
              </a:rPr>
              <a:t>開催は土日のみ</a:t>
            </a:r>
            <a:r>
              <a:rPr lang="ja-JP" altLang="en-US">
                <a:solidFill>
                  <a:srgbClr val="242424"/>
                </a:solidFill>
                <a:latin typeface="UD デジタル 教科書体 N-B"/>
                <a:ea typeface="UD デジタル 教科書体 N-B"/>
                <a:cs typeface="Segoe UI"/>
              </a:rPr>
              <a:t>）へ行ってみませんか？</a:t>
            </a:r>
            <a:endParaRPr lang="en-US" altLang="ja-JP">
              <a:solidFill>
                <a:srgbClr val="242424"/>
              </a:solidFill>
              <a:latin typeface="UD デジタル 教科書体 N-B"/>
              <a:ea typeface="UD デジタル 教科書体 N-B"/>
              <a:cs typeface="Segoe UI"/>
            </a:endParaRPr>
          </a:p>
          <a:p>
            <a:r>
              <a:rPr lang="ja-JP" altLang="en-US">
                <a:solidFill>
                  <a:srgbClr val="242424"/>
                </a:solidFill>
                <a:latin typeface="UD デジタル 教科書体 N-B"/>
                <a:ea typeface="UD デジタル 教科書体 N-B"/>
                <a:cs typeface="Segoe UI"/>
              </a:rPr>
              <a:t>　　ローカル気分を味わいながら、朝食をとるのもおすすめです。</a:t>
            </a:r>
            <a:endParaRPr lang="en-US" altLang="ja-JP">
              <a:solidFill>
                <a:srgbClr val="242424"/>
              </a:solidFill>
              <a:latin typeface="UD デジタル 教科書体 N-B"/>
              <a:ea typeface="UD デジタル 教科書体 N-B"/>
              <a:cs typeface="Segoe UI"/>
            </a:endParaRPr>
          </a:p>
          <a:p>
            <a:pPr fontAlgn="base"/>
            <a:r>
              <a:rPr lang="ja-JP" altLang="en-US">
                <a:solidFill>
                  <a:srgbClr val="242424"/>
                </a:solidFill>
                <a:latin typeface="UD デジタル 教科書体 N-B"/>
                <a:ea typeface="UD デジタル 教科書体 N-B"/>
              </a:rPr>
              <a:t>　　そのあとはショッピング三昧！そしてビーチサイドで最後のディナー♪</a:t>
            </a:r>
          </a:p>
          <a:p>
            <a:pPr fontAlgn="base"/>
            <a:endParaRPr lang="ja-JP" altLang="en-US">
              <a:solidFill>
                <a:srgbClr val="242424"/>
              </a:solidFill>
              <a:latin typeface="UD デジタル 教科書体 N-B"/>
              <a:ea typeface="UD デジタル 教科書体 N-B"/>
            </a:endParaRPr>
          </a:p>
          <a:p>
            <a:pPr fontAlgn="base"/>
            <a:r>
              <a:rPr lang="en-US" altLang="ja-JP" b="1">
                <a:solidFill>
                  <a:srgbClr val="0070C0"/>
                </a:solidFill>
                <a:latin typeface="UD デジタル 教科書体 N-B"/>
                <a:ea typeface="游ゴシック"/>
                <a:cs typeface="Segoe UI"/>
              </a:rPr>
              <a:t>【4</a:t>
            </a:r>
            <a:r>
              <a:rPr lang="ja-JP" altLang="en-US" b="1">
                <a:solidFill>
                  <a:srgbClr val="0070C0"/>
                </a:solidFill>
                <a:latin typeface="UD デジタル 教科書体 N-B"/>
                <a:ea typeface="UD デジタル 教科書体 N-B"/>
                <a:cs typeface="Segoe UI"/>
              </a:rPr>
              <a:t>日目</a:t>
            </a:r>
            <a:r>
              <a:rPr lang="en-US" altLang="ja-JP" b="1">
                <a:solidFill>
                  <a:srgbClr val="0070C0"/>
                </a:solidFill>
                <a:latin typeface="UD デジタル 教科書体 N-B"/>
                <a:ea typeface="游ゴシック"/>
                <a:cs typeface="Segoe UI"/>
              </a:rPr>
              <a:t>】</a:t>
            </a:r>
            <a:endParaRPr lang="ja-JP" altLang="en-US" b="1">
              <a:solidFill>
                <a:srgbClr val="0070C0"/>
              </a:solidFill>
              <a:latin typeface="UD デジタル 教科書体 N-B"/>
              <a:ea typeface="UD デジタル 教科書体 N-B"/>
              <a:cs typeface="Segoe UI"/>
            </a:endParaRPr>
          </a:p>
          <a:p>
            <a:pPr fontAlgn="base"/>
            <a:r>
              <a:rPr lang="ja-JP" altLang="en-US">
                <a:solidFill>
                  <a:srgbClr val="242424"/>
                </a:solidFill>
                <a:latin typeface="UD デジタル 教科書体 N-B"/>
                <a:ea typeface="UD デジタル 教科書体 N-B"/>
                <a:cs typeface="Segoe UI"/>
              </a:rPr>
              <a:t>　　午後のフライトなら、お昼過ぎまではフリータイム。</a:t>
            </a:r>
            <a:endParaRPr lang="en-US" altLang="ja-JP">
              <a:solidFill>
                <a:srgbClr val="242424"/>
              </a:solidFill>
              <a:latin typeface="UD デジタル 教科書体 N-B"/>
              <a:ea typeface="UD デジタル 教科書体 N-B"/>
              <a:cs typeface="Segoe UI"/>
            </a:endParaRPr>
          </a:p>
          <a:p>
            <a:pPr fontAlgn="base"/>
            <a:r>
              <a:rPr lang="ja-JP" altLang="en-US">
                <a:solidFill>
                  <a:srgbClr val="242424"/>
                </a:solidFill>
                <a:latin typeface="UD デジタル 教科書体 N-B"/>
                <a:ea typeface="UD デジタル 教科書体 N-B"/>
              </a:rPr>
              <a:t>　　朝食は写真映えするパンケーキやアサイーボウルを食べてのんびり。</a:t>
            </a:r>
            <a:endParaRPr lang="en-US" altLang="ja-JP">
              <a:solidFill>
                <a:srgbClr val="242424"/>
              </a:solidFill>
              <a:latin typeface="UD デジタル 教科書体 N-B"/>
              <a:ea typeface="UD デジタル 教科書体 N-B"/>
            </a:endParaRPr>
          </a:p>
          <a:p>
            <a:pPr fontAlgn="base"/>
            <a:r>
              <a:rPr lang="ja-JP" altLang="en-US">
                <a:solidFill>
                  <a:srgbClr val="242424"/>
                </a:solidFill>
                <a:latin typeface="UD デジタル 教科書体 N-B"/>
                <a:ea typeface="UD デジタル 教科書体 N-B"/>
                <a:cs typeface="Segoe UI"/>
              </a:rPr>
              <a:t>　　ホテル近くのビーチで最後の時間を楽しみ、お買い物をして</a:t>
            </a:r>
            <a:r>
              <a:rPr lang="ja-JP">
                <a:solidFill>
                  <a:srgbClr val="242424"/>
                </a:solidFill>
                <a:latin typeface="UD デジタル 教科書体 N-B"/>
                <a:ea typeface="UD デジタル 教科書体 N-B"/>
                <a:cs typeface="Segoe UI"/>
              </a:rPr>
              <a:t>から</a:t>
            </a:r>
            <a:r>
              <a:rPr lang="ja-JP" altLang="en-US">
                <a:solidFill>
                  <a:srgbClr val="242424"/>
                </a:solidFill>
                <a:latin typeface="UD デジタル 教科書体 N-B"/>
                <a:ea typeface="UD デジタル 教科書体 N-B"/>
                <a:cs typeface="Segoe UI"/>
              </a:rPr>
              <a:t>空港へ向かいます。</a:t>
            </a:r>
          </a:p>
          <a:p>
            <a:r>
              <a:rPr lang="ja-JP" altLang="en-US">
                <a:solidFill>
                  <a:srgbClr val="242424"/>
                </a:solidFill>
                <a:latin typeface="UD デジタル 教科書体 N-B"/>
                <a:ea typeface="UD デジタル 教科書体 N-B"/>
                <a:cs typeface="Segoe UI"/>
              </a:rPr>
              <a:t>　　帰国はグアム17時出発のフライトで成田20時到着！</a:t>
            </a:r>
          </a:p>
          <a:p>
            <a:pPr fontAlgn="base"/>
            <a:br>
              <a:rPr lang="ja-JP" altLang="en-US">
                <a:latin typeface="Segoe UI" panose="020B0502040204020203" pitchFamily="34" charset="0"/>
              </a:rPr>
            </a:br>
            <a:endParaRPr lang="ja-JP" altLang="en-US">
              <a:solidFill>
                <a:srgbClr val="242424"/>
              </a:solidFill>
              <a:latin typeface="UD デジタル 教科書体 N-B"/>
              <a:ea typeface="UD デジタル 教科書体 N-B"/>
            </a:endParaRPr>
          </a:p>
          <a:p>
            <a:pPr fontAlgn="base"/>
            <a:r>
              <a:rPr lang="ja-JP" altLang="en-US" b="1">
                <a:solidFill>
                  <a:srgbClr val="242424"/>
                </a:solidFill>
                <a:latin typeface="UD デジタル 教科書体 N-B"/>
                <a:ea typeface="UD デジタル 教科書体 N-B"/>
              </a:rPr>
              <a:t>～ガクタビならではのおトクポイントはこちら！～</a:t>
            </a:r>
          </a:p>
          <a:p>
            <a:pPr fontAlgn="base"/>
            <a:r>
              <a:rPr lang="ja-JP" altLang="en-US">
                <a:solidFill>
                  <a:srgbClr val="242424"/>
                </a:solidFill>
                <a:latin typeface="UD デジタル 教科書体 N-B"/>
                <a:ea typeface="UD デジタル 教科書体 N-B"/>
                <a:cs typeface="Segoe UI"/>
              </a:rPr>
              <a:t>①</a:t>
            </a:r>
            <a:r>
              <a:rPr lang="en-US" altLang="ja-JP">
                <a:solidFill>
                  <a:srgbClr val="242424"/>
                </a:solidFill>
                <a:latin typeface="UD デジタル 教科書体 N-B"/>
                <a:ea typeface="游ゴシック"/>
                <a:cs typeface="Segoe UI"/>
              </a:rPr>
              <a:t>12/2</a:t>
            </a:r>
            <a:r>
              <a:rPr lang="ja-JP" altLang="en-US">
                <a:solidFill>
                  <a:srgbClr val="242424"/>
                </a:solidFill>
                <a:latin typeface="UD デジタル 教科書体 N-B"/>
                <a:ea typeface="UD デジタル 教科書体 N-B"/>
                <a:cs typeface="Segoe UI"/>
              </a:rPr>
              <a:t>までの申込みで</a:t>
            </a:r>
            <a:r>
              <a:rPr lang="en-US" altLang="ja-JP">
                <a:solidFill>
                  <a:srgbClr val="242424"/>
                </a:solidFill>
                <a:latin typeface="UD デジタル 教科書体 N-B"/>
                <a:ea typeface="游ゴシック"/>
                <a:cs typeface="Segoe UI"/>
              </a:rPr>
              <a:t>Wi-Fi</a:t>
            </a:r>
            <a:r>
              <a:rPr lang="ja-JP" altLang="en-US">
                <a:solidFill>
                  <a:srgbClr val="242424"/>
                </a:solidFill>
                <a:latin typeface="UD デジタル 教科書体 N-B"/>
                <a:ea typeface="UD デジタル 教科書体 N-B"/>
                <a:cs typeface="Segoe UI"/>
              </a:rPr>
              <a:t>ルーター容量無制限がグループ</a:t>
            </a:r>
            <a:r>
              <a:rPr lang="en-US" altLang="ja-JP">
                <a:solidFill>
                  <a:srgbClr val="242424"/>
                </a:solidFill>
                <a:latin typeface="UD デジタル 教科書体 N-B"/>
                <a:ea typeface="游ゴシック"/>
                <a:cs typeface="Segoe UI"/>
              </a:rPr>
              <a:t>1</a:t>
            </a:r>
            <a:r>
              <a:rPr lang="ja-JP" altLang="en-US">
                <a:solidFill>
                  <a:srgbClr val="242424"/>
                </a:solidFill>
                <a:latin typeface="UD デジタル 教科書体 N-B"/>
                <a:ea typeface="UD デジタル 教科書体 N-B"/>
                <a:cs typeface="Segoe UI"/>
              </a:rPr>
              <a:t>台無料！</a:t>
            </a:r>
          </a:p>
          <a:p>
            <a:pPr fontAlgn="base"/>
            <a:r>
              <a:rPr lang="ja-JP" altLang="en-US">
                <a:solidFill>
                  <a:srgbClr val="242424"/>
                </a:solidFill>
                <a:latin typeface="UD デジタル 教科書体 N-B"/>
                <a:ea typeface="UD デジタル 教科書体 N-B"/>
                <a:cs typeface="Segoe UI"/>
              </a:rPr>
              <a:t>②さらに</a:t>
            </a:r>
            <a:r>
              <a:rPr lang="en-US" altLang="ja-JP">
                <a:solidFill>
                  <a:srgbClr val="242424"/>
                </a:solidFill>
                <a:latin typeface="UD デジタル 教科書体 N-B"/>
                <a:ea typeface="游ゴシック"/>
                <a:cs typeface="Segoe UI"/>
              </a:rPr>
              <a:t>12/2</a:t>
            </a:r>
            <a:r>
              <a:rPr lang="ja-JP" altLang="en-US">
                <a:solidFill>
                  <a:srgbClr val="242424"/>
                </a:solidFill>
                <a:latin typeface="UD デジタル 教科書体 N-B"/>
                <a:ea typeface="UD デジタル 教科書体 N-B"/>
                <a:cs typeface="Segoe UI"/>
              </a:rPr>
              <a:t>までの予約完了でお一人</a:t>
            </a:r>
            <a:r>
              <a:rPr lang="en-US" altLang="ja-JP">
                <a:solidFill>
                  <a:srgbClr val="242424"/>
                </a:solidFill>
                <a:latin typeface="UD デジタル 教科書体 N-B"/>
                <a:ea typeface="游ゴシック"/>
                <a:cs typeface="Segoe UI"/>
              </a:rPr>
              <a:t>3000</a:t>
            </a:r>
            <a:r>
              <a:rPr lang="ja-JP" altLang="en-US">
                <a:solidFill>
                  <a:srgbClr val="242424"/>
                </a:solidFill>
                <a:latin typeface="UD デジタル 教科書体 N-B"/>
                <a:ea typeface="UD デジタル 教科書体 N-B"/>
                <a:cs typeface="Segoe UI"/>
              </a:rPr>
              <a:t>円引き！</a:t>
            </a:r>
            <a:endParaRPr lang="en-US" altLang="ja-JP">
              <a:solidFill>
                <a:srgbClr val="242424"/>
              </a:solidFill>
              <a:latin typeface="UD デジタル 教科書体 N-B"/>
              <a:ea typeface="UD デジタル 教科書体 N-B"/>
              <a:cs typeface="Segoe UI"/>
            </a:endParaRPr>
          </a:p>
          <a:p>
            <a:pPr fontAlgn="base"/>
            <a:r>
              <a:rPr lang="ja-JP" altLang="en-US">
                <a:solidFill>
                  <a:srgbClr val="242424"/>
                </a:solidFill>
                <a:latin typeface="UD デジタル 教科書体 N-B"/>
                <a:ea typeface="UD デジタル 教科書体 N-B"/>
                <a:cs typeface="Segoe UI"/>
              </a:rPr>
              <a:t>③JTBガクタビならグルメチョイスで「ザビーチ　ガクタビディナー」が</a:t>
            </a:r>
          </a:p>
          <a:p>
            <a:r>
              <a:rPr lang="ja-JP" altLang="en-US">
                <a:solidFill>
                  <a:srgbClr val="242424"/>
                </a:solidFill>
                <a:latin typeface="UD デジタル 教科書体 N-B"/>
                <a:ea typeface="UD デジタル 教科書体 N-B"/>
                <a:cs typeface="Segoe UI"/>
              </a:rPr>
              <a:t>　</a:t>
            </a:r>
            <a:r>
              <a:rPr lang="ja-JP">
                <a:solidFill>
                  <a:srgbClr val="242424"/>
                </a:solidFill>
                <a:latin typeface="UD デジタル 教科書体 N-B"/>
                <a:ea typeface="UD デジタル 教科書体 N-B"/>
                <a:cs typeface="Segoe UI"/>
              </a:rPr>
              <a:t>通常約</a:t>
            </a:r>
            <a:r>
              <a:rPr lang="en-US" altLang="ja-JP">
                <a:solidFill>
                  <a:srgbClr val="242424"/>
                </a:solidFill>
                <a:latin typeface="UD デジタル 教科書体 N-B"/>
                <a:ea typeface="UD デジタル 教科書体 N-B"/>
                <a:cs typeface="Segoe UI"/>
              </a:rPr>
              <a:t>3,500</a:t>
            </a:r>
            <a:r>
              <a:rPr lang="ja-JP">
                <a:solidFill>
                  <a:srgbClr val="242424"/>
                </a:solidFill>
                <a:latin typeface="UD デジタル 教科書体 N-B"/>
                <a:ea typeface="UD デジタル 教科書体 N-B"/>
                <a:cs typeface="Segoe UI"/>
              </a:rPr>
              <a:t>円</a:t>
            </a:r>
            <a:r>
              <a:rPr lang="ja-JP" altLang="en-US">
                <a:solidFill>
                  <a:srgbClr val="242424"/>
                </a:solidFill>
                <a:latin typeface="UD デジタル 教科書体 N-B"/>
                <a:ea typeface="UD デジタル 教科書体 N-B"/>
                <a:cs typeface="Segoe UI"/>
              </a:rPr>
              <a:t>（3名利用時）が、なんと1,600円！</a:t>
            </a:r>
            <a:br>
              <a:rPr lang="ja-JP" altLang="en-US">
                <a:latin typeface="UD デジタル 教科書体 N-B"/>
                <a:ea typeface="UD デジタル 教科書体 N-B"/>
              </a:rPr>
            </a:br>
            <a:endParaRPr lang="ja-JP" altLang="en-US">
              <a:solidFill>
                <a:srgbClr val="242424"/>
              </a:solidFill>
              <a:latin typeface="UD デジタル 教科書体 N-B"/>
              <a:ea typeface="UD デジタル 教科書体 N-B"/>
              <a:cs typeface="Segoe UI"/>
            </a:endParaRPr>
          </a:p>
        </p:txBody>
      </p:sp>
      <p:sp>
        <p:nvSpPr>
          <p:cNvPr id="7" name="正方形/長方形 6">
            <a:extLst>
              <a:ext uri="{FF2B5EF4-FFF2-40B4-BE49-F238E27FC236}">
                <a16:creationId xmlns:a16="http://schemas.microsoft.com/office/drawing/2014/main" id="{0E0543C8-ECF1-4F54-6F69-8F54CFECB746}"/>
              </a:ext>
            </a:extLst>
          </p:cNvPr>
          <p:cNvSpPr/>
          <p:nvPr/>
        </p:nvSpPr>
        <p:spPr>
          <a:xfrm>
            <a:off x="1075386" y="13904974"/>
            <a:ext cx="10046489" cy="189953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ja-JP" altLang="en-US" sz="2400" b="1">
                <a:solidFill>
                  <a:srgbClr val="FF0000"/>
                </a:solidFill>
                <a:latin typeface="UD デジタル 教科書体 N-B"/>
                <a:ea typeface="UD デジタル 教科書体 N-B"/>
                <a:cs typeface="Calibri"/>
              </a:rPr>
              <a:t>続きは…　　 11/24(月)　JTBイオンモール幕張新都心店</a:t>
            </a:r>
            <a:endParaRPr lang="ja-JP" sz="2400">
              <a:solidFill>
                <a:srgbClr val="FFFFFF"/>
              </a:solidFill>
              <a:latin typeface="UD デジタル 教科書体 N-B"/>
              <a:ea typeface="UD デジタル 教科書体 N-B"/>
              <a:cs typeface="Calibri"/>
            </a:endParaRPr>
          </a:p>
          <a:p>
            <a:pPr algn="ctr"/>
            <a:r>
              <a:rPr lang="ja-JP" altLang="en-US" sz="2400" b="1" dirty="0">
                <a:solidFill>
                  <a:srgbClr val="FF0000"/>
                </a:solidFill>
                <a:latin typeface="UD デジタル 教科書体 N-B"/>
                <a:ea typeface="UD デジタル 教科書体 N-B"/>
                <a:cs typeface="Calibri"/>
              </a:rPr>
              <a:t> </a:t>
            </a:r>
            <a:r>
              <a:rPr lang="ja-JP" altLang="en-US" sz="2400" b="1">
                <a:solidFill>
                  <a:srgbClr val="FF0000"/>
                </a:solidFill>
                <a:latin typeface="UD デジタル 教科書体 N-B"/>
                <a:ea typeface="UD デジタル 教科書体 N-B"/>
                <a:cs typeface="Calibri"/>
              </a:rPr>
              <a:t>　　　　　　　　  　                  で聞いてみよう！！</a:t>
            </a:r>
            <a:endParaRPr lang="ja-JP" sz="2400">
              <a:solidFill>
                <a:srgbClr val="FFFFFF"/>
              </a:solidFill>
              <a:latin typeface="UD デジタル 教科書体 N-B"/>
              <a:ea typeface="UD デジタル 教科書体 N-B"/>
              <a:cs typeface="Calibri"/>
            </a:endParaRPr>
          </a:p>
        </p:txBody>
      </p:sp>
    </p:spTree>
    <p:extLst>
      <p:ext uri="{BB962C8B-B14F-4D97-AF65-F5344CB8AC3E}">
        <p14:creationId xmlns:p14="http://schemas.microsoft.com/office/powerpoint/2010/main" val="335725951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TotalTime>
  <Words>742</Words>
  <Application>Microsoft Office PowerPoint</Application>
  <PresentationFormat>ユーザー設定</PresentationFormat>
  <Paragraphs>97</Paragraphs>
  <Slides>2</Slides>
  <Notes>2</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Company>株式会社JTB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柏髙島屋店 JTB</dc:creator>
  <cp:lastModifiedBy>イオンモール幕張新都心店 (JTB)</cp:lastModifiedBy>
  <cp:revision>77</cp:revision>
  <cp:lastPrinted>2025-12-23T05:45:10Z</cp:lastPrinted>
  <dcterms:created xsi:type="dcterms:W3CDTF">2024-10-28T09:03:17Z</dcterms:created>
  <dcterms:modified xsi:type="dcterms:W3CDTF">2025-12-23T07:44:01Z</dcterms:modified>
</cp:coreProperties>
</file>