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7AD1A-2F1E-47D5-951C-FB5A9D9B6FA2}" v="66" dt="2025-05-29T08:49:32.943"/>
    <p1510:client id="{3181CB31-A06D-4526-9363-28DF3593E6B7}" v="27" dt="2025-05-29T08:55:59.0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2261" y="5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新井 裕加(JTB)" userId="v8e9jZsvdWnrrPeZvcDpnnKO9U+Y1BOVwU8v1bWg598=" providerId="None" clId="Web-{0D67AD1A-2F1E-47D5-951C-FB5A9D9B6FA2}"/>
    <pc:docChg chg="modSld">
      <pc:chgData name="新井 裕加(JTB)" userId="v8e9jZsvdWnrrPeZvcDpnnKO9U+Y1BOVwU8v1bWg598=" providerId="None" clId="Web-{0D67AD1A-2F1E-47D5-951C-FB5A9D9B6FA2}" dt="2025-05-29T08:49:32.068" v="48" actId="20577"/>
      <pc:docMkLst>
        <pc:docMk/>
      </pc:docMkLst>
      <pc:sldChg chg="addSp delSp modSp">
        <pc:chgData name="新井 裕加(JTB)" userId="v8e9jZsvdWnrrPeZvcDpnnKO9U+Y1BOVwU8v1bWg598=" providerId="None" clId="Web-{0D67AD1A-2F1E-47D5-951C-FB5A9D9B6FA2}" dt="2025-05-29T08:49:32.068" v="48" actId="20577"/>
        <pc:sldMkLst>
          <pc:docMk/>
          <pc:sldMk cId="0" sldId="256"/>
        </pc:sldMkLst>
        <pc:spChg chg="mod">
          <ac:chgData name="新井 裕加(JTB)" userId="v8e9jZsvdWnrrPeZvcDpnnKO9U+Y1BOVwU8v1bWg598=" providerId="None" clId="Web-{0D67AD1A-2F1E-47D5-951C-FB5A9D9B6FA2}" dt="2025-05-29T08:49:27.255" v="47" actId="20577"/>
          <ac:spMkLst>
            <pc:docMk/>
            <pc:sldMk cId="0" sldId="256"/>
            <ac:spMk id="21" creationId="{001D8F96-2F68-909F-93DE-023D86DB8653}"/>
          </ac:spMkLst>
        </pc:spChg>
        <pc:spChg chg="del">
          <ac:chgData name="新井 裕加(JTB)" userId="v8e9jZsvdWnrrPeZvcDpnnKO9U+Y1BOVwU8v1bWg598=" providerId="None" clId="Web-{0D67AD1A-2F1E-47D5-951C-FB5A9D9B6FA2}" dt="2025-05-29T08:37:20.658" v="5"/>
          <ac:spMkLst>
            <pc:docMk/>
            <pc:sldMk cId="0" sldId="256"/>
            <ac:spMk id="26" creationId="{00000000-0000-0000-0000-000000000000}"/>
          </ac:spMkLst>
        </pc:spChg>
        <pc:spChg chg="mod">
          <ac:chgData name="新井 裕加(JTB)" userId="v8e9jZsvdWnrrPeZvcDpnnKO9U+Y1BOVwU8v1bWg598=" providerId="None" clId="Web-{0D67AD1A-2F1E-47D5-951C-FB5A9D9B6FA2}" dt="2025-05-29T08:48:43.661" v="40" actId="1076"/>
          <ac:spMkLst>
            <pc:docMk/>
            <pc:sldMk cId="0" sldId="256"/>
            <ac:spMk id="37" creationId="{0B0AA38C-DE3C-2B00-8E44-9B6D629C0849}"/>
          </ac:spMkLst>
        </pc:spChg>
        <pc:spChg chg="mod">
          <ac:chgData name="新井 裕加(JTB)" userId="v8e9jZsvdWnrrPeZvcDpnnKO9U+Y1BOVwU8v1bWg598=" providerId="None" clId="Web-{0D67AD1A-2F1E-47D5-951C-FB5A9D9B6FA2}" dt="2025-05-29T08:48:37.974" v="39" actId="1076"/>
          <ac:spMkLst>
            <pc:docMk/>
            <pc:sldMk cId="0" sldId="256"/>
            <ac:spMk id="38" creationId="{0B69C612-39DF-FE3D-FC9A-6CEA1C1F184E}"/>
          </ac:spMkLst>
        </pc:spChg>
        <pc:spChg chg="mod">
          <ac:chgData name="新井 裕加(JTB)" userId="v8e9jZsvdWnrrPeZvcDpnnKO9U+Y1BOVwU8v1bWg598=" providerId="None" clId="Web-{0D67AD1A-2F1E-47D5-951C-FB5A9D9B6FA2}" dt="2025-05-29T08:49:32.068" v="48" actId="20577"/>
          <ac:spMkLst>
            <pc:docMk/>
            <pc:sldMk cId="0" sldId="256"/>
            <ac:spMk id="41" creationId="{00000000-0000-0000-0000-000000000000}"/>
          </ac:spMkLst>
        </pc:spChg>
        <pc:spChg chg="mod">
          <ac:chgData name="新井 裕加(JTB)" userId="v8e9jZsvdWnrrPeZvcDpnnKO9U+Y1BOVwU8v1bWg598=" providerId="None" clId="Web-{0D67AD1A-2F1E-47D5-951C-FB5A9D9B6FA2}" dt="2025-05-29T08:36:29.971" v="2" actId="688"/>
          <ac:spMkLst>
            <pc:docMk/>
            <pc:sldMk cId="0" sldId="256"/>
            <ac:spMk id="54" creationId="{00000000-0000-0000-0000-000000000000}"/>
          </ac:spMkLst>
        </pc:spChg>
        <pc:spChg chg="mod">
          <ac:chgData name="新井 裕加(JTB)" userId="v8e9jZsvdWnrrPeZvcDpnnKO9U+Y1BOVwU8v1bWg598=" providerId="None" clId="Web-{0D67AD1A-2F1E-47D5-951C-FB5A9D9B6FA2}" dt="2025-05-29T08:37:25.393" v="7" actId="20577"/>
          <ac:spMkLst>
            <pc:docMk/>
            <pc:sldMk cId="0" sldId="256"/>
            <ac:spMk id="61" creationId="{00000000-0000-0000-0000-000000000000}"/>
          </ac:spMkLst>
        </pc:spChg>
        <pc:grpChg chg="mod">
          <ac:chgData name="新井 裕加(JTB)" userId="v8e9jZsvdWnrrPeZvcDpnnKO9U+Y1BOVwU8v1bWg598=" providerId="None" clId="Web-{0D67AD1A-2F1E-47D5-951C-FB5A9D9B6FA2}" dt="2025-05-29T08:36:33.080" v="3" actId="1076"/>
          <ac:grpSpMkLst>
            <pc:docMk/>
            <pc:sldMk cId="0" sldId="256"/>
            <ac:grpSpMk id="11" creationId="{09DBC6B2-832F-2980-230A-C5618524FAF8}"/>
          </ac:grpSpMkLst>
        </pc:grpChg>
        <pc:picChg chg="add mod">
          <ac:chgData name="新井 裕加(JTB)" userId="v8e9jZsvdWnrrPeZvcDpnnKO9U+Y1BOVwU8v1bWg598=" providerId="None" clId="Web-{0D67AD1A-2F1E-47D5-951C-FB5A9D9B6FA2}" dt="2025-05-29T08:42:03.941" v="18" actId="1076"/>
          <ac:picMkLst>
            <pc:docMk/>
            <pc:sldMk cId="0" sldId="256"/>
            <ac:picMk id="20" creationId="{CF6259B8-09DD-0D45-B733-36B7F86C162D}"/>
          </ac:picMkLst>
        </pc:picChg>
        <pc:picChg chg="add mod">
          <ac:chgData name="新井 裕加(JTB)" userId="v8e9jZsvdWnrrPeZvcDpnnKO9U+Y1BOVwU8v1bWg598=" providerId="None" clId="Web-{0D67AD1A-2F1E-47D5-951C-FB5A9D9B6FA2}" dt="2025-05-29T08:42:58.785" v="24" actId="1076"/>
          <ac:picMkLst>
            <pc:docMk/>
            <pc:sldMk cId="0" sldId="256"/>
            <ac:picMk id="22" creationId="{4D9F74D4-D1CC-9C5C-7504-241FF02F4CE7}"/>
          </ac:picMkLst>
        </pc:picChg>
        <pc:picChg chg="add mod">
          <ac:chgData name="新井 裕加(JTB)" userId="v8e9jZsvdWnrrPeZvcDpnnKO9U+Y1BOVwU8v1bWg598=" providerId="None" clId="Web-{0D67AD1A-2F1E-47D5-951C-FB5A9D9B6FA2}" dt="2025-05-29T08:46:16.426" v="37" actId="1076"/>
          <ac:picMkLst>
            <pc:docMk/>
            <pc:sldMk cId="0" sldId="256"/>
            <ac:picMk id="23" creationId="{C78EAF9A-E523-B0C0-7F4D-060EE33D830A}"/>
          </ac:picMkLst>
        </pc:picChg>
        <pc:picChg chg="del">
          <ac:chgData name="新井 裕加(JTB)" userId="v8e9jZsvdWnrrPeZvcDpnnKO9U+Y1BOVwU8v1bWg598=" providerId="None" clId="Web-{0D67AD1A-2F1E-47D5-951C-FB5A9D9B6FA2}" dt="2025-05-29T08:47:42.052" v="38"/>
          <ac:picMkLst>
            <pc:docMk/>
            <pc:sldMk cId="0" sldId="256"/>
            <ac:picMk id="39" creationId="{27530AA1-75C2-8C96-4762-3CF7344695E2}"/>
          </ac:picMkLst>
        </pc:picChg>
        <pc:picChg chg="mod">
          <ac:chgData name="新井 裕加(JTB)" userId="v8e9jZsvdWnrrPeZvcDpnnKO9U+Y1BOVwU8v1bWg598=" providerId="None" clId="Web-{0D67AD1A-2F1E-47D5-951C-FB5A9D9B6FA2}" dt="2025-05-29T08:48:58.880" v="41" actId="1076"/>
          <ac:picMkLst>
            <pc:docMk/>
            <pc:sldMk cId="0" sldId="256"/>
            <ac:picMk id="42" creationId="{00000000-0000-0000-0000-000000000000}"/>
          </ac:picMkLst>
        </pc:picChg>
      </pc:sldChg>
    </pc:docChg>
  </pc:docChgLst>
  <pc:docChgLst>
    <pc:chgData name="新井 裕加(JTB)" userId="v8e9jZsvdWnrrPeZvcDpnnKO9U+Y1BOVwU8v1bWg598=" providerId="None" clId="Web-{3181CB31-A06D-4526-9363-28DF3593E6B7}"/>
    <pc:docChg chg="modSld">
      <pc:chgData name="新井 裕加(JTB)" userId="v8e9jZsvdWnrrPeZvcDpnnKO9U+Y1BOVwU8v1bWg598=" providerId="None" clId="Web-{3181CB31-A06D-4526-9363-28DF3593E6B7}" dt="2025-05-29T08:55:59.033" v="12" actId="20577"/>
      <pc:docMkLst>
        <pc:docMk/>
      </pc:docMkLst>
      <pc:sldChg chg="modSp">
        <pc:chgData name="新井 裕加(JTB)" userId="v8e9jZsvdWnrrPeZvcDpnnKO9U+Y1BOVwU8v1bWg598=" providerId="None" clId="Web-{3181CB31-A06D-4526-9363-28DF3593E6B7}" dt="2025-05-29T08:55:59.033" v="12" actId="20577"/>
        <pc:sldMkLst>
          <pc:docMk/>
          <pc:sldMk cId="0" sldId="256"/>
        </pc:sldMkLst>
        <pc:spChg chg="mod">
          <ac:chgData name="新井 裕加(JTB)" userId="v8e9jZsvdWnrrPeZvcDpnnKO9U+Y1BOVwU8v1bWg598=" providerId="None" clId="Web-{3181CB31-A06D-4526-9363-28DF3593E6B7}" dt="2025-05-29T08:55:54.189" v="10" actId="20577"/>
          <ac:spMkLst>
            <pc:docMk/>
            <pc:sldMk cId="0" sldId="256"/>
            <ac:spMk id="37" creationId="{0B0AA38C-DE3C-2B00-8E44-9B6D629C0849}"/>
          </ac:spMkLst>
        </pc:spChg>
        <pc:spChg chg="mod">
          <ac:chgData name="新井 裕加(JTB)" userId="v8e9jZsvdWnrrPeZvcDpnnKO9U+Y1BOVwU8v1bWg598=" providerId="None" clId="Web-{3181CB31-A06D-4526-9363-28DF3593E6B7}" dt="2025-05-29T08:55:59.033" v="12" actId="20577"/>
          <ac:spMkLst>
            <pc:docMk/>
            <pc:sldMk cId="0" sldId="256"/>
            <ac:spMk id="38" creationId="{0B69C612-39DF-FE3D-FC9A-6CEA1C1F184E}"/>
          </ac:spMkLst>
        </pc:spChg>
        <pc:spChg chg="mod">
          <ac:chgData name="新井 裕加(JTB)" userId="v8e9jZsvdWnrrPeZvcDpnnKO9U+Y1BOVwU8v1bWg598=" providerId="None" clId="Web-{3181CB31-A06D-4526-9363-28DF3593E6B7}" dt="2025-05-29T08:55:28.251" v="5" actId="20577"/>
          <ac:spMkLst>
            <pc:docMk/>
            <pc:sldMk cId="0" sldId="256"/>
            <ac:spMk id="40" creationId="{00000000-0000-0000-0000-000000000000}"/>
          </ac:spMkLst>
        </pc:spChg>
        <pc:spChg chg="mod">
          <ac:chgData name="新井 裕加(JTB)" userId="v8e9jZsvdWnrrPeZvcDpnnKO9U+Y1BOVwU8v1bWg598=" providerId="None" clId="Web-{3181CB31-A06D-4526-9363-28DF3593E6B7}" dt="2025-05-29T08:55:33.610" v="7" actId="20577"/>
          <ac:spMkLst>
            <pc:docMk/>
            <pc:sldMk cId="0" sldId="256"/>
            <ac:spMk id="57" creationId="{00000000-0000-0000-0000-000000000000}"/>
          </ac:spMkLst>
        </pc:spChg>
        <pc:spChg chg="mod">
          <ac:chgData name="新井 裕加(JTB)" userId="v8e9jZsvdWnrrPeZvcDpnnKO9U+Y1BOVwU8v1bWg598=" providerId="None" clId="Web-{3181CB31-A06D-4526-9363-28DF3593E6B7}" dt="2025-05-29T08:55:38.860" v="9" actId="20577"/>
          <ac:spMkLst>
            <pc:docMk/>
            <pc:sldMk cId="0" sldId="256"/>
            <ac:spMk id="62" creationId="{00000000-0000-0000-0000-000000000000}"/>
          </ac:spMkLst>
        </pc:spChg>
      </pc:sldChg>
    </pc:docChg>
  </pc:docChgLst>
  <pc:docChgLst>
    <pc:chgData name="高野 美貴(JTB)" userId="A8ThNHw/3CcSJrrhNeC605Iu6lvjdfTIXE/VnZ3mvRg=" providerId="None" clId="Web-{184C0BD6-A649-4FED-A1F2-6FA90052D0B2}"/>
    <pc:docChg chg="modSld">
      <pc:chgData name="高野 美貴(JTB)" userId="A8ThNHw/3CcSJrrhNeC605Iu6lvjdfTIXE/VnZ3mvRg=" providerId="None" clId="Web-{184C0BD6-A649-4FED-A1F2-6FA90052D0B2}" dt="2025-05-25T09:49:12.477" v="17" actId="20577"/>
      <pc:docMkLst>
        <pc:docMk/>
      </pc:docMkLst>
      <pc:sldChg chg="modSp">
        <pc:chgData name="高野 美貴(JTB)" userId="A8ThNHw/3CcSJrrhNeC605Iu6lvjdfTIXE/VnZ3mvRg=" providerId="None" clId="Web-{184C0BD6-A649-4FED-A1F2-6FA90052D0B2}" dt="2025-05-25T09:49:12.477" v="17" actId="20577"/>
        <pc:sldMkLst>
          <pc:docMk/>
          <pc:sldMk cId="0" sldId="256"/>
        </pc:sldMkLst>
        <pc:spChg chg="mod">
          <ac:chgData name="高野 美貴(JTB)" userId="A8ThNHw/3CcSJrrhNeC605Iu6lvjdfTIXE/VnZ3mvRg=" providerId="None" clId="Web-{184C0BD6-A649-4FED-A1F2-6FA90052D0B2}" dt="2025-05-25T09:48:40.054" v="16" actId="20577"/>
          <ac:spMkLst>
            <pc:docMk/>
            <pc:sldMk cId="0" sldId="256"/>
            <ac:spMk id="13" creationId="{0586087A-84AB-4C43-DA06-8C8DF519CE6F}"/>
          </ac:spMkLst>
        </pc:spChg>
        <pc:spChg chg="mod">
          <ac:chgData name="高野 美貴(JTB)" userId="A8ThNHw/3CcSJrrhNeC605Iu6lvjdfTIXE/VnZ3mvRg=" providerId="None" clId="Web-{184C0BD6-A649-4FED-A1F2-6FA90052D0B2}" dt="2025-05-25T09:49:12.477" v="17" actId="20577"/>
          <ac:spMkLst>
            <pc:docMk/>
            <pc:sldMk cId="0" sldId="256"/>
            <ac:spMk id="41" creationId="{00000000-0000-0000-0000-000000000000}"/>
          </ac:spMkLst>
        </pc:spChg>
        <pc:spChg chg="mod">
          <ac:chgData name="高野 美貴(JTB)" userId="A8ThNHw/3CcSJrrhNeC605Iu6lvjdfTIXE/VnZ3mvRg=" providerId="None" clId="Web-{184C0BD6-A649-4FED-A1F2-6FA90052D0B2}" dt="2025-05-25T09:48:29.179" v="11" actId="20577"/>
          <ac:spMkLst>
            <pc:docMk/>
            <pc:sldMk cId="0" sldId="256"/>
            <ac:spMk id="44" creationId="{00000000-0000-0000-0000-000000000000}"/>
          </ac:spMkLst>
        </pc:spChg>
        <pc:spChg chg="mod">
          <ac:chgData name="高野 美貴(JTB)" userId="A8ThNHw/3CcSJrrhNeC605Iu6lvjdfTIXE/VnZ3mvRg=" providerId="None" clId="Web-{184C0BD6-A649-4FED-A1F2-6FA90052D0B2}" dt="2025-05-25T09:48:31.444" v="12" actId="20577"/>
          <ac:spMkLst>
            <pc:docMk/>
            <pc:sldMk cId="0" sldId="256"/>
            <ac:spMk id="60" creationId="{00000000-0000-0000-0000-000000000000}"/>
          </ac:spMkLst>
        </pc:spChg>
      </pc:sldChg>
    </pc:docChg>
  </pc:docChgLst>
  <pc:docChgLst>
    <pc:chgData name="高野 美貴(JTB)" userId="A8ThNHw/3CcSJrrhNeC605Iu6lvjdfTIXE/VnZ3mvRg=" providerId="None" clId="Web-{798D6968-7951-4ED6-9ABB-9AA83E248A81}"/>
    <pc:docChg chg="modSld">
      <pc:chgData name="高野 美貴(JTB)" userId="A8ThNHw/3CcSJrrhNeC605Iu6lvjdfTIXE/VnZ3mvRg=" providerId="None" clId="Web-{798D6968-7951-4ED6-9ABB-9AA83E248A81}" dt="2025-05-25T09:40:12.616" v="126" actId="1076"/>
      <pc:docMkLst>
        <pc:docMk/>
      </pc:docMkLst>
      <pc:sldChg chg="addSp delSp modSp">
        <pc:chgData name="高野 美貴(JTB)" userId="A8ThNHw/3CcSJrrhNeC605Iu6lvjdfTIXE/VnZ3mvRg=" providerId="None" clId="Web-{798D6968-7951-4ED6-9ABB-9AA83E248A81}" dt="2025-05-25T09:40:12.616" v="126" actId="1076"/>
        <pc:sldMkLst>
          <pc:docMk/>
          <pc:sldMk cId="0" sldId="256"/>
        </pc:sldMkLst>
        <pc:spChg chg="mod">
          <ac:chgData name="高野 美貴(JTB)" userId="A8ThNHw/3CcSJrrhNeC605Iu6lvjdfTIXE/VnZ3mvRg=" providerId="None" clId="Web-{798D6968-7951-4ED6-9ABB-9AA83E248A81}" dt="2025-05-25T09:36:38.421" v="87" actId="1076"/>
          <ac:spMkLst>
            <pc:docMk/>
            <pc:sldMk cId="0" sldId="256"/>
            <ac:spMk id="2" creationId="{FBA3BD3C-3BED-6DD3-8B37-C026576F7EA3}"/>
          </ac:spMkLst>
        </pc:spChg>
        <pc:spChg chg="mod">
          <ac:chgData name="高野 美貴(JTB)" userId="A8ThNHw/3CcSJrrhNeC605Iu6lvjdfTIXE/VnZ3mvRg=" providerId="None" clId="Web-{798D6968-7951-4ED6-9ABB-9AA83E248A81}" dt="2025-05-25T09:37:26.079" v="91" actId="1076"/>
          <ac:spMkLst>
            <pc:docMk/>
            <pc:sldMk cId="0" sldId="256"/>
            <ac:spMk id="13" creationId="{0586087A-84AB-4C43-DA06-8C8DF519CE6F}"/>
          </ac:spMkLst>
        </pc:spChg>
        <pc:spChg chg="mod">
          <ac:chgData name="高野 美貴(JTB)" userId="A8ThNHw/3CcSJrrhNeC605Iu6lvjdfTIXE/VnZ3mvRg=" providerId="None" clId="Web-{798D6968-7951-4ED6-9ABB-9AA83E248A81}" dt="2025-05-25T09:39:58.412" v="125" actId="20577"/>
          <ac:spMkLst>
            <pc:docMk/>
            <pc:sldMk cId="0" sldId="256"/>
            <ac:spMk id="21" creationId="{001D8F96-2F68-909F-93DE-023D86DB8653}"/>
          </ac:spMkLst>
        </pc:spChg>
        <pc:spChg chg="mod">
          <ac:chgData name="高野 美貴(JTB)" userId="A8ThNHw/3CcSJrrhNeC605Iu6lvjdfTIXE/VnZ3mvRg=" providerId="None" clId="Web-{798D6968-7951-4ED6-9ABB-9AA83E248A81}" dt="2025-05-25T09:35:04.433" v="77" actId="20577"/>
          <ac:spMkLst>
            <pc:docMk/>
            <pc:sldMk cId="0" sldId="256"/>
            <ac:spMk id="41" creationId="{00000000-0000-0000-0000-000000000000}"/>
          </ac:spMkLst>
        </pc:spChg>
        <pc:spChg chg="mod">
          <ac:chgData name="高野 美貴(JTB)" userId="A8ThNHw/3CcSJrrhNeC605Iu6lvjdfTIXE/VnZ3mvRg=" providerId="None" clId="Web-{798D6968-7951-4ED6-9ABB-9AA83E248A81}" dt="2025-05-25T09:37:36.501" v="92" actId="1076"/>
          <ac:spMkLst>
            <pc:docMk/>
            <pc:sldMk cId="0" sldId="256"/>
            <ac:spMk id="44" creationId="{00000000-0000-0000-0000-000000000000}"/>
          </ac:spMkLst>
        </pc:spChg>
        <pc:spChg chg="mod">
          <ac:chgData name="高野 美貴(JTB)" userId="A8ThNHw/3CcSJrrhNeC605Iu6lvjdfTIXE/VnZ3mvRg=" providerId="None" clId="Web-{798D6968-7951-4ED6-9ABB-9AA83E248A81}" dt="2025-05-25T09:35:29.746" v="80" actId="1076"/>
          <ac:spMkLst>
            <pc:docMk/>
            <pc:sldMk cId="0" sldId="256"/>
            <ac:spMk id="54" creationId="{00000000-0000-0000-0000-000000000000}"/>
          </ac:spMkLst>
        </pc:spChg>
        <pc:spChg chg="mod">
          <ac:chgData name="高野 美貴(JTB)" userId="A8ThNHw/3CcSJrrhNeC605Iu6lvjdfTIXE/VnZ3mvRg=" providerId="None" clId="Web-{798D6968-7951-4ED6-9ABB-9AA83E248A81}" dt="2025-05-25T09:38:50.863" v="100" actId="1076"/>
          <ac:spMkLst>
            <pc:docMk/>
            <pc:sldMk cId="0" sldId="256"/>
            <ac:spMk id="56" creationId="{00000000-0000-0000-0000-000000000000}"/>
          </ac:spMkLst>
        </pc:spChg>
        <pc:spChg chg="mod">
          <ac:chgData name="高野 美貴(JTB)" userId="A8ThNHw/3CcSJrrhNeC605Iu6lvjdfTIXE/VnZ3mvRg=" providerId="None" clId="Web-{798D6968-7951-4ED6-9ABB-9AA83E248A81}" dt="2025-05-25T09:37:21.860" v="90" actId="1076"/>
          <ac:spMkLst>
            <pc:docMk/>
            <pc:sldMk cId="0" sldId="256"/>
            <ac:spMk id="60" creationId="{00000000-0000-0000-0000-000000000000}"/>
          </ac:spMkLst>
        </pc:spChg>
        <pc:spChg chg="mod">
          <ac:chgData name="高野 美貴(JTB)" userId="A8ThNHw/3CcSJrrhNeC605Iu6lvjdfTIXE/VnZ3mvRg=" providerId="None" clId="Web-{798D6968-7951-4ED6-9ABB-9AA83E248A81}" dt="2025-05-25T09:34:50.510" v="74" actId="14100"/>
          <ac:spMkLst>
            <pc:docMk/>
            <pc:sldMk cId="0" sldId="256"/>
            <ac:spMk id="61" creationId="{00000000-0000-0000-0000-000000000000}"/>
          </ac:spMkLst>
        </pc:spChg>
        <pc:spChg chg="mod">
          <ac:chgData name="高野 美貴(JTB)" userId="A8ThNHw/3CcSJrrhNeC605Iu6lvjdfTIXE/VnZ3mvRg=" providerId="None" clId="Web-{798D6968-7951-4ED6-9ABB-9AA83E248A81}" dt="2025-05-25T09:35:14.902" v="78" actId="1076"/>
          <ac:spMkLst>
            <pc:docMk/>
            <pc:sldMk cId="0" sldId="256"/>
            <ac:spMk id="62" creationId="{00000000-0000-0000-0000-000000000000}"/>
          </ac:spMkLst>
        </pc:spChg>
        <pc:grpChg chg="add mod">
          <ac:chgData name="高野 美貴(JTB)" userId="A8ThNHw/3CcSJrrhNeC605Iu6lvjdfTIXE/VnZ3mvRg=" providerId="None" clId="Web-{798D6968-7951-4ED6-9ABB-9AA83E248A81}" dt="2025-05-25T09:36:15.701" v="82" actId="1076"/>
          <ac:grpSpMkLst>
            <pc:docMk/>
            <pc:sldMk cId="0" sldId="256"/>
            <ac:grpSpMk id="11" creationId="{09DBC6B2-832F-2980-230A-C5618524FAF8}"/>
          </ac:grpSpMkLst>
        </pc:grpChg>
        <pc:picChg chg="mod">
          <ac:chgData name="高野 美貴(JTB)" userId="A8ThNHw/3CcSJrrhNeC605Iu6lvjdfTIXE/VnZ3mvRg=" providerId="None" clId="Web-{798D6968-7951-4ED6-9ABB-9AA83E248A81}" dt="2025-05-25T09:36:52.327" v="89" actId="1076"/>
          <ac:picMkLst>
            <pc:docMk/>
            <pc:sldMk cId="0" sldId="256"/>
            <ac:picMk id="12" creationId="{D27433FA-20FE-4BAF-49D8-0279F0D63DDA}"/>
          </ac:picMkLst>
        </pc:picChg>
        <pc:picChg chg="mod">
          <ac:chgData name="高野 美貴(JTB)" userId="A8ThNHw/3CcSJrrhNeC605Iu6lvjdfTIXE/VnZ3mvRg=" providerId="None" clId="Web-{798D6968-7951-4ED6-9ABB-9AA83E248A81}" dt="2025-05-25T09:39:07.082" v="103" actId="1076"/>
          <ac:picMkLst>
            <pc:docMk/>
            <pc:sldMk cId="0" sldId="256"/>
            <ac:picMk id="36" creationId="{00000000-0000-0000-0000-000000000000}"/>
          </ac:picMkLst>
        </pc:picChg>
        <pc:picChg chg="mod">
          <ac:chgData name="高野 美貴(JTB)" userId="A8ThNHw/3CcSJrrhNeC605Iu6lvjdfTIXE/VnZ3mvRg=" providerId="None" clId="Web-{798D6968-7951-4ED6-9ABB-9AA83E248A81}" dt="2025-05-25T09:40:12.616" v="126" actId="1076"/>
          <ac:picMkLst>
            <pc:docMk/>
            <pc:sldMk cId="0" sldId="256"/>
            <ac:picMk id="45" creationId="{00000000-0000-0000-0000-000000000000}"/>
          </ac:picMkLst>
        </pc:picChg>
        <pc:picChg chg="mod">
          <ac:chgData name="高野 美貴(JTB)" userId="A8ThNHw/3CcSJrrhNeC605Iu6lvjdfTIXE/VnZ3mvRg=" providerId="None" clId="Web-{798D6968-7951-4ED6-9ABB-9AA83E248A81}" dt="2025-05-25T09:38:51.988" v="101" actId="1076"/>
          <ac:picMkLst>
            <pc:docMk/>
            <pc:sldMk cId="0" sldId="256"/>
            <ac:picMk id="49" creationId="{00000000-0000-0000-0000-000000000000}"/>
          </ac:picMkLst>
        </pc:picChg>
        <pc:picChg chg="mod">
          <ac:chgData name="高野 美貴(JTB)" userId="A8ThNHw/3CcSJrrhNeC605Iu6lvjdfTIXE/VnZ3mvRg=" providerId="None" clId="Web-{798D6968-7951-4ED6-9ABB-9AA83E248A81}" dt="2025-05-25T09:36:25.248" v="85" actId="1076"/>
          <ac:picMkLst>
            <pc:docMk/>
            <pc:sldMk cId="0" sldId="256"/>
            <ac:picMk id="52" creationId="{00000000-0000-0000-0000-000000000000}"/>
          </ac:picMkLst>
        </pc:picChg>
        <pc:picChg chg="mod">
          <ac:chgData name="高野 美貴(JTB)" userId="A8ThNHw/3CcSJrrhNeC605Iu6lvjdfTIXE/VnZ3mvRg=" providerId="None" clId="Web-{798D6968-7951-4ED6-9ABB-9AA83E248A81}" dt="2025-05-25T09:36:21.107" v="84" actId="1076"/>
          <ac:picMkLst>
            <pc:docMk/>
            <pc:sldMk cId="0" sldId="256"/>
            <ac:picMk id="53" creationId="{00000000-0000-0000-0000-000000000000}"/>
          </ac:picMkLst>
        </pc:picChg>
        <pc:picChg chg="del mod">
          <ac:chgData name="高野 美貴(JTB)" userId="A8ThNHw/3CcSJrrhNeC605Iu6lvjdfTIXE/VnZ3mvRg=" providerId="None" clId="Web-{798D6968-7951-4ED6-9ABB-9AA83E248A81}" dt="2025-05-25T09:38:07.377" v="97"/>
          <ac:picMkLst>
            <pc:docMk/>
            <pc:sldMk cId="0" sldId="256"/>
            <ac:picMk id="55" creationId="{00000000-0000-0000-0000-000000000000}"/>
          </ac:picMkLst>
        </pc:picChg>
      </pc:sldChg>
    </pc:docChg>
  </pc:docChgLst>
  <pc:docChgLst>
    <pc:chgData name="高野 美貴(JTB)" userId="A8ThNHw/3CcSJrrhNeC605Iu6lvjdfTIXE/VnZ3mvRg=" providerId="None" clId="Web-{DCE812F4-526B-47D1-B6BB-5FE99EC5581E}"/>
    <pc:docChg chg="addSld delSld modSld">
      <pc:chgData name="高野 美貴(JTB)" userId="A8ThNHw/3CcSJrrhNeC605Iu6lvjdfTIXE/VnZ3mvRg=" providerId="None" clId="Web-{DCE812F4-526B-47D1-B6BB-5FE99EC5581E}" dt="2025-05-25T09:26:49.564" v="90" actId="1076"/>
      <pc:docMkLst>
        <pc:docMk/>
      </pc:docMkLst>
      <pc:sldChg chg="addSp delSp modSp">
        <pc:chgData name="高野 美貴(JTB)" userId="A8ThNHw/3CcSJrrhNeC605Iu6lvjdfTIXE/VnZ3mvRg=" providerId="None" clId="Web-{DCE812F4-526B-47D1-B6BB-5FE99EC5581E}" dt="2025-05-25T09:26:49.564" v="90" actId="1076"/>
        <pc:sldMkLst>
          <pc:docMk/>
          <pc:sldMk cId="0" sldId="256"/>
        </pc:sldMkLst>
        <pc:spChg chg="add mod">
          <ac:chgData name="高野 美貴(JTB)" userId="A8ThNHw/3CcSJrrhNeC605Iu6lvjdfTIXE/VnZ3mvRg=" providerId="None" clId="Web-{DCE812F4-526B-47D1-B6BB-5FE99EC5581E}" dt="2025-05-25T09:24:37.264" v="80" actId="1076"/>
          <ac:spMkLst>
            <pc:docMk/>
            <pc:sldMk cId="0" sldId="256"/>
            <ac:spMk id="2" creationId="{FBA3BD3C-3BED-6DD3-8B37-C026576F7EA3}"/>
          </ac:spMkLst>
        </pc:spChg>
        <pc:spChg chg="add del">
          <ac:chgData name="高野 美貴(JTB)" userId="A8ThNHw/3CcSJrrhNeC605Iu6lvjdfTIXE/VnZ3mvRg=" providerId="None" clId="Web-{DCE812F4-526B-47D1-B6BB-5FE99EC5581E}" dt="2025-05-25T09:17:51.396" v="18"/>
          <ac:spMkLst>
            <pc:docMk/>
            <pc:sldMk cId="0" sldId="256"/>
            <ac:spMk id="11" creationId="{E02707AC-0139-E161-CCFE-42DE63586EE2}"/>
          </ac:spMkLst>
        </pc:spChg>
        <pc:spChg chg="add mod">
          <ac:chgData name="高野 美貴(JTB)" userId="A8ThNHw/3CcSJrrhNeC605Iu6lvjdfTIXE/VnZ3mvRg=" providerId="None" clId="Web-{DCE812F4-526B-47D1-B6BB-5FE99EC5581E}" dt="2025-05-25T09:22:14.933" v="61" actId="1076"/>
          <ac:spMkLst>
            <pc:docMk/>
            <pc:sldMk cId="0" sldId="256"/>
            <ac:spMk id="13" creationId="{0586087A-84AB-4C43-DA06-8C8DF519CE6F}"/>
          </ac:spMkLst>
        </pc:spChg>
        <pc:spChg chg="add mod">
          <ac:chgData name="高野 美貴(JTB)" userId="A8ThNHw/3CcSJrrhNeC605Iu6lvjdfTIXE/VnZ3mvRg=" providerId="None" clId="Web-{DCE812F4-526B-47D1-B6BB-5FE99EC5581E}" dt="2025-05-25T09:26:06.266" v="86" actId="14100"/>
          <ac:spMkLst>
            <pc:docMk/>
            <pc:sldMk cId="0" sldId="256"/>
            <ac:spMk id="19" creationId="{95F7BE8D-9D2B-E6A5-EEEE-DE74523CB4B7}"/>
          </ac:spMkLst>
        </pc:spChg>
        <pc:spChg chg="add del">
          <ac:chgData name="高野 美貴(JTB)" userId="A8ThNHw/3CcSJrrhNeC605Iu6lvjdfTIXE/VnZ3mvRg=" providerId="None" clId="Web-{DCE812F4-526B-47D1-B6BB-5FE99EC5581E}" dt="2025-05-25T09:26:33.548" v="88"/>
          <ac:spMkLst>
            <pc:docMk/>
            <pc:sldMk cId="0" sldId="256"/>
            <ac:spMk id="20" creationId="{6E1F96EE-9EA2-F066-BA45-C6143FFEA1F6}"/>
          </ac:spMkLst>
        </pc:spChg>
        <pc:spChg chg="add mod">
          <ac:chgData name="高野 美貴(JTB)" userId="A8ThNHw/3CcSJrrhNeC605Iu6lvjdfTIXE/VnZ3mvRg=" providerId="None" clId="Web-{DCE812F4-526B-47D1-B6BB-5FE99EC5581E}" dt="2025-05-25T09:26:49.564" v="90" actId="1076"/>
          <ac:spMkLst>
            <pc:docMk/>
            <pc:sldMk cId="0" sldId="256"/>
            <ac:spMk id="21" creationId="{001D8F96-2F68-909F-93DE-023D86DB8653}"/>
          </ac:spMkLst>
        </pc:spChg>
        <pc:spChg chg="mod">
          <ac:chgData name="高野 美貴(JTB)" userId="A8ThNHw/3CcSJrrhNeC605Iu6lvjdfTIXE/VnZ3mvRg=" providerId="None" clId="Web-{DCE812F4-526B-47D1-B6BB-5FE99EC5581E}" dt="2025-05-25T09:22:36.418" v="63" actId="1076"/>
          <ac:spMkLst>
            <pc:docMk/>
            <pc:sldMk cId="0" sldId="256"/>
            <ac:spMk id="41" creationId="{00000000-0000-0000-0000-000000000000}"/>
          </ac:spMkLst>
        </pc:spChg>
        <pc:spChg chg="mod">
          <ac:chgData name="高野 美貴(JTB)" userId="A8ThNHw/3CcSJrrhNeC605Iu6lvjdfTIXE/VnZ3mvRg=" providerId="None" clId="Web-{DCE812F4-526B-47D1-B6BB-5FE99EC5581E}" dt="2025-05-25T09:19:16.070" v="31" actId="1076"/>
          <ac:spMkLst>
            <pc:docMk/>
            <pc:sldMk cId="0" sldId="256"/>
            <ac:spMk id="44" creationId="{00000000-0000-0000-0000-000000000000}"/>
          </ac:spMkLst>
        </pc:spChg>
        <pc:spChg chg="mod">
          <ac:chgData name="高野 美貴(JTB)" userId="A8ThNHw/3CcSJrrhNeC605Iu6lvjdfTIXE/VnZ3mvRg=" providerId="None" clId="Web-{DCE812F4-526B-47D1-B6BB-5FE99EC5581E}" dt="2025-05-25T09:20:14.321" v="45" actId="1076"/>
          <ac:spMkLst>
            <pc:docMk/>
            <pc:sldMk cId="0" sldId="256"/>
            <ac:spMk id="46" creationId="{00000000-0000-0000-0000-000000000000}"/>
          </ac:spMkLst>
        </pc:spChg>
        <pc:spChg chg="mod">
          <ac:chgData name="高野 美貴(JTB)" userId="A8ThNHw/3CcSJrrhNeC605Iu6lvjdfTIXE/VnZ3mvRg=" providerId="None" clId="Web-{DCE812F4-526B-47D1-B6BB-5FE99EC5581E}" dt="2025-05-25T09:25:46.953" v="84" actId="1076"/>
          <ac:spMkLst>
            <pc:docMk/>
            <pc:sldMk cId="0" sldId="256"/>
            <ac:spMk id="54" creationId="{00000000-0000-0000-0000-000000000000}"/>
          </ac:spMkLst>
        </pc:spChg>
        <pc:spChg chg="mod">
          <ac:chgData name="高野 美貴(JTB)" userId="A8ThNHw/3CcSJrrhNeC605Iu6lvjdfTIXE/VnZ3mvRg=" providerId="None" clId="Web-{DCE812F4-526B-47D1-B6BB-5FE99EC5581E}" dt="2025-05-25T09:24:19.077" v="74" actId="1076"/>
          <ac:spMkLst>
            <pc:docMk/>
            <pc:sldMk cId="0" sldId="256"/>
            <ac:spMk id="57" creationId="{00000000-0000-0000-0000-000000000000}"/>
          </ac:spMkLst>
        </pc:spChg>
        <pc:spChg chg="mod">
          <ac:chgData name="高野 美貴(JTB)" userId="A8ThNHw/3CcSJrrhNeC605Iu6lvjdfTIXE/VnZ3mvRg=" providerId="None" clId="Web-{DCE812F4-526B-47D1-B6BB-5FE99EC5581E}" dt="2025-05-25T09:21:39.995" v="53" actId="1076"/>
          <ac:spMkLst>
            <pc:docMk/>
            <pc:sldMk cId="0" sldId="256"/>
            <ac:spMk id="58" creationId="{00000000-0000-0000-0000-000000000000}"/>
          </ac:spMkLst>
        </pc:spChg>
        <pc:spChg chg="mod">
          <ac:chgData name="高野 美貴(JTB)" userId="A8ThNHw/3CcSJrrhNeC605Iu6lvjdfTIXE/VnZ3mvRg=" providerId="None" clId="Web-{DCE812F4-526B-47D1-B6BB-5FE99EC5581E}" dt="2025-05-25T09:21:43.589" v="54" actId="1076"/>
          <ac:spMkLst>
            <pc:docMk/>
            <pc:sldMk cId="0" sldId="256"/>
            <ac:spMk id="60" creationId="{00000000-0000-0000-0000-000000000000}"/>
          </ac:spMkLst>
        </pc:spChg>
        <pc:spChg chg="mod">
          <ac:chgData name="高野 美貴(JTB)" userId="A8ThNHw/3CcSJrrhNeC605Iu6lvjdfTIXE/VnZ3mvRg=" providerId="None" clId="Web-{DCE812F4-526B-47D1-B6BB-5FE99EC5581E}" dt="2025-05-25T09:22:33.809" v="62" actId="1076"/>
          <ac:spMkLst>
            <pc:docMk/>
            <pc:sldMk cId="0" sldId="256"/>
            <ac:spMk id="61" creationId="{00000000-0000-0000-0000-000000000000}"/>
          </ac:spMkLst>
        </pc:spChg>
        <pc:spChg chg="mod">
          <ac:chgData name="高野 美貴(JTB)" userId="A8ThNHw/3CcSJrrhNeC605Iu6lvjdfTIXE/VnZ3mvRg=" providerId="None" clId="Web-{DCE812F4-526B-47D1-B6BB-5FE99EC5581E}" dt="2025-05-25T09:24:40.171" v="82" actId="20577"/>
          <ac:spMkLst>
            <pc:docMk/>
            <pc:sldMk cId="0" sldId="256"/>
            <ac:spMk id="62" creationId="{00000000-0000-0000-0000-000000000000}"/>
          </ac:spMkLst>
        </pc:spChg>
        <pc:spChg chg="mod">
          <ac:chgData name="高野 美貴(JTB)" userId="A8ThNHw/3CcSJrrhNeC605Iu6lvjdfTIXE/VnZ3mvRg=" providerId="None" clId="Web-{DCE812F4-526B-47D1-B6BB-5FE99EC5581E}" dt="2025-05-25T09:23:35.060" v="72" actId="1076"/>
          <ac:spMkLst>
            <pc:docMk/>
            <pc:sldMk cId="0" sldId="256"/>
            <ac:spMk id="63" creationId="{00000000-0000-0000-0000-000000000000}"/>
          </ac:spMkLst>
        </pc:spChg>
        <pc:picChg chg="add mod">
          <ac:chgData name="高野 美貴(JTB)" userId="A8ThNHw/3CcSJrrhNeC605Iu6lvjdfTIXE/VnZ3mvRg=" providerId="None" clId="Web-{DCE812F4-526B-47D1-B6BB-5FE99EC5581E}" dt="2025-05-25T09:22:12.293" v="60" actId="1076"/>
          <ac:picMkLst>
            <pc:docMk/>
            <pc:sldMk cId="0" sldId="256"/>
            <ac:picMk id="12" creationId="{D27433FA-20FE-4BAF-49D8-0279F0D63DDA}"/>
          </ac:picMkLst>
        </pc:picChg>
        <pc:picChg chg="add mod">
          <ac:chgData name="高野 美貴(JTB)" userId="A8ThNHw/3CcSJrrhNeC605Iu6lvjdfTIXE/VnZ3mvRg=" providerId="None" clId="Web-{DCE812F4-526B-47D1-B6BB-5FE99EC5581E}" dt="2025-05-25T09:26:00.985" v="85" actId="1076"/>
          <ac:picMkLst>
            <pc:docMk/>
            <pc:sldMk cId="0" sldId="256"/>
            <ac:picMk id="18" creationId="{5DD59C05-1963-8EB3-7E13-5403480C8571}"/>
          </ac:picMkLst>
        </pc:picChg>
        <pc:picChg chg="mod">
          <ac:chgData name="高野 美貴(JTB)" userId="A8ThNHw/3CcSJrrhNeC605Iu6lvjdfTIXE/VnZ3mvRg=" providerId="None" clId="Web-{DCE812F4-526B-47D1-B6BB-5FE99EC5581E}" dt="2025-05-25T09:17:17.395" v="12" actId="14100"/>
          <ac:picMkLst>
            <pc:docMk/>
            <pc:sldMk cId="0" sldId="256"/>
            <ac:picMk id="42" creationId="{00000000-0000-0000-0000-000000000000}"/>
          </ac:picMkLst>
        </pc:picChg>
        <pc:picChg chg="mod">
          <ac:chgData name="高野 美貴(JTB)" userId="A8ThNHw/3CcSJrrhNeC605Iu6lvjdfTIXE/VnZ3mvRg=" providerId="None" clId="Web-{DCE812F4-526B-47D1-B6BB-5FE99EC5581E}" dt="2025-05-25T09:20:08.196" v="44" actId="1076"/>
          <ac:picMkLst>
            <pc:docMk/>
            <pc:sldMk cId="0" sldId="256"/>
            <ac:picMk id="45" creationId="{00000000-0000-0000-0000-000000000000}"/>
          </ac:picMkLst>
        </pc:picChg>
        <pc:picChg chg="mod">
          <ac:chgData name="高野 美貴(JTB)" userId="A8ThNHw/3CcSJrrhNeC605Iu6lvjdfTIXE/VnZ3mvRg=" providerId="None" clId="Web-{DCE812F4-526B-47D1-B6BB-5FE99EC5581E}" dt="2025-05-25T09:25:38.438" v="83" actId="1076"/>
          <ac:picMkLst>
            <pc:docMk/>
            <pc:sldMk cId="0" sldId="256"/>
            <ac:picMk id="53" creationId="{00000000-0000-0000-0000-000000000000}"/>
          </ac:picMkLst>
        </pc:picChg>
        <pc:picChg chg="mod">
          <ac:chgData name="高野 美貴(JTB)" userId="A8ThNHw/3CcSJrrhNeC605Iu6lvjdfTIXE/VnZ3mvRg=" providerId="None" clId="Web-{DCE812F4-526B-47D1-B6BB-5FE99EC5581E}" dt="2025-05-25T09:21:47.917" v="55" actId="1076"/>
          <ac:picMkLst>
            <pc:docMk/>
            <pc:sldMk cId="0" sldId="256"/>
            <ac:picMk id="59" creationId="{00000000-0000-0000-0000-000000000000}"/>
          </ac:picMkLst>
        </pc:picChg>
        <pc:picChg chg="mod">
          <ac:chgData name="高野 美貴(JTB)" userId="A8ThNHw/3CcSJrrhNeC605Iu6lvjdfTIXE/VnZ3mvRg=" providerId="None" clId="Web-{DCE812F4-526B-47D1-B6BB-5FE99EC5581E}" dt="2025-05-25T09:23:37.544" v="73" actId="1076"/>
          <ac:picMkLst>
            <pc:docMk/>
            <pc:sldMk cId="0" sldId="256"/>
            <ac:picMk id="64" creationId="{00000000-0000-0000-0000-000000000000}"/>
          </ac:picMkLst>
        </pc:picChg>
      </pc:sldChg>
      <pc:sldChg chg="add del replId">
        <pc:chgData name="高野 美貴(JTB)" userId="A8ThNHw/3CcSJrrhNeC605Iu6lvjdfTIXE/VnZ3mvRg=" providerId="None" clId="Web-{DCE812F4-526B-47D1-B6BB-5FE99EC5581E}" dt="2025-05-25T09:17:29.599" v="14"/>
        <pc:sldMkLst>
          <pc:docMk/>
          <pc:sldMk cId="1291329577"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8964003"/>
            <a:ext cx="7559992" cy="1728000"/>
          </a:xfrm>
          <a:prstGeom prst="rect">
            <a:avLst/>
          </a:prstGeom>
        </p:spPr>
      </p:pic>
      <p:pic>
        <p:nvPicPr>
          <p:cNvPr id="17" name="bg object 17"/>
          <p:cNvPicPr/>
          <p:nvPr/>
        </p:nvPicPr>
        <p:blipFill>
          <a:blip r:embed="rId8" cstate="print"/>
          <a:stretch>
            <a:fillRect/>
          </a:stretch>
        </p:blipFill>
        <p:spPr>
          <a:xfrm>
            <a:off x="0" y="13"/>
            <a:ext cx="7559992" cy="3544405"/>
          </a:xfrm>
          <a:prstGeom prst="rect">
            <a:avLst/>
          </a:prstGeom>
        </p:spPr>
      </p:pic>
      <p:pic>
        <p:nvPicPr>
          <p:cNvPr id="18" name="bg object 18"/>
          <p:cNvPicPr/>
          <p:nvPr/>
        </p:nvPicPr>
        <p:blipFill>
          <a:blip r:embed="rId9" cstate="print"/>
          <a:stretch>
            <a:fillRect/>
          </a:stretch>
        </p:blipFill>
        <p:spPr>
          <a:xfrm>
            <a:off x="0" y="3546005"/>
            <a:ext cx="7559992" cy="5417997"/>
          </a:xfrm>
          <a:prstGeom prst="rect">
            <a:avLst/>
          </a:prstGeom>
        </p:spPr>
      </p:pic>
      <p:sp>
        <p:nvSpPr>
          <p:cNvPr id="19" name="bg object 19"/>
          <p:cNvSpPr/>
          <p:nvPr/>
        </p:nvSpPr>
        <p:spPr>
          <a:xfrm>
            <a:off x="0" y="3544417"/>
            <a:ext cx="7560309" cy="5418455"/>
          </a:xfrm>
          <a:custGeom>
            <a:avLst/>
            <a:gdLst/>
            <a:ahLst/>
            <a:cxnLst/>
            <a:rect l="l" t="t" r="r" b="b"/>
            <a:pathLst>
              <a:path w="7560309" h="5418455">
                <a:moveTo>
                  <a:pt x="0" y="0"/>
                </a:moveTo>
                <a:lnTo>
                  <a:pt x="7560005" y="0"/>
                </a:lnTo>
                <a:lnTo>
                  <a:pt x="7560005" y="5417997"/>
                </a:lnTo>
                <a:lnTo>
                  <a:pt x="0" y="5417997"/>
                </a:lnTo>
                <a:lnTo>
                  <a:pt x="0" y="0"/>
                </a:lnTo>
                <a:close/>
              </a:path>
            </a:pathLst>
          </a:custGeom>
          <a:solidFill>
            <a:srgbClr val="FAA633">
              <a:alpha val="5000"/>
            </a:srgbClr>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0" y="0"/>
            <a:ext cx="7559992" cy="3544379"/>
          </a:xfrm>
          <a:prstGeom prst="rect">
            <a:avLst/>
          </a:prstGeom>
        </p:spPr>
      </p:pic>
      <p:sp>
        <p:nvSpPr>
          <p:cNvPr id="2" name="Holder 2"/>
          <p:cNvSpPr>
            <a:spLocks noGrp="1"/>
          </p:cNvSpPr>
          <p:nvPr>
            <p:ph type="title"/>
          </p:nvPr>
        </p:nvSpPr>
        <p:spPr>
          <a:xfrm>
            <a:off x="355836" y="1033802"/>
            <a:ext cx="6679565" cy="2197735"/>
          </a:xfrm>
          <a:prstGeom prst="rect">
            <a:avLst/>
          </a:prstGeom>
        </p:spPr>
        <p:txBody>
          <a:bodyPr wrap="square" lIns="0" tIns="0" rIns="0" bIns="0">
            <a:spAutoFit/>
          </a:bodyPr>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75458" y="4138843"/>
            <a:ext cx="3312160" cy="0"/>
          </a:xfrm>
          <a:custGeom>
            <a:avLst/>
            <a:gdLst/>
            <a:ahLst/>
            <a:cxnLst/>
            <a:rect l="l" t="t" r="r" b="b"/>
            <a:pathLst>
              <a:path w="3312160">
                <a:moveTo>
                  <a:pt x="0" y="0"/>
                </a:moveTo>
                <a:lnTo>
                  <a:pt x="3311994" y="0"/>
                </a:lnTo>
              </a:path>
            </a:pathLst>
          </a:custGeom>
          <a:ln w="17995">
            <a:solidFill>
              <a:srgbClr val="41C1C8"/>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5" name="object 5"/>
          <p:cNvSpPr/>
          <p:nvPr/>
        </p:nvSpPr>
        <p:spPr>
          <a:xfrm>
            <a:off x="6034930" y="401844"/>
            <a:ext cx="945515" cy="560070"/>
          </a:xfrm>
          <a:custGeom>
            <a:avLst/>
            <a:gdLst/>
            <a:ahLst/>
            <a:cxnLst/>
            <a:rect l="l" t="t" r="r" b="b"/>
            <a:pathLst>
              <a:path w="945515" h="560069">
                <a:moveTo>
                  <a:pt x="346468" y="116839"/>
                </a:moveTo>
                <a:lnTo>
                  <a:pt x="282659" y="147888"/>
                </a:lnTo>
                <a:lnTo>
                  <a:pt x="230606" y="174422"/>
                </a:lnTo>
                <a:lnTo>
                  <a:pt x="187350" y="198539"/>
                </a:lnTo>
                <a:lnTo>
                  <a:pt x="159689" y="308851"/>
                </a:lnTo>
                <a:lnTo>
                  <a:pt x="144304" y="350200"/>
                </a:lnTo>
                <a:lnTo>
                  <a:pt x="118789" y="386626"/>
                </a:lnTo>
                <a:lnTo>
                  <a:pt x="82301" y="412992"/>
                </a:lnTo>
                <a:lnTo>
                  <a:pt x="33997" y="424167"/>
                </a:lnTo>
                <a:lnTo>
                  <a:pt x="0" y="559663"/>
                </a:lnTo>
                <a:lnTo>
                  <a:pt x="46434" y="553880"/>
                </a:lnTo>
                <a:lnTo>
                  <a:pt x="122681" y="532714"/>
                </a:lnTo>
                <a:lnTo>
                  <a:pt x="169331" y="509011"/>
                </a:lnTo>
                <a:lnTo>
                  <a:pt x="210374" y="478570"/>
                </a:lnTo>
                <a:lnTo>
                  <a:pt x="244813" y="440925"/>
                </a:lnTo>
                <a:lnTo>
                  <a:pt x="271647" y="395608"/>
                </a:lnTo>
                <a:lnTo>
                  <a:pt x="289877" y="342150"/>
                </a:lnTo>
                <a:lnTo>
                  <a:pt x="346468" y="116839"/>
                </a:lnTo>
                <a:close/>
              </a:path>
              <a:path w="945515" h="560069">
                <a:moveTo>
                  <a:pt x="559190" y="200990"/>
                </a:moveTo>
                <a:lnTo>
                  <a:pt x="431876" y="200990"/>
                </a:lnTo>
                <a:lnTo>
                  <a:pt x="364083" y="471284"/>
                </a:lnTo>
                <a:lnTo>
                  <a:pt x="491312" y="471284"/>
                </a:lnTo>
                <a:lnTo>
                  <a:pt x="559190" y="200990"/>
                </a:lnTo>
                <a:close/>
              </a:path>
              <a:path w="945515" h="560069">
                <a:moveTo>
                  <a:pt x="786681" y="110072"/>
                </a:moveTo>
                <a:lnTo>
                  <a:pt x="653516" y="155981"/>
                </a:lnTo>
                <a:lnTo>
                  <a:pt x="574268" y="471284"/>
                </a:lnTo>
                <a:lnTo>
                  <a:pt x="740879" y="471284"/>
                </a:lnTo>
                <a:lnTo>
                  <a:pt x="789293" y="466687"/>
                </a:lnTo>
                <a:lnTo>
                  <a:pt x="839585" y="450200"/>
                </a:lnTo>
                <a:lnTo>
                  <a:pt x="875826" y="424722"/>
                </a:lnTo>
                <a:lnTo>
                  <a:pt x="903262" y="390124"/>
                </a:lnTo>
                <a:lnTo>
                  <a:pt x="909337" y="374078"/>
                </a:lnTo>
                <a:lnTo>
                  <a:pt x="721105" y="374078"/>
                </a:lnTo>
                <a:lnTo>
                  <a:pt x="787279" y="110261"/>
                </a:lnTo>
                <a:lnTo>
                  <a:pt x="786681" y="110072"/>
                </a:lnTo>
                <a:close/>
              </a:path>
              <a:path w="945515" h="560069">
                <a:moveTo>
                  <a:pt x="939374" y="109829"/>
                </a:moveTo>
                <a:lnTo>
                  <a:pt x="787387" y="109829"/>
                </a:lnTo>
                <a:lnTo>
                  <a:pt x="787279" y="110261"/>
                </a:lnTo>
                <a:lnTo>
                  <a:pt x="802021" y="114904"/>
                </a:lnTo>
                <a:lnTo>
                  <a:pt x="823506" y="141744"/>
                </a:lnTo>
                <a:lnTo>
                  <a:pt x="820798" y="177007"/>
                </a:lnTo>
                <a:lnTo>
                  <a:pt x="799558" y="207622"/>
                </a:lnTo>
                <a:lnTo>
                  <a:pt x="774487" y="229527"/>
                </a:lnTo>
                <a:lnTo>
                  <a:pt x="760285" y="238658"/>
                </a:lnTo>
                <a:lnTo>
                  <a:pt x="775617" y="247738"/>
                </a:lnTo>
                <a:lnTo>
                  <a:pt x="788169" y="260638"/>
                </a:lnTo>
                <a:lnTo>
                  <a:pt x="797124" y="278163"/>
                </a:lnTo>
                <a:lnTo>
                  <a:pt x="801662" y="301117"/>
                </a:lnTo>
                <a:lnTo>
                  <a:pt x="797240" y="327008"/>
                </a:lnTo>
                <a:lnTo>
                  <a:pt x="781100" y="350313"/>
                </a:lnTo>
                <a:lnTo>
                  <a:pt x="755102" y="367260"/>
                </a:lnTo>
                <a:lnTo>
                  <a:pt x="721105" y="374078"/>
                </a:lnTo>
                <a:lnTo>
                  <a:pt x="909337" y="374078"/>
                </a:lnTo>
                <a:lnTo>
                  <a:pt x="919327" y="347687"/>
                </a:lnTo>
                <a:lnTo>
                  <a:pt x="919792" y="318649"/>
                </a:lnTo>
                <a:lnTo>
                  <a:pt x="912148" y="291606"/>
                </a:lnTo>
                <a:lnTo>
                  <a:pt x="898271" y="267108"/>
                </a:lnTo>
                <a:lnTo>
                  <a:pt x="880033" y="245706"/>
                </a:lnTo>
                <a:lnTo>
                  <a:pt x="912021" y="221484"/>
                </a:lnTo>
                <a:lnTo>
                  <a:pt x="935416" y="187571"/>
                </a:lnTo>
                <a:lnTo>
                  <a:pt x="945350" y="145178"/>
                </a:lnTo>
                <a:lnTo>
                  <a:pt x="939374" y="109829"/>
                </a:lnTo>
                <a:close/>
              </a:path>
              <a:path w="945515" h="560069">
                <a:moveTo>
                  <a:pt x="744213" y="817"/>
                </a:moveTo>
                <a:lnTo>
                  <a:pt x="676833" y="7340"/>
                </a:lnTo>
                <a:lnTo>
                  <a:pt x="628019" y="17569"/>
                </a:lnTo>
                <a:lnTo>
                  <a:pt x="575172" y="32151"/>
                </a:lnTo>
                <a:lnTo>
                  <a:pt x="521557" y="49352"/>
                </a:lnTo>
                <a:lnTo>
                  <a:pt x="470439" y="67434"/>
                </a:lnTo>
                <a:lnTo>
                  <a:pt x="425083" y="84662"/>
                </a:lnTo>
                <a:lnTo>
                  <a:pt x="388755" y="99301"/>
                </a:lnTo>
                <a:lnTo>
                  <a:pt x="330720" y="246113"/>
                </a:lnTo>
                <a:lnTo>
                  <a:pt x="415390" y="207960"/>
                </a:lnTo>
                <a:lnTo>
                  <a:pt x="431876" y="200990"/>
                </a:lnTo>
                <a:lnTo>
                  <a:pt x="559190" y="200990"/>
                </a:lnTo>
                <a:lnTo>
                  <a:pt x="572744" y="147015"/>
                </a:lnTo>
                <a:lnTo>
                  <a:pt x="595735" y="138396"/>
                </a:lnTo>
                <a:lnTo>
                  <a:pt x="661971" y="118116"/>
                </a:lnTo>
                <a:lnTo>
                  <a:pt x="727535" y="104206"/>
                </a:lnTo>
                <a:lnTo>
                  <a:pt x="938382" y="103960"/>
                </a:lnTo>
                <a:lnTo>
                  <a:pt x="936955" y="95516"/>
                </a:lnTo>
                <a:lnTo>
                  <a:pt x="918783" y="62870"/>
                </a:lnTo>
                <a:lnTo>
                  <a:pt x="890076" y="36097"/>
                </a:lnTo>
                <a:lnTo>
                  <a:pt x="851180" y="16176"/>
                </a:lnTo>
                <a:lnTo>
                  <a:pt x="802444" y="4089"/>
                </a:lnTo>
                <a:lnTo>
                  <a:pt x="744213" y="817"/>
                </a:lnTo>
                <a:close/>
              </a:path>
              <a:path w="945515" h="560069">
                <a:moveTo>
                  <a:pt x="375818" y="0"/>
                </a:moveTo>
                <a:lnTo>
                  <a:pt x="237134" y="0"/>
                </a:lnTo>
                <a:lnTo>
                  <a:pt x="191439" y="182118"/>
                </a:lnTo>
                <a:lnTo>
                  <a:pt x="229873" y="161697"/>
                </a:lnTo>
                <a:lnTo>
                  <a:pt x="270503" y="140752"/>
                </a:lnTo>
                <a:lnTo>
                  <a:pt x="350481" y="100749"/>
                </a:lnTo>
                <a:lnTo>
                  <a:pt x="375818" y="0"/>
                </a:lnTo>
                <a:close/>
              </a:path>
              <a:path w="945515" h="560069">
                <a:moveTo>
                  <a:pt x="787387" y="109829"/>
                </a:moveTo>
                <a:lnTo>
                  <a:pt x="786681" y="110072"/>
                </a:lnTo>
                <a:lnTo>
                  <a:pt x="787279" y="110261"/>
                </a:lnTo>
                <a:lnTo>
                  <a:pt x="787387" y="109829"/>
                </a:lnTo>
                <a:close/>
              </a:path>
              <a:path w="945515" h="560069">
                <a:moveTo>
                  <a:pt x="938382" y="103960"/>
                </a:moveTo>
                <a:lnTo>
                  <a:pt x="767275" y="103960"/>
                </a:lnTo>
                <a:lnTo>
                  <a:pt x="786681" y="110072"/>
                </a:lnTo>
                <a:lnTo>
                  <a:pt x="787387" y="109829"/>
                </a:lnTo>
                <a:lnTo>
                  <a:pt x="939374" y="109829"/>
                </a:lnTo>
                <a:lnTo>
                  <a:pt x="938382" y="103960"/>
                </a:lnTo>
                <a:close/>
              </a:path>
            </a:pathLst>
          </a:custGeom>
          <a:solidFill>
            <a:srgbClr val="FFFFFF"/>
          </a:solid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pic>
        <p:nvPicPr>
          <p:cNvPr id="6" name="object 6"/>
          <p:cNvPicPr/>
          <p:nvPr/>
        </p:nvPicPr>
        <p:blipFill>
          <a:blip r:embed="rId2" cstate="print"/>
          <a:stretch>
            <a:fillRect/>
          </a:stretch>
        </p:blipFill>
        <p:spPr>
          <a:xfrm>
            <a:off x="5838667" y="1030902"/>
            <a:ext cx="1369476" cy="133833"/>
          </a:xfrm>
          <a:prstGeom prst="rect">
            <a:avLst/>
          </a:prstGeom>
        </p:spPr>
      </p:pic>
      <p:pic>
        <p:nvPicPr>
          <p:cNvPr id="7" name="object 7"/>
          <p:cNvPicPr/>
          <p:nvPr/>
        </p:nvPicPr>
        <p:blipFill>
          <a:blip r:embed="rId3" cstate="print"/>
          <a:stretch>
            <a:fillRect/>
          </a:stretch>
        </p:blipFill>
        <p:spPr>
          <a:xfrm>
            <a:off x="0" y="3544405"/>
            <a:ext cx="7560005" cy="53999"/>
          </a:xfrm>
          <a:prstGeom prst="rect">
            <a:avLst/>
          </a:prstGeom>
        </p:spPr>
      </p:pic>
      <p:sp>
        <p:nvSpPr>
          <p:cNvPr id="8" name="object 8"/>
          <p:cNvSpPr/>
          <p:nvPr/>
        </p:nvSpPr>
        <p:spPr>
          <a:xfrm>
            <a:off x="540000" y="9612002"/>
            <a:ext cx="5472430" cy="0"/>
          </a:xfrm>
          <a:custGeom>
            <a:avLst/>
            <a:gdLst/>
            <a:ahLst/>
            <a:cxnLst/>
            <a:rect l="l" t="t" r="r" b="b"/>
            <a:pathLst>
              <a:path w="5472430">
                <a:moveTo>
                  <a:pt x="0" y="0"/>
                </a:moveTo>
                <a:lnTo>
                  <a:pt x="5471998" y="0"/>
                </a:lnTo>
              </a:path>
            </a:pathLst>
          </a:custGeom>
          <a:ln w="14262">
            <a:solidFill>
              <a:srgbClr val="FFFFFF"/>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9" name="object 9"/>
          <p:cNvSpPr txBox="1"/>
          <p:nvPr/>
        </p:nvSpPr>
        <p:spPr>
          <a:xfrm>
            <a:off x="523726" y="9184932"/>
            <a:ext cx="2515870" cy="382156"/>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BIZ UDPゴシック" panose="020B0400000000000000" pitchFamily="50" charset="-128"/>
                <a:ea typeface="BIZ UDPゴシック" panose="020B0400000000000000" pitchFamily="50" charset="-128"/>
                <a:cs typeface="ヒラギノ明朝 ProN W6"/>
              </a:rPr>
              <a:t>JTB</a:t>
            </a:r>
            <a:r>
              <a:rPr lang="ja-JP" altLang="en-US" sz="2400" b="1">
                <a:solidFill>
                  <a:srgbClr val="FFFFFF"/>
                </a:solidFill>
                <a:latin typeface="BIZ UDPゴシック" panose="020B0400000000000000" pitchFamily="50" charset="-128"/>
                <a:ea typeface="BIZ UDPゴシック" panose="020B0400000000000000" pitchFamily="50" charset="-128"/>
                <a:cs typeface="ヒラギノ明朝 ProN W6"/>
              </a:rPr>
              <a:t>〇〇</a:t>
            </a:r>
            <a:r>
              <a:rPr sz="2400" b="1">
                <a:solidFill>
                  <a:srgbClr val="FFFFFF"/>
                </a:solidFill>
                <a:latin typeface="BIZ UDPゴシック" panose="020B0400000000000000" pitchFamily="50" charset="-128"/>
                <a:ea typeface="BIZ UDPゴシック" panose="020B0400000000000000" pitchFamily="50" charset="-128"/>
                <a:cs typeface="ヒラギノ明朝 ProN W6"/>
              </a:rPr>
              <a:t>店</a:t>
            </a:r>
            <a:endParaRPr sz="2400">
              <a:latin typeface="BIZ UDPゴシック" panose="020B0400000000000000" pitchFamily="50" charset="-128"/>
              <a:ea typeface="BIZ UDPゴシック" panose="020B0400000000000000" pitchFamily="50" charset="-128"/>
              <a:cs typeface="ヒラギノ明朝 ProN W6"/>
            </a:endParaRPr>
          </a:p>
        </p:txBody>
      </p:sp>
      <p:sp>
        <p:nvSpPr>
          <p:cNvPr id="10" name="object 10"/>
          <p:cNvSpPr txBox="1"/>
          <p:nvPr/>
        </p:nvSpPr>
        <p:spPr>
          <a:xfrm>
            <a:off x="510802" y="9600020"/>
            <a:ext cx="3495040" cy="644278"/>
          </a:xfrm>
          <a:prstGeom prst="rect">
            <a:avLst/>
          </a:prstGeom>
        </p:spPr>
        <p:txBody>
          <a:bodyPr vert="horz" wrap="square" lIns="0" tIns="61594" rIns="0" bIns="0" rtlCol="0">
            <a:spAutoFit/>
          </a:bodyPr>
          <a:lstStyle/>
          <a:p>
            <a:pPr marL="12700">
              <a:lnSpc>
                <a:spcPct val="100000"/>
              </a:lnSpc>
              <a:spcBef>
                <a:spcPts val="484"/>
              </a:spcBef>
            </a:pPr>
            <a:r>
              <a:rPr sz="1600" b="1">
                <a:solidFill>
                  <a:srgbClr val="FFFFFF"/>
                </a:solidFill>
                <a:latin typeface="BIZ UDPゴシック" panose="020B0400000000000000" pitchFamily="50" charset="-128"/>
                <a:ea typeface="BIZ UDPゴシック" panose="020B0400000000000000" pitchFamily="50" charset="-128"/>
                <a:cs typeface="ヒラギノ明朝 ProN W6"/>
              </a:rPr>
              <a:t>TEL:</a:t>
            </a:r>
            <a:endParaRPr sz="1600">
              <a:latin typeface="BIZ UDPゴシック" panose="020B0400000000000000" pitchFamily="50" charset="-128"/>
              <a:ea typeface="BIZ UDPゴシック" panose="020B0400000000000000" pitchFamily="50" charset="-128"/>
              <a:cs typeface="ヒラギノ明朝 ProN W6"/>
            </a:endParaRPr>
          </a:p>
          <a:p>
            <a:pPr marL="23495" marR="5080">
              <a:lnSpc>
                <a:spcPct val="111600"/>
              </a:lnSpc>
              <a:spcBef>
                <a:spcPts val="95"/>
              </a:spcBef>
            </a:pPr>
            <a:r>
              <a:rPr sz="900" b="1">
                <a:solidFill>
                  <a:srgbClr val="FFFFFF"/>
                </a:solidFill>
                <a:latin typeface="BIZ UDPゴシック" panose="020B0400000000000000" pitchFamily="50" charset="-128"/>
                <a:ea typeface="BIZ UDPゴシック" panose="020B0400000000000000" pitchFamily="50" charset="-128"/>
                <a:cs typeface="ヒラギノ明朝 ProN W6"/>
              </a:rPr>
              <a:t>〒</a:t>
            </a:r>
            <a:endParaRPr lang="en-US" sz="900" b="1">
              <a:solidFill>
                <a:srgbClr val="FFFFFF"/>
              </a:solidFill>
              <a:latin typeface="BIZ UDPゴシック" panose="020B0400000000000000" pitchFamily="50" charset="-128"/>
              <a:ea typeface="BIZ UDPゴシック" panose="020B0400000000000000" pitchFamily="50" charset="-128"/>
              <a:cs typeface="ヒラギノ明朝 ProN W6"/>
            </a:endParaRPr>
          </a:p>
          <a:p>
            <a:pPr marL="23495" marR="5080">
              <a:lnSpc>
                <a:spcPct val="111600"/>
              </a:lnSpc>
              <a:spcBef>
                <a:spcPts val="95"/>
              </a:spcBef>
            </a:pPr>
            <a:r>
              <a:rPr sz="900" b="1" err="1">
                <a:solidFill>
                  <a:srgbClr val="FFFFFF"/>
                </a:solidFill>
                <a:latin typeface="BIZ UDPゴシック" panose="020B0400000000000000" pitchFamily="50" charset="-128"/>
                <a:ea typeface="BIZ UDPゴシック" panose="020B0400000000000000" pitchFamily="50" charset="-128"/>
                <a:cs typeface="ヒラギノ明朝 ProN W6"/>
              </a:rPr>
              <a:t>営業時間</a:t>
            </a:r>
            <a:r>
              <a:rPr sz="900" b="1">
                <a:solidFill>
                  <a:srgbClr val="FFFFFF"/>
                </a:solidFill>
                <a:latin typeface="BIZ UDPゴシック" panose="020B0400000000000000" pitchFamily="50" charset="-128"/>
                <a:ea typeface="BIZ UDPゴシック" panose="020B0400000000000000" pitchFamily="50" charset="-128"/>
                <a:cs typeface="ヒラギノ明朝 ProN W6"/>
              </a:rPr>
              <a:t>   </a:t>
            </a:r>
            <a:r>
              <a:rPr sz="900" b="1" err="1">
                <a:solidFill>
                  <a:srgbClr val="FFFFFF"/>
                </a:solidFill>
                <a:latin typeface="BIZ UDPゴシック" panose="020B0400000000000000" pitchFamily="50" charset="-128"/>
                <a:ea typeface="BIZ UDPゴシック" panose="020B0400000000000000" pitchFamily="50" charset="-128"/>
                <a:cs typeface="ヒラギノ明朝 ProN W6"/>
              </a:rPr>
              <a:t>定休日</a:t>
            </a:r>
            <a:r>
              <a:rPr sz="900" b="1">
                <a:solidFill>
                  <a:srgbClr val="FFFFFF"/>
                </a:solidFill>
                <a:latin typeface="BIZ UDPゴシック" panose="020B0400000000000000" pitchFamily="50" charset="-128"/>
                <a:ea typeface="BIZ UDPゴシック" panose="020B0400000000000000" pitchFamily="50" charset="-128"/>
                <a:cs typeface="ヒラギノ明朝 ProN W6"/>
              </a:rPr>
              <a:t> </a:t>
            </a:r>
            <a:endParaRPr sz="900">
              <a:latin typeface="BIZ UDPゴシック" panose="020B0400000000000000" pitchFamily="50" charset="-128"/>
              <a:ea typeface="BIZ UDPゴシック" panose="020B0400000000000000" pitchFamily="50" charset="-128"/>
              <a:cs typeface="ヒラギノ明朝 ProN W6"/>
            </a:endParaRPr>
          </a:p>
        </p:txBody>
      </p:sp>
      <p:grpSp>
        <p:nvGrpSpPr>
          <p:cNvPr id="28" name="グループ化 27"/>
          <p:cNvGrpSpPr/>
          <p:nvPr/>
        </p:nvGrpSpPr>
        <p:grpSpPr>
          <a:xfrm>
            <a:off x="216403" y="3632336"/>
            <a:ext cx="594063" cy="580643"/>
            <a:chOff x="216403" y="3632336"/>
            <a:chExt cx="594063" cy="580643"/>
          </a:xfrm>
        </p:grpSpPr>
        <p:pic>
          <p:nvPicPr>
            <p:cNvPr id="15" name="object 15"/>
            <p:cNvPicPr/>
            <p:nvPr/>
          </p:nvPicPr>
          <p:blipFill>
            <a:blip r:embed="rId4" cstate="print"/>
            <a:stretch>
              <a:fillRect/>
            </a:stretch>
          </p:blipFill>
          <p:spPr>
            <a:xfrm>
              <a:off x="216403" y="3632336"/>
              <a:ext cx="580643" cy="580643"/>
            </a:xfrm>
            <a:prstGeom prst="rect">
              <a:avLst/>
            </a:prstGeom>
          </p:spPr>
        </p:pic>
        <p:pic>
          <p:nvPicPr>
            <p:cNvPr id="16" name="object 16"/>
            <p:cNvPicPr/>
            <p:nvPr/>
          </p:nvPicPr>
          <p:blipFill>
            <a:blip r:embed="rId5" cstate="print"/>
            <a:stretch>
              <a:fillRect/>
            </a:stretch>
          </p:blipFill>
          <p:spPr>
            <a:xfrm>
              <a:off x="239963" y="3655601"/>
              <a:ext cx="511175" cy="511187"/>
            </a:xfrm>
            <a:prstGeom prst="rect">
              <a:avLst/>
            </a:prstGeom>
          </p:spPr>
        </p:pic>
        <p:sp>
          <p:nvSpPr>
            <p:cNvPr id="17" name="object 17"/>
            <p:cNvSpPr txBox="1"/>
            <p:nvPr/>
          </p:nvSpPr>
          <p:spPr>
            <a:xfrm>
              <a:off x="281807" y="3814642"/>
              <a:ext cx="52865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第１部</a:t>
              </a:r>
              <a:endParaRPr sz="1200">
                <a:latin typeface="BIZ UDPゴシック" panose="020B0400000000000000" pitchFamily="50" charset="-128"/>
                <a:ea typeface="BIZ UDPゴシック" panose="020B0400000000000000" pitchFamily="50" charset="-128"/>
                <a:cs typeface="ヒラギノ明朝 ProN W6"/>
              </a:endParaRPr>
            </a:p>
          </p:txBody>
        </p:sp>
      </p:grpSp>
      <p:sp>
        <p:nvSpPr>
          <p:cNvPr id="27" name="object 27"/>
          <p:cNvSpPr txBox="1"/>
          <p:nvPr/>
        </p:nvSpPr>
        <p:spPr>
          <a:xfrm>
            <a:off x="406158" y="307966"/>
            <a:ext cx="2311400" cy="320601"/>
          </a:xfrm>
          <a:prstGeom prst="rect">
            <a:avLst/>
          </a:prstGeom>
        </p:spPr>
        <p:txBody>
          <a:bodyPr vert="horz" wrap="square" lIns="0" tIns="12700" rIns="0" bIns="0" rtlCol="0">
            <a:spAutoFit/>
          </a:bodyPr>
          <a:lstStyle/>
          <a:p>
            <a:pPr marL="12700">
              <a:lnSpc>
                <a:spcPct val="100000"/>
              </a:lnSpc>
              <a:spcBef>
                <a:spcPts val="100"/>
              </a:spcBef>
            </a:pPr>
            <a:r>
              <a:rPr lang="en-US" altLang="ja-JP" sz="2000" b="1">
                <a:solidFill>
                  <a:schemeClr val="bg1"/>
                </a:solidFill>
                <a:latin typeface="BIZ UDPゴシック" panose="020B0400000000000000" pitchFamily="50" charset="-128"/>
                <a:ea typeface="BIZ UDPゴシック" panose="020B0400000000000000" pitchFamily="50" charset="-128"/>
                <a:cs typeface="ヒラギノ明朝 ProN W6"/>
              </a:rPr>
              <a:t>JTB</a:t>
            </a:r>
            <a:r>
              <a:rPr lang="ja-JP" altLang="en-US" sz="2000" b="1">
                <a:solidFill>
                  <a:schemeClr val="bg1"/>
                </a:solidFill>
                <a:latin typeface="BIZ UDPゴシック" panose="020B0400000000000000" pitchFamily="50" charset="-128"/>
                <a:ea typeface="BIZ UDPゴシック" panose="020B0400000000000000" pitchFamily="50" charset="-128"/>
                <a:cs typeface="ヒラギノ明朝 ProN W6"/>
              </a:rPr>
              <a:t>千葉エリア限定</a:t>
            </a:r>
            <a:endParaRPr sz="2000" b="1">
              <a:solidFill>
                <a:schemeClr val="bg1"/>
              </a:solidFill>
              <a:latin typeface="BIZ UDPゴシック" panose="020B0400000000000000" pitchFamily="50" charset="-128"/>
              <a:ea typeface="BIZ UDPゴシック" panose="020B0400000000000000" pitchFamily="50" charset="-128"/>
              <a:cs typeface="ヒラギノ明朝 ProN W6"/>
            </a:endParaRPr>
          </a:p>
        </p:txBody>
      </p:sp>
      <p:sp>
        <p:nvSpPr>
          <p:cNvPr id="3" name="object 15">
            <a:extLst>
              <a:ext uri="{FF2B5EF4-FFF2-40B4-BE49-F238E27FC236}">
                <a16:creationId xmlns:a16="http://schemas.microsoft.com/office/drawing/2014/main" id="{8F2724EE-A10D-60B0-AA82-04BD5738A19E}"/>
              </a:ext>
            </a:extLst>
          </p:cNvPr>
          <p:cNvSpPr txBox="1"/>
          <p:nvPr/>
        </p:nvSpPr>
        <p:spPr>
          <a:xfrm>
            <a:off x="6299999" y="9305825"/>
            <a:ext cx="704308" cy="305853"/>
          </a:xfrm>
          <a:prstGeom prst="rect">
            <a:avLst/>
          </a:prstGeom>
        </p:spPr>
        <p:txBody>
          <a:bodyPr vert="horz" wrap="square" lIns="0" tIns="23495" rIns="0" bIns="0" rtlCol="0">
            <a:spAutoFit/>
          </a:bodyPr>
          <a:lstStyle/>
          <a:p>
            <a:pPr marL="12700" marR="5080" indent="94615" algn="ctr">
              <a:lnSpc>
                <a:spcPts val="1019"/>
              </a:lnSpc>
              <a:spcBef>
                <a:spcPts val="185"/>
              </a:spcBef>
            </a:pPr>
            <a:r>
              <a:rPr sz="900" err="1">
                <a:solidFill>
                  <a:srgbClr val="FFFFFF"/>
                </a:solidFill>
                <a:latin typeface="BIZ UDPゴシック" panose="020B0400000000000000" pitchFamily="50" charset="-128"/>
                <a:ea typeface="BIZ UDPゴシック" panose="020B0400000000000000" pitchFamily="50" charset="-128"/>
                <a:cs typeface="ヒラギノ明朝 ProN W3"/>
              </a:rPr>
              <a:t>詳細は</a:t>
            </a:r>
            <a:endParaRPr lang="en-US" sz="900">
              <a:solidFill>
                <a:srgbClr val="FFFFFF"/>
              </a:solidFill>
              <a:latin typeface="BIZ UDPゴシック" panose="020B0400000000000000" pitchFamily="50" charset="-128"/>
              <a:ea typeface="BIZ UDPゴシック" panose="020B0400000000000000" pitchFamily="50" charset="-128"/>
              <a:cs typeface="ヒラギノ明朝 ProN W3"/>
            </a:endParaRPr>
          </a:p>
          <a:p>
            <a:pPr marL="12700" marR="5080" indent="94615" algn="ctr">
              <a:lnSpc>
                <a:spcPts val="1019"/>
              </a:lnSpc>
              <a:spcBef>
                <a:spcPts val="185"/>
              </a:spcBef>
            </a:pPr>
            <a:r>
              <a:rPr sz="900" err="1">
                <a:solidFill>
                  <a:srgbClr val="FFFFFF"/>
                </a:solidFill>
                <a:latin typeface="BIZ UDPゴシック" panose="020B0400000000000000" pitchFamily="50" charset="-128"/>
                <a:ea typeface="BIZ UDPゴシック" panose="020B0400000000000000" pitchFamily="50" charset="-128"/>
                <a:cs typeface="ヒラギノ明朝 ProN W3"/>
              </a:rPr>
              <a:t>こちらから</a:t>
            </a:r>
            <a:endParaRPr sz="900">
              <a:latin typeface="BIZ UDPゴシック" panose="020B0400000000000000" pitchFamily="50" charset="-128"/>
              <a:ea typeface="BIZ UDPゴシック" panose="020B0400000000000000" pitchFamily="50" charset="-128"/>
              <a:cs typeface="ヒラギノ明朝 ProN W3"/>
            </a:endParaRPr>
          </a:p>
        </p:txBody>
      </p:sp>
      <p:sp>
        <p:nvSpPr>
          <p:cNvPr id="14" name="object 16">
            <a:extLst>
              <a:ext uri="{FF2B5EF4-FFF2-40B4-BE49-F238E27FC236}">
                <a16:creationId xmlns:a16="http://schemas.microsoft.com/office/drawing/2014/main" id="{4E81B869-9A47-7922-6139-B6BE94311A24}"/>
              </a:ext>
            </a:extLst>
          </p:cNvPr>
          <p:cNvSpPr txBox="1">
            <a:spLocks/>
          </p:cNvSpPr>
          <p:nvPr/>
        </p:nvSpPr>
        <p:spPr>
          <a:xfrm>
            <a:off x="6324120" y="9660952"/>
            <a:ext cx="720000" cy="720000"/>
          </a:xfrm>
          <a:prstGeom prst="rect">
            <a:avLst/>
          </a:prstGeom>
          <a:solidFill>
            <a:srgbClr val="D1D3D4"/>
          </a:solidFill>
        </p:spPr>
        <p:txBody>
          <a:bodyPr vert="horz" wrap="none" lIns="0" tIns="0" rIns="0" bIns="0" numCol="1" rtlCol="0" anchor="ctr" anchorCtr="0">
            <a:noAutofit/>
          </a:bodyPr>
          <a:lstStyle/>
          <a:p>
            <a:pPr marL="71755" marR="60325" indent="182245" algn="l">
              <a:lnSpc>
                <a:spcPct val="100000"/>
              </a:lnSpc>
            </a:pPr>
            <a:endParaRPr lang="ja-JP" altLang="en-US" sz="800">
              <a:solidFill>
                <a:srgbClr val="231F20"/>
              </a:solidFill>
              <a:latin typeface="BIZ UDPゴシック" panose="020B0400000000000000" pitchFamily="50" charset="-128"/>
              <a:ea typeface="BIZ UDPゴシック" panose="020B0400000000000000" pitchFamily="50" charset="-128"/>
              <a:cs typeface="ヒラギノ明朝 ProN W6"/>
            </a:endParaRPr>
          </a:p>
        </p:txBody>
      </p:sp>
      <p:sp>
        <p:nvSpPr>
          <p:cNvPr id="33" name="object 11"/>
          <p:cNvSpPr txBox="1">
            <a:spLocks/>
          </p:cNvSpPr>
          <p:nvPr/>
        </p:nvSpPr>
        <p:spPr>
          <a:xfrm>
            <a:off x="148670" y="468266"/>
            <a:ext cx="7262664" cy="2023246"/>
          </a:xfrm>
          <a:prstGeom prst="rect">
            <a:avLst/>
          </a:prstGeom>
        </p:spPr>
        <p:txBody>
          <a:bodyPr vert="horz" wrap="square" lIns="0" tIns="431800" rIns="0" bIns="0" rtlCol="0">
            <a:spAutoFit/>
          </a:bodyPr>
          <a:lstStyle>
            <a:lvl1pPr>
              <a:defRPr sz="6000" b="1" i="0">
                <a:solidFill>
                  <a:schemeClr val="bg1"/>
                </a:solidFill>
                <a:latin typeface="ヒラギノ明朝 ProN W6"/>
                <a:ea typeface="+mj-ea"/>
                <a:cs typeface="ヒラギノ明朝 ProN W6"/>
              </a:defRPr>
            </a:lvl1pPr>
          </a:lstStyle>
          <a:p>
            <a:pPr marL="12700" algn="l">
              <a:spcBef>
                <a:spcPts val="3400"/>
              </a:spcBef>
            </a:pPr>
            <a:r>
              <a:rPr lang="ja-JP" altLang="en-US" sz="5400">
                <a:latin typeface="BIZ UDPゴシック" panose="020B0400000000000000" pitchFamily="50" charset="-128"/>
                <a:ea typeface="BIZ UDPゴシック" panose="020B0400000000000000" pitchFamily="50" charset="-128"/>
              </a:rPr>
              <a:t>　海外旅行説明会</a:t>
            </a:r>
            <a:endParaRPr lang="ja-JP" altLang="en-US" sz="5400" baseline="3205">
              <a:latin typeface="BIZ UDPゴシック" panose="020B0400000000000000" pitchFamily="50" charset="-128"/>
              <a:ea typeface="BIZ UDPゴシック" panose="020B0400000000000000" pitchFamily="50" charset="-128"/>
            </a:endParaRPr>
          </a:p>
          <a:p>
            <a:pPr marL="184150" marR="5080" algn="l">
              <a:lnSpc>
                <a:spcPct val="118100"/>
              </a:lnSpc>
              <a:spcBef>
                <a:spcPts val="365"/>
              </a:spcBef>
            </a:pPr>
            <a:endParaRPr lang="en-US" altLang="ja-JP" sz="1200" b="0">
              <a:latin typeface="BIZ UDPゴシック" panose="020B0400000000000000" pitchFamily="50" charset="-128"/>
              <a:ea typeface="BIZ UDPゴシック" panose="020B0400000000000000" pitchFamily="50" charset="-128"/>
              <a:cs typeface="ヒラギノ明朝 ProN W3"/>
            </a:endParaRPr>
          </a:p>
          <a:p>
            <a:pPr marL="184150" marR="5080" algn="l">
              <a:lnSpc>
                <a:spcPct val="118100"/>
              </a:lnSpc>
              <a:spcBef>
                <a:spcPts val="365"/>
              </a:spcBef>
            </a:pPr>
            <a:r>
              <a:rPr lang="ja-JP" altLang="en-US" sz="1200" b="0">
                <a:latin typeface="BIZ UDPゴシック" panose="020B0400000000000000" pitchFamily="50" charset="-128"/>
                <a:ea typeface="BIZ UDPゴシック" panose="020B0400000000000000" pitchFamily="50" charset="-128"/>
                <a:cs typeface="ヒラギノ明朝 ProN W3"/>
              </a:rPr>
              <a:t>このたび</a:t>
            </a:r>
            <a:r>
              <a:rPr lang="en-US" altLang="ja-JP" sz="1200" b="0">
                <a:latin typeface="BIZ UDPゴシック" panose="020B0400000000000000" pitchFamily="50" charset="-128"/>
                <a:ea typeface="BIZ UDPゴシック" panose="020B0400000000000000" pitchFamily="50" charset="-128"/>
                <a:cs typeface="ヒラギノ明朝 ProN W3"/>
              </a:rPr>
              <a:t>JTB</a:t>
            </a:r>
            <a:r>
              <a:rPr lang="ja-JP" altLang="en-US" sz="1200" b="0">
                <a:latin typeface="BIZ UDPゴシック" panose="020B0400000000000000" pitchFamily="50" charset="-128"/>
                <a:ea typeface="BIZ UDPゴシック" panose="020B0400000000000000" pitchFamily="50" charset="-128"/>
                <a:cs typeface="ヒラギノ明朝 ProN W3"/>
              </a:rPr>
              <a:t>千葉エリアにおいて、</a:t>
            </a:r>
            <a:r>
              <a:rPr lang="en-US" altLang="ja-JP" sz="1200" b="0">
                <a:latin typeface="BIZ UDPゴシック" panose="020B0400000000000000" pitchFamily="50" charset="-128"/>
                <a:ea typeface="BIZ UDPゴシック" panose="020B0400000000000000" pitchFamily="50" charset="-128"/>
                <a:cs typeface="ヒラギノ明朝 ProN W3"/>
              </a:rPr>
              <a:t>2025</a:t>
            </a:r>
            <a:r>
              <a:rPr lang="ja-JP" altLang="en-US" sz="1200" b="0">
                <a:latin typeface="BIZ UDPゴシック" panose="020B0400000000000000" pitchFamily="50" charset="-128"/>
                <a:ea typeface="BIZ UDPゴシック" panose="020B0400000000000000" pitchFamily="50" charset="-128"/>
                <a:cs typeface="ヒラギノ明朝 ProN W3"/>
              </a:rPr>
              <a:t>年</a:t>
            </a:r>
            <a:r>
              <a:rPr lang="en-US" altLang="ja-JP" sz="1200" b="0">
                <a:latin typeface="BIZ UDPゴシック" panose="020B0400000000000000" pitchFamily="50" charset="-128"/>
                <a:ea typeface="BIZ UDPゴシック" panose="020B0400000000000000" pitchFamily="50" charset="-128"/>
                <a:cs typeface="ヒラギノ明朝 ProN W3"/>
              </a:rPr>
              <a:t>10</a:t>
            </a:r>
            <a:r>
              <a:rPr lang="ja-JP" altLang="en-US" sz="1200" b="0">
                <a:latin typeface="BIZ UDPゴシック" panose="020B0400000000000000" pitchFamily="50" charset="-128"/>
                <a:ea typeface="BIZ UDPゴシック" panose="020B0400000000000000" pitchFamily="50" charset="-128"/>
                <a:cs typeface="ヒラギノ明朝 ProN W3"/>
              </a:rPr>
              <a:t>月からの海外旅行の説明会を開催する運びとなりました。</a:t>
            </a:r>
            <a:br>
              <a:rPr lang="ja-JP" altLang="en-US" sz="1200" b="0">
                <a:latin typeface="BIZ UDPゴシック" panose="020B0400000000000000" pitchFamily="50" charset="-128"/>
                <a:ea typeface="BIZ UDPゴシック" panose="020B0400000000000000" pitchFamily="50" charset="-128"/>
                <a:cs typeface="ヒラギノ明朝 ProN W3"/>
              </a:rPr>
            </a:br>
            <a:r>
              <a:rPr lang="ja-JP" altLang="en-US" sz="1200" b="0">
                <a:latin typeface="BIZ UDPゴシック" panose="020B0400000000000000" pitchFamily="50" charset="-128"/>
                <a:ea typeface="BIZ UDPゴシック" panose="020B0400000000000000" pitchFamily="50" charset="-128"/>
                <a:cs typeface="ヒラギノ明朝 ProN W3"/>
              </a:rPr>
              <a:t>現地の魅力を知り尽くした添乗員よりご案内いたします。みなさまのご参加をお待ちしております。</a:t>
            </a:r>
            <a:endParaRPr lang="ja-JP" altLang="en-US" sz="1200">
              <a:latin typeface="BIZ UDPゴシック" panose="020B0400000000000000" pitchFamily="50" charset="-128"/>
              <a:ea typeface="BIZ UDPゴシック" panose="020B0400000000000000" pitchFamily="50" charset="-128"/>
              <a:cs typeface="ヒラギノ明朝 ProN W3"/>
            </a:endParaRPr>
          </a:p>
        </p:txBody>
      </p:sp>
      <p:pic>
        <p:nvPicPr>
          <p:cNvPr id="36" name="object 7"/>
          <p:cNvPicPr/>
          <p:nvPr/>
        </p:nvPicPr>
        <p:blipFill>
          <a:blip r:embed="rId3" cstate="print"/>
          <a:stretch>
            <a:fillRect/>
          </a:stretch>
        </p:blipFill>
        <p:spPr>
          <a:xfrm flipV="1">
            <a:off x="-3505" y="2784481"/>
            <a:ext cx="7560005" cy="774101"/>
          </a:xfrm>
          <a:prstGeom prst="rect">
            <a:avLst/>
          </a:prstGeom>
        </p:spPr>
      </p:pic>
      <p:sp>
        <p:nvSpPr>
          <p:cNvPr id="37" name="object 2">
            <a:extLst>
              <a:ext uri="{FF2B5EF4-FFF2-40B4-BE49-F238E27FC236}">
                <a16:creationId xmlns:a16="http://schemas.microsoft.com/office/drawing/2014/main" id="{0B0AA38C-DE3C-2B00-8E44-9B6D629C0849}"/>
              </a:ext>
            </a:extLst>
          </p:cNvPr>
          <p:cNvSpPr txBox="1"/>
          <p:nvPr/>
        </p:nvSpPr>
        <p:spPr>
          <a:xfrm>
            <a:off x="106469" y="2953502"/>
            <a:ext cx="4433918" cy="443711"/>
          </a:xfrm>
          <a:prstGeom prst="rect">
            <a:avLst/>
          </a:prstGeom>
        </p:spPr>
        <p:txBody>
          <a:bodyPr vert="horz" wrap="square" lIns="0" tIns="12700" rIns="0" bIns="0" rtlCol="0" anchor="t">
            <a:spAutoFit/>
          </a:bodyPr>
          <a:lstStyle/>
          <a:p>
            <a:pPr marL="12700">
              <a:lnSpc>
                <a:spcPct val="100000"/>
              </a:lnSpc>
              <a:spcBef>
                <a:spcPts val="100"/>
              </a:spcBef>
            </a:pPr>
            <a:r>
              <a:rPr lang="ja-JP" altLang="en-US" sz="2800" b="1" dirty="0">
                <a:solidFill>
                  <a:schemeClr val="tx2"/>
                </a:solidFill>
                <a:latin typeface="BIZ UDPゴシック" panose="020B0400000000000000" pitchFamily="50" charset="-128"/>
                <a:ea typeface="BIZ UDPゴシック"/>
                <a:cs typeface="ヒラギノ明朝 ProN W6"/>
              </a:rPr>
              <a:t>２０２5年7月2日(水）</a:t>
            </a:r>
            <a:endParaRPr lang="ja-JP" altLang="en-US" sz="2800" dirty="0">
              <a:solidFill>
                <a:schemeClr val="tx2"/>
              </a:solidFill>
              <a:latin typeface="BIZ UDPゴシック" panose="020B0400000000000000" pitchFamily="50" charset="-128"/>
              <a:ea typeface="BIZ UDPゴシック"/>
              <a:cs typeface="ヒラギノ明朝 ProN W6"/>
            </a:endParaRPr>
          </a:p>
        </p:txBody>
      </p:sp>
      <p:sp>
        <p:nvSpPr>
          <p:cNvPr id="38" name="object 2">
            <a:extLst>
              <a:ext uri="{FF2B5EF4-FFF2-40B4-BE49-F238E27FC236}">
                <a16:creationId xmlns:a16="http://schemas.microsoft.com/office/drawing/2014/main" id="{0B69C612-39DF-FE3D-FC9A-6CEA1C1F184E}"/>
              </a:ext>
            </a:extLst>
          </p:cNvPr>
          <p:cNvSpPr txBox="1"/>
          <p:nvPr/>
        </p:nvSpPr>
        <p:spPr>
          <a:xfrm>
            <a:off x="3876087" y="2863785"/>
            <a:ext cx="3505200" cy="641201"/>
          </a:xfrm>
          <a:prstGeom prst="rect">
            <a:avLst/>
          </a:prstGeom>
        </p:spPr>
        <p:txBody>
          <a:bodyPr vert="horz" wrap="square" lIns="0" tIns="12700" rIns="0" bIns="0" rtlCol="0" anchor="t">
            <a:spAutoFit/>
          </a:bodyPr>
          <a:lstStyle/>
          <a:p>
            <a:pPr marL="12700" algn="l">
              <a:lnSpc>
                <a:spcPct val="100000"/>
              </a:lnSpc>
              <a:spcBef>
                <a:spcPts val="100"/>
              </a:spcBef>
            </a:pPr>
            <a:r>
              <a:rPr lang="ja-JP" altLang="en-US" sz="2000" b="1" dirty="0">
                <a:solidFill>
                  <a:schemeClr val="tx2"/>
                </a:solidFill>
                <a:latin typeface="BIZ UDPゴシック" panose="020B0400000000000000" pitchFamily="50" charset="-128"/>
                <a:ea typeface="BIZ UDPゴシック"/>
                <a:cs typeface="ヒラギノ明朝 ProN W6"/>
              </a:rPr>
              <a:t>会場：</a:t>
            </a:r>
            <a:r>
              <a:rPr lang="ja-JP" sz="2000" b="1" dirty="0">
                <a:solidFill>
                  <a:schemeClr val="tx2"/>
                </a:solidFill>
              </a:rPr>
              <a:t>プロム船橋</a:t>
            </a:r>
            <a:endParaRPr lang="en-US" altLang="ja-JP" sz="2000" b="1" dirty="0">
              <a:solidFill>
                <a:schemeClr val="tx2"/>
              </a:solidFill>
            </a:endParaRPr>
          </a:p>
          <a:p>
            <a:pPr marL="12700" algn="l">
              <a:lnSpc>
                <a:spcPct val="100000"/>
              </a:lnSpc>
              <a:spcBef>
                <a:spcPts val="100"/>
              </a:spcBef>
            </a:pPr>
            <a:r>
              <a:rPr lang="ja-JP" sz="2000" b="1" dirty="0" smtClean="0">
                <a:solidFill>
                  <a:schemeClr val="tx2"/>
                </a:solidFill>
              </a:rPr>
              <a:t>（</a:t>
            </a:r>
            <a:r>
              <a:rPr lang="ja-JP" sz="2000" b="1" dirty="0">
                <a:solidFill>
                  <a:schemeClr val="tx2"/>
                </a:solidFill>
              </a:rPr>
              <a:t>英会話NOVA内）</a:t>
            </a:r>
            <a:endParaRPr lang="ja-JP" altLang="en-US" sz="2000" b="1" dirty="0">
              <a:solidFill>
                <a:schemeClr val="tx2"/>
              </a:solidFill>
              <a:latin typeface="BIZ UDPゴシック" panose="020B0400000000000000" pitchFamily="50" charset="-128"/>
              <a:ea typeface="BIZ UDPゴシック"/>
              <a:cs typeface="ヒラギノ明朝 ProN W6"/>
            </a:endParaRPr>
          </a:p>
        </p:txBody>
      </p:sp>
      <p:sp>
        <p:nvSpPr>
          <p:cNvPr id="40" name="object 2"/>
          <p:cNvSpPr txBox="1"/>
          <p:nvPr/>
        </p:nvSpPr>
        <p:spPr>
          <a:xfrm>
            <a:off x="690046" y="3731374"/>
            <a:ext cx="3417214" cy="628377"/>
          </a:xfrm>
          <a:prstGeom prst="rect">
            <a:avLst/>
          </a:prstGeom>
        </p:spPr>
        <p:txBody>
          <a:bodyPr vert="horz" wrap="square" lIns="0" tIns="12700" rIns="0" bIns="0" rtlCol="0" anchor="t">
            <a:spAutoFit/>
          </a:bodyPr>
          <a:lstStyle/>
          <a:p>
            <a:pPr marL="12700" algn="l">
              <a:lnSpc>
                <a:spcPct val="100000"/>
              </a:lnSpc>
              <a:spcBef>
                <a:spcPts val="100"/>
              </a:spcBef>
            </a:pPr>
            <a:r>
              <a:rPr lang="ja-JP" altLang="en-US" sz="2000" b="1" dirty="0">
                <a:solidFill>
                  <a:schemeClr val="accent5">
                    <a:lumMod val="50000"/>
                  </a:schemeClr>
                </a:solidFill>
                <a:latin typeface="BIZ UDPゴシック" panose="020B0400000000000000" pitchFamily="50" charset="-128"/>
                <a:ea typeface="BIZ UDPゴシック"/>
                <a:cs typeface="ヒラギノ明朝 ProN W6"/>
              </a:rPr>
              <a:t>　</a:t>
            </a:r>
            <a:r>
              <a:rPr lang="ja-JP" altLang="en-US" sz="2000" b="1">
                <a:solidFill>
                  <a:schemeClr val="tx2"/>
                </a:solidFill>
                <a:latin typeface="BIZ UDPゴシック" panose="020B0400000000000000" pitchFamily="50" charset="-128"/>
                <a:ea typeface="BIZ UDPゴシック"/>
                <a:cs typeface="ヒラギノ明朝 ProN W6"/>
              </a:rPr>
              <a:t>ニュージランド　旅行説明会</a:t>
            </a:r>
            <a:endParaRPr lang="ja-JP" sz="2000" b="1">
              <a:solidFill>
                <a:schemeClr val="tx2"/>
              </a:solidFill>
              <a:latin typeface="BIZ UDPゴシック" panose="020B0400000000000000" pitchFamily="50" charset="-128"/>
              <a:ea typeface="BIZ UDPゴシック"/>
              <a:cs typeface="ヒラギノ明朝 ProN W6"/>
            </a:endParaRPr>
          </a:p>
        </p:txBody>
      </p:sp>
      <p:sp>
        <p:nvSpPr>
          <p:cNvPr id="41" name="object 13"/>
          <p:cNvSpPr txBox="1"/>
          <p:nvPr/>
        </p:nvSpPr>
        <p:spPr>
          <a:xfrm>
            <a:off x="669440" y="4247776"/>
            <a:ext cx="3857307" cy="1120820"/>
          </a:xfrm>
          <a:prstGeom prst="rect">
            <a:avLst/>
          </a:prstGeom>
        </p:spPr>
        <p:txBody>
          <a:bodyPr vert="horz" wrap="square" lIns="0" tIns="12700" rIns="0" bIns="0" rtlCol="0" anchor="t">
            <a:spAutoFit/>
          </a:bodyPr>
          <a:lstStyle/>
          <a:p>
            <a:pPr algn="l"/>
            <a:r>
              <a:rPr lang="ja-JP" altLang="ja-JP" sz="1200" b="1" u="sng" dirty="0">
                <a:solidFill>
                  <a:srgbClr val="4A4A4A"/>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ニュージーランドの旅行なら、JTBにおまかせ！</a:t>
            </a:r>
            <a:endParaRPr lang="ja-JP" altLang="ja-JP" sz="1200" b="1"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l"/>
            <a:r>
              <a:rPr lang="ja-JP" altLang="ja-JP" sz="1200" b="1" dirty="0">
                <a:solidFill>
                  <a:srgbClr val="4A4A4A"/>
                </a:solidFill>
                <a:latin typeface="BIZ UDPゴシック" panose="020B0400000000000000" pitchFamily="50" charset="-128"/>
                <a:ea typeface="BIZ UDPゴシック" panose="020B0400000000000000" pitchFamily="50" charset="-128"/>
              </a:rPr>
              <a:t>秋～冬にかけてベストシーズンを迎えるニュージーランド</a:t>
            </a:r>
            <a:r>
              <a:rPr lang="ja-JP" altLang="en-US" sz="1200" b="1" dirty="0">
                <a:solidFill>
                  <a:srgbClr val="4A4A4A"/>
                </a:solidFill>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a:p>
            <a:pPr algn="l"/>
            <a:r>
              <a:rPr lang="ja-JP" altLang="ja-JP" sz="1200" b="1" dirty="0">
                <a:solidFill>
                  <a:srgbClr val="4A4A4A"/>
                </a:solidFill>
                <a:latin typeface="BIZ UDPゴシック" panose="020B0400000000000000" pitchFamily="50" charset="-128"/>
                <a:ea typeface="BIZ UDPゴシック"/>
              </a:rPr>
              <a:t>自然・街歩き・・・ たっぷり街歩きをするなら、</a:t>
            </a:r>
            <a:endParaRPr lang="en-US" altLang="ja-JP" sz="1200" b="1" dirty="0">
              <a:solidFill>
                <a:srgbClr val="4A4A4A"/>
              </a:solidFill>
              <a:latin typeface="BIZ UDPゴシック" panose="020B0400000000000000" pitchFamily="50" charset="-128"/>
              <a:ea typeface="BIZ UDPゴシック"/>
            </a:endParaRPr>
          </a:p>
          <a:p>
            <a:pPr algn="l"/>
            <a:r>
              <a:rPr lang="ja-JP" altLang="ja-JP" sz="1200" b="1" dirty="0">
                <a:solidFill>
                  <a:srgbClr val="4A4A4A"/>
                </a:solidFill>
                <a:latin typeface="BIZ UDPゴシック" panose="020B0400000000000000" pitchFamily="50" charset="-128"/>
                <a:ea typeface="BIZ UDPゴシック" panose="020B0400000000000000" pitchFamily="50" charset="-128"/>
              </a:rPr>
              <a:t>添乗員付きのツアーだから安心で快適です。</a:t>
            </a:r>
            <a:endParaRPr lang="ja-JP" altLang="ja-JP" sz="1200" b="1" dirty="0">
              <a:latin typeface="BIZ UDPゴシック" panose="020B0400000000000000" pitchFamily="50" charset="-128"/>
              <a:ea typeface="BIZ UDPゴシック" panose="020B0400000000000000" pitchFamily="50" charset="-128"/>
            </a:endParaRPr>
          </a:p>
          <a:p>
            <a:pPr algn="l"/>
            <a:r>
              <a:rPr lang="ja-JP" altLang="ja-JP" sz="1200" b="1" dirty="0">
                <a:solidFill>
                  <a:srgbClr val="4A4A4A"/>
                </a:solidFill>
                <a:latin typeface="BIZ UDPゴシック" panose="020B0400000000000000" pitchFamily="50" charset="-128"/>
                <a:ea typeface="BIZ UDPゴシック"/>
              </a:rPr>
              <a:t>2025年11月～2026年3月出発おすすめコースを経験豊富な添乗員</a:t>
            </a:r>
            <a:r>
              <a:rPr lang="ja-JP" altLang="ja-JP" sz="1200" b="1" dirty="0" smtClean="0">
                <a:solidFill>
                  <a:srgbClr val="4A4A4A"/>
                </a:solidFill>
                <a:latin typeface="BIZ UDPゴシック" panose="020B0400000000000000" pitchFamily="50" charset="-128"/>
                <a:ea typeface="BIZ UDPゴシック"/>
              </a:rPr>
              <a:t>よりご紹介</a:t>
            </a:r>
            <a:r>
              <a:rPr lang="ja-JP" altLang="ja-JP" sz="1200" b="1" dirty="0">
                <a:solidFill>
                  <a:srgbClr val="4A4A4A"/>
                </a:solidFill>
                <a:latin typeface="BIZ UDPゴシック" panose="020B0400000000000000" pitchFamily="50" charset="-128"/>
                <a:ea typeface="BIZ UDPゴシック"/>
              </a:rPr>
              <a:t>いたします。</a:t>
            </a:r>
            <a:endParaRPr lang="ja-JP" altLang="ja-JP" sz="1200" b="1" dirty="0">
              <a:latin typeface="BIZ UDPゴシック" panose="020B0400000000000000" pitchFamily="50" charset="-128"/>
              <a:ea typeface="BIZ UDPゴシック"/>
            </a:endParaRPr>
          </a:p>
        </p:txBody>
      </p:sp>
      <p:pic>
        <p:nvPicPr>
          <p:cNvPr id="42" name="object 34"/>
          <p:cNvPicPr/>
          <p:nvPr/>
        </p:nvPicPr>
        <p:blipFill>
          <a:blip r:embed="rId6" cstate="print"/>
          <a:stretch>
            <a:fillRect/>
          </a:stretch>
        </p:blipFill>
        <p:spPr>
          <a:xfrm>
            <a:off x="4296531" y="3824072"/>
            <a:ext cx="2107327" cy="315237"/>
          </a:xfrm>
          <a:prstGeom prst="rect">
            <a:avLst/>
          </a:prstGeom>
        </p:spPr>
      </p:pic>
      <p:sp>
        <p:nvSpPr>
          <p:cNvPr id="44" name="object 35"/>
          <p:cNvSpPr txBox="1"/>
          <p:nvPr/>
        </p:nvSpPr>
        <p:spPr>
          <a:xfrm>
            <a:off x="3538987" y="3872415"/>
            <a:ext cx="2703511" cy="267381"/>
          </a:xfrm>
          <a:prstGeom prst="rect">
            <a:avLst/>
          </a:prstGeom>
        </p:spPr>
        <p:txBody>
          <a:bodyPr vert="horz" wrap="square" lIns="0" tIns="20955" rIns="0" bIns="0" rtlCol="0" anchor="t">
            <a:spAutoFit/>
          </a:bodyPr>
          <a:lstStyle/>
          <a:p>
            <a:pPr marL="668655" algn="ctr">
              <a:lnSpc>
                <a:spcPct val="100000"/>
              </a:lnSpc>
              <a:spcBef>
                <a:spcPts val="165"/>
              </a:spcBef>
            </a:pPr>
            <a:r>
              <a:rPr lang="en-US" altLang="ja-JP" sz="1600" b="1">
                <a:solidFill>
                  <a:schemeClr val="bg1"/>
                </a:solidFill>
                <a:latin typeface="BIZ UDPゴシック" panose="020B0400000000000000" pitchFamily="50" charset="-128"/>
                <a:ea typeface="BIZ UDPゴシック"/>
                <a:cs typeface="ヒラギノ明朝 ProN W6"/>
              </a:rPr>
              <a:t>10</a:t>
            </a:r>
            <a:r>
              <a:rPr lang="ja-JP" altLang="en-US" sz="1600" b="1">
                <a:solidFill>
                  <a:schemeClr val="bg1"/>
                </a:solidFill>
                <a:latin typeface="BIZ UDPゴシック" panose="020B0400000000000000" pitchFamily="50" charset="-128"/>
                <a:ea typeface="BIZ UDPゴシック"/>
                <a:cs typeface="ヒラギノ明朝 ProN W6"/>
              </a:rPr>
              <a:t>：</a:t>
            </a:r>
            <a:r>
              <a:rPr lang="en-US" altLang="ja-JP" sz="1600" b="1">
                <a:solidFill>
                  <a:schemeClr val="bg1"/>
                </a:solidFill>
                <a:latin typeface="BIZ UDPゴシック" panose="020B0400000000000000" pitchFamily="50" charset="-128"/>
                <a:ea typeface="BIZ UDPゴシック"/>
                <a:cs typeface="ヒラギノ明朝 ProN W6"/>
              </a:rPr>
              <a:t>30</a:t>
            </a:r>
            <a:r>
              <a:rPr lang="ja-JP" altLang="en-US" sz="1600" b="1">
                <a:solidFill>
                  <a:schemeClr val="bg1"/>
                </a:solidFill>
                <a:latin typeface="BIZ UDPゴシック" panose="020B0400000000000000" pitchFamily="50" charset="-128"/>
                <a:ea typeface="BIZ UDPゴシック"/>
                <a:cs typeface="ヒラギノ明朝 ProN W6"/>
              </a:rPr>
              <a:t>～１2：0０</a:t>
            </a:r>
            <a:endParaRPr sz="1600" b="1">
              <a:solidFill>
                <a:schemeClr val="bg1"/>
              </a:solidFill>
              <a:latin typeface="BIZ UDPゴシック" panose="020B0400000000000000" pitchFamily="50" charset="-128"/>
              <a:ea typeface="BIZ UDPゴシック"/>
              <a:cs typeface="ヒラギノ明朝 ProN W6"/>
            </a:endParaRPr>
          </a:p>
        </p:txBody>
      </p:sp>
      <p:pic>
        <p:nvPicPr>
          <p:cNvPr id="45" name="object 30"/>
          <p:cNvPicPr/>
          <p:nvPr/>
        </p:nvPicPr>
        <p:blipFill>
          <a:blip r:embed="rId7" cstate="print"/>
          <a:stretch>
            <a:fillRect/>
          </a:stretch>
        </p:blipFill>
        <p:spPr>
          <a:xfrm>
            <a:off x="6446366" y="4233300"/>
            <a:ext cx="1036846" cy="1006190"/>
          </a:xfrm>
          <a:prstGeom prst="rect">
            <a:avLst/>
          </a:prstGeom>
        </p:spPr>
      </p:pic>
      <p:sp>
        <p:nvSpPr>
          <p:cNvPr id="46" name="object 31"/>
          <p:cNvSpPr txBox="1"/>
          <p:nvPr/>
        </p:nvSpPr>
        <p:spPr>
          <a:xfrm>
            <a:off x="6492014" y="4109157"/>
            <a:ext cx="911861" cy="135935"/>
          </a:xfrm>
          <a:prstGeom prst="rect">
            <a:avLst/>
          </a:prstGeom>
        </p:spPr>
        <p:txBody>
          <a:bodyPr vert="horz" wrap="square" lIns="0" tIns="20320" rIns="0" bIns="0" rtlCol="0">
            <a:spAutoFit/>
          </a:bodyPr>
          <a:lstStyle/>
          <a:p>
            <a:pPr marL="12700" marR="5080" algn="just">
              <a:lnSpc>
                <a:spcPts val="919"/>
              </a:lnSpc>
              <a:spcBef>
                <a:spcPts val="160"/>
              </a:spcBef>
            </a:pPr>
            <a:r>
              <a:rPr lang="ja-JP" altLang="en-US" sz="800">
                <a:solidFill>
                  <a:schemeClr val="tx1"/>
                </a:solidFill>
                <a:latin typeface="BIZ UDPゴシック" panose="020B0400000000000000" pitchFamily="50" charset="-128"/>
                <a:ea typeface="BIZ UDPゴシック" panose="020B0400000000000000" pitchFamily="50" charset="-128"/>
                <a:cs typeface="ヒラギノ明朝 ProN W3"/>
              </a:rPr>
              <a:t>お申込はこちらから</a:t>
            </a:r>
            <a:endParaRPr sz="800">
              <a:solidFill>
                <a:schemeClr val="tx1"/>
              </a:solidFill>
              <a:latin typeface="BIZ UDPゴシック" panose="020B0400000000000000" pitchFamily="50" charset="-128"/>
              <a:ea typeface="BIZ UDPゴシック" panose="020B0400000000000000" pitchFamily="50" charset="-128"/>
              <a:cs typeface="ヒラギノ明朝 ProN W3"/>
            </a:endParaRPr>
          </a:p>
        </p:txBody>
      </p:sp>
      <p:pic>
        <p:nvPicPr>
          <p:cNvPr id="48" name="object 15"/>
          <p:cNvPicPr/>
          <p:nvPr/>
        </p:nvPicPr>
        <p:blipFill>
          <a:blip r:embed="rId4" cstate="print"/>
          <a:stretch>
            <a:fillRect/>
          </a:stretch>
        </p:blipFill>
        <p:spPr>
          <a:xfrm>
            <a:off x="242968" y="5569443"/>
            <a:ext cx="580643" cy="580643"/>
          </a:xfrm>
          <a:prstGeom prst="rect">
            <a:avLst/>
          </a:prstGeom>
        </p:spPr>
      </p:pic>
      <p:pic>
        <p:nvPicPr>
          <p:cNvPr id="49" name="object 16"/>
          <p:cNvPicPr/>
          <p:nvPr/>
        </p:nvPicPr>
        <p:blipFill>
          <a:blip r:embed="rId5" cstate="print"/>
          <a:stretch>
            <a:fillRect/>
          </a:stretch>
        </p:blipFill>
        <p:spPr>
          <a:xfrm>
            <a:off x="266528" y="5592708"/>
            <a:ext cx="511175" cy="511187"/>
          </a:xfrm>
          <a:prstGeom prst="rect">
            <a:avLst/>
          </a:prstGeom>
        </p:spPr>
      </p:pic>
      <p:sp>
        <p:nvSpPr>
          <p:cNvPr id="50" name="object 17"/>
          <p:cNvSpPr txBox="1"/>
          <p:nvPr/>
        </p:nvSpPr>
        <p:spPr>
          <a:xfrm>
            <a:off x="308372" y="5751749"/>
            <a:ext cx="52865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第</a:t>
            </a:r>
            <a:r>
              <a:rPr lang="en-US" altLang="ja-JP" sz="1200" b="1">
                <a:solidFill>
                  <a:srgbClr val="FFFFFF"/>
                </a:solidFill>
                <a:latin typeface="BIZ UDPゴシック" panose="020B0400000000000000" pitchFamily="50" charset="-128"/>
                <a:ea typeface="BIZ UDPゴシック" panose="020B0400000000000000" pitchFamily="50" charset="-128"/>
                <a:cs typeface="ヒラギノ明朝 ProN W6"/>
              </a:rPr>
              <a:t>2</a:t>
            </a: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部</a:t>
            </a:r>
            <a:endParaRPr sz="1200">
              <a:latin typeface="BIZ UDPゴシック" panose="020B0400000000000000" pitchFamily="50" charset="-128"/>
              <a:ea typeface="BIZ UDPゴシック" panose="020B0400000000000000" pitchFamily="50" charset="-128"/>
              <a:cs typeface="ヒラギノ明朝 ProN W6"/>
            </a:endParaRPr>
          </a:p>
        </p:txBody>
      </p:sp>
      <p:pic>
        <p:nvPicPr>
          <p:cNvPr id="52" name="object 15"/>
          <p:cNvPicPr/>
          <p:nvPr/>
        </p:nvPicPr>
        <p:blipFill>
          <a:blip r:embed="rId4" cstate="print"/>
          <a:stretch>
            <a:fillRect/>
          </a:stretch>
        </p:blipFill>
        <p:spPr>
          <a:xfrm>
            <a:off x="262314" y="7002631"/>
            <a:ext cx="580643" cy="580643"/>
          </a:xfrm>
          <a:prstGeom prst="rect">
            <a:avLst/>
          </a:prstGeom>
        </p:spPr>
      </p:pic>
      <p:grpSp>
        <p:nvGrpSpPr>
          <p:cNvPr id="11" name="グループ化 10">
            <a:extLst>
              <a:ext uri="{FF2B5EF4-FFF2-40B4-BE49-F238E27FC236}">
                <a16:creationId xmlns:a16="http://schemas.microsoft.com/office/drawing/2014/main" id="{09DBC6B2-832F-2980-230A-C5618524FAF8}"/>
              </a:ext>
            </a:extLst>
          </p:cNvPr>
          <p:cNvGrpSpPr/>
          <p:nvPr/>
        </p:nvGrpSpPr>
        <p:grpSpPr>
          <a:xfrm>
            <a:off x="285874" y="7011052"/>
            <a:ext cx="585340" cy="511187"/>
            <a:chOff x="285874" y="7337601"/>
            <a:chExt cx="585340" cy="511187"/>
          </a:xfrm>
        </p:grpSpPr>
        <p:pic>
          <p:nvPicPr>
            <p:cNvPr id="53" name="object 16"/>
            <p:cNvPicPr/>
            <p:nvPr/>
          </p:nvPicPr>
          <p:blipFill>
            <a:blip r:embed="rId5" cstate="print"/>
            <a:stretch>
              <a:fillRect/>
            </a:stretch>
          </p:blipFill>
          <p:spPr>
            <a:xfrm>
              <a:off x="285874" y="7337601"/>
              <a:ext cx="511175" cy="511187"/>
            </a:xfrm>
            <a:prstGeom prst="rect">
              <a:avLst/>
            </a:prstGeom>
          </p:spPr>
        </p:pic>
        <p:sp>
          <p:nvSpPr>
            <p:cNvPr id="54" name="object 17"/>
            <p:cNvSpPr txBox="1"/>
            <p:nvPr/>
          </p:nvSpPr>
          <p:spPr>
            <a:xfrm>
              <a:off x="342555" y="7496642"/>
              <a:ext cx="52865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第</a:t>
              </a:r>
              <a:r>
                <a:rPr lang="en-US" altLang="ja-JP" sz="1200" b="1">
                  <a:solidFill>
                    <a:srgbClr val="FFFFFF"/>
                  </a:solidFill>
                  <a:latin typeface="BIZ UDPゴシック" panose="020B0400000000000000" pitchFamily="50" charset="-128"/>
                  <a:ea typeface="BIZ UDPゴシック" panose="020B0400000000000000" pitchFamily="50" charset="-128"/>
                  <a:cs typeface="ヒラギノ明朝 ProN W6"/>
                </a:rPr>
                <a:t>3</a:t>
              </a: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部</a:t>
              </a:r>
              <a:endParaRPr sz="1200">
                <a:latin typeface="BIZ UDPゴシック" panose="020B0400000000000000" pitchFamily="50" charset="-128"/>
                <a:ea typeface="BIZ UDPゴシック" panose="020B0400000000000000" pitchFamily="50" charset="-128"/>
                <a:cs typeface="ヒラギノ明朝 ProN W6"/>
              </a:endParaRPr>
            </a:p>
          </p:txBody>
        </p:sp>
      </p:grpSp>
      <p:sp>
        <p:nvSpPr>
          <p:cNvPr id="56" name="object 17"/>
          <p:cNvSpPr txBox="1"/>
          <p:nvPr/>
        </p:nvSpPr>
        <p:spPr>
          <a:xfrm>
            <a:off x="309982" y="5751955"/>
            <a:ext cx="52865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第</a:t>
            </a:r>
            <a:r>
              <a:rPr lang="en-US" altLang="ja-JP" sz="1200" b="1">
                <a:solidFill>
                  <a:srgbClr val="FFFFFF"/>
                </a:solidFill>
                <a:latin typeface="BIZ UDPゴシック" panose="020B0400000000000000" pitchFamily="50" charset="-128"/>
                <a:ea typeface="BIZ UDPゴシック" panose="020B0400000000000000" pitchFamily="50" charset="-128"/>
                <a:cs typeface="ヒラギノ明朝 ProN W6"/>
              </a:rPr>
              <a:t>2</a:t>
            </a:r>
            <a:r>
              <a:rPr lang="ja-JP" altLang="en-US" sz="1200" b="1">
                <a:solidFill>
                  <a:srgbClr val="FFFFFF"/>
                </a:solidFill>
                <a:latin typeface="BIZ UDPゴシック" panose="020B0400000000000000" pitchFamily="50" charset="-128"/>
                <a:ea typeface="BIZ UDPゴシック" panose="020B0400000000000000" pitchFamily="50" charset="-128"/>
                <a:cs typeface="ヒラギノ明朝 ProN W6"/>
              </a:rPr>
              <a:t>部</a:t>
            </a:r>
            <a:endParaRPr sz="1200">
              <a:latin typeface="BIZ UDPゴシック" panose="020B0400000000000000" pitchFamily="50" charset="-128"/>
              <a:ea typeface="BIZ UDPゴシック" panose="020B0400000000000000" pitchFamily="50" charset="-128"/>
              <a:cs typeface="ヒラギノ明朝 ProN W6"/>
            </a:endParaRPr>
          </a:p>
        </p:txBody>
      </p:sp>
      <p:sp>
        <p:nvSpPr>
          <p:cNvPr id="57" name="object 2"/>
          <p:cNvSpPr txBox="1"/>
          <p:nvPr/>
        </p:nvSpPr>
        <p:spPr>
          <a:xfrm>
            <a:off x="689530" y="5429872"/>
            <a:ext cx="3127928" cy="320601"/>
          </a:xfrm>
          <a:prstGeom prst="rect">
            <a:avLst/>
          </a:prstGeom>
        </p:spPr>
        <p:txBody>
          <a:bodyPr vert="horz" wrap="square" lIns="0" tIns="12700" rIns="0" bIns="0" rtlCol="0" anchor="t">
            <a:spAutoFit/>
          </a:bodyPr>
          <a:lstStyle/>
          <a:p>
            <a:pPr marL="12700" algn="l">
              <a:spcBef>
                <a:spcPts val="100"/>
              </a:spcBef>
            </a:pPr>
            <a:r>
              <a:rPr lang="ja-JP" altLang="en-US" sz="2000" b="1" dirty="0">
                <a:solidFill>
                  <a:schemeClr val="accent5">
                    <a:lumMod val="50000"/>
                  </a:schemeClr>
                </a:solidFill>
                <a:latin typeface="BIZ UDPゴシック" panose="020B0400000000000000" pitchFamily="50" charset="-128"/>
                <a:ea typeface="BIZ UDPゴシック"/>
                <a:cs typeface="ヒラギノ明朝 ProN W6"/>
              </a:rPr>
              <a:t>　</a:t>
            </a:r>
            <a:r>
              <a:rPr lang="ja-JP" altLang="en-US" sz="2000" b="1">
                <a:solidFill>
                  <a:schemeClr val="tx2"/>
                </a:solidFill>
                <a:latin typeface="BIZ UDPゴシック" panose="020B0400000000000000" pitchFamily="50" charset="-128"/>
                <a:ea typeface="BIZ UDPゴシック"/>
                <a:cs typeface="ヒラギノ明朝 ProN W6"/>
              </a:rPr>
              <a:t>エジプト　旅行説明会</a:t>
            </a:r>
            <a:endParaRPr lang="ja-JP" altLang="en-US" sz="2000">
              <a:solidFill>
                <a:schemeClr val="tx2"/>
              </a:solidFill>
              <a:latin typeface="BIZ UDPゴシック" panose="020B0400000000000000" pitchFamily="50" charset="-128"/>
              <a:ea typeface="BIZ UDPゴシック"/>
              <a:cs typeface="ヒラギノ明朝 ProN W6"/>
            </a:endParaRPr>
          </a:p>
        </p:txBody>
      </p:sp>
      <p:sp>
        <p:nvSpPr>
          <p:cNvPr id="58" name="object 4"/>
          <p:cNvSpPr/>
          <p:nvPr/>
        </p:nvSpPr>
        <p:spPr>
          <a:xfrm>
            <a:off x="822194" y="5821876"/>
            <a:ext cx="3312160" cy="0"/>
          </a:xfrm>
          <a:custGeom>
            <a:avLst/>
            <a:gdLst/>
            <a:ahLst/>
            <a:cxnLst/>
            <a:rect l="l" t="t" r="r" b="b"/>
            <a:pathLst>
              <a:path w="3312160">
                <a:moveTo>
                  <a:pt x="0" y="0"/>
                </a:moveTo>
                <a:lnTo>
                  <a:pt x="3311994" y="0"/>
                </a:lnTo>
              </a:path>
            </a:pathLst>
          </a:custGeom>
          <a:ln w="17995">
            <a:solidFill>
              <a:srgbClr val="41C1C8"/>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pic>
        <p:nvPicPr>
          <p:cNvPr id="59" name="object 34"/>
          <p:cNvPicPr/>
          <p:nvPr/>
        </p:nvPicPr>
        <p:blipFill>
          <a:blip r:embed="rId6" cstate="print"/>
          <a:stretch>
            <a:fillRect/>
          </a:stretch>
        </p:blipFill>
        <p:spPr>
          <a:xfrm>
            <a:off x="4297561" y="5507010"/>
            <a:ext cx="2107327" cy="315237"/>
          </a:xfrm>
          <a:prstGeom prst="rect">
            <a:avLst/>
          </a:prstGeom>
        </p:spPr>
      </p:pic>
      <p:sp>
        <p:nvSpPr>
          <p:cNvPr id="60" name="object 35"/>
          <p:cNvSpPr txBox="1"/>
          <p:nvPr/>
        </p:nvSpPr>
        <p:spPr>
          <a:xfrm>
            <a:off x="3642029" y="5514260"/>
            <a:ext cx="2703511" cy="267381"/>
          </a:xfrm>
          <a:prstGeom prst="rect">
            <a:avLst/>
          </a:prstGeom>
        </p:spPr>
        <p:txBody>
          <a:bodyPr vert="horz" wrap="square" lIns="0" tIns="20955" rIns="0" bIns="0" rtlCol="0" anchor="t">
            <a:spAutoFit/>
          </a:bodyPr>
          <a:lstStyle/>
          <a:p>
            <a:pPr marL="668655" algn="ctr">
              <a:spcBef>
                <a:spcPts val="165"/>
              </a:spcBef>
            </a:pPr>
            <a:r>
              <a:rPr lang="en-US" altLang="ja-JP" sz="1600" b="1">
                <a:solidFill>
                  <a:schemeClr val="bg1"/>
                </a:solidFill>
                <a:latin typeface="BIZ UDPゴシック" panose="020B0400000000000000" pitchFamily="50" charset="-128"/>
                <a:ea typeface="BIZ UDPゴシック"/>
                <a:cs typeface="ヒラギノ明朝 ProN W6"/>
              </a:rPr>
              <a:t>13</a:t>
            </a:r>
            <a:r>
              <a:rPr lang="ja-JP" altLang="en-US" sz="1600" b="1">
                <a:solidFill>
                  <a:schemeClr val="bg1"/>
                </a:solidFill>
                <a:latin typeface="BIZ UDPゴシック" panose="020B0400000000000000" pitchFamily="50" charset="-128"/>
                <a:ea typeface="BIZ UDPゴシック"/>
                <a:cs typeface="ヒラギノ明朝 ProN W6"/>
              </a:rPr>
              <a:t>：0</a:t>
            </a:r>
            <a:r>
              <a:rPr lang="en-US" altLang="ja-JP" sz="1600" b="1">
                <a:solidFill>
                  <a:schemeClr val="bg1"/>
                </a:solidFill>
                <a:latin typeface="BIZ UDPゴシック" panose="020B0400000000000000" pitchFamily="50" charset="-128"/>
                <a:ea typeface="BIZ UDPゴシック"/>
                <a:cs typeface="ヒラギノ明朝 ProN W6"/>
              </a:rPr>
              <a:t>0</a:t>
            </a:r>
            <a:r>
              <a:rPr lang="ja-JP" altLang="en-US" sz="1600" b="1">
                <a:solidFill>
                  <a:schemeClr val="bg1"/>
                </a:solidFill>
                <a:latin typeface="BIZ UDPゴシック" panose="020B0400000000000000" pitchFamily="50" charset="-128"/>
                <a:ea typeface="BIZ UDPゴシック"/>
                <a:cs typeface="ヒラギノ明朝 ProN W6"/>
              </a:rPr>
              <a:t>～</a:t>
            </a:r>
            <a:r>
              <a:rPr lang="en-US" altLang="ja-JP" sz="1600" b="1">
                <a:solidFill>
                  <a:schemeClr val="bg1"/>
                </a:solidFill>
                <a:latin typeface="BIZ UDPゴシック" panose="020B0400000000000000" pitchFamily="50" charset="-128"/>
                <a:ea typeface="BIZ UDPゴシック"/>
                <a:cs typeface="ヒラギノ明朝 ProN W6"/>
              </a:rPr>
              <a:t>14</a:t>
            </a:r>
            <a:r>
              <a:rPr lang="ja-JP" altLang="en-US" sz="1600" b="1">
                <a:solidFill>
                  <a:schemeClr val="bg1"/>
                </a:solidFill>
                <a:latin typeface="BIZ UDPゴシック" panose="020B0400000000000000" pitchFamily="50" charset="-128"/>
                <a:ea typeface="BIZ UDPゴシック"/>
                <a:cs typeface="ヒラギノ明朝 ProN W6"/>
              </a:rPr>
              <a:t>：3０</a:t>
            </a:r>
          </a:p>
        </p:txBody>
      </p:sp>
      <p:sp>
        <p:nvSpPr>
          <p:cNvPr id="61" name="object 13"/>
          <p:cNvSpPr txBox="1"/>
          <p:nvPr/>
        </p:nvSpPr>
        <p:spPr>
          <a:xfrm>
            <a:off x="531119" y="5917343"/>
            <a:ext cx="3969271" cy="1324977"/>
          </a:xfrm>
          <a:prstGeom prst="rect">
            <a:avLst/>
          </a:prstGeom>
        </p:spPr>
        <p:txBody>
          <a:bodyPr vert="horz" wrap="square" lIns="0" tIns="12700" rIns="0" bIns="0" rtlCol="0" anchor="t">
            <a:spAutoFit/>
          </a:bodyPr>
          <a:lstStyle/>
          <a:p>
            <a:r>
              <a:rPr lang="ja-JP" altLang="en-US"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rPr>
              <a:t>エジプトの旅行なら、</a:t>
            </a:r>
            <a:r>
              <a:rPr lang="en-US" altLang="ja-JP"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rPr>
              <a:t>JTB</a:t>
            </a:r>
            <a:r>
              <a:rPr lang="ja-JP" altLang="en-US"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rPr>
              <a:t>におまかせ！</a:t>
            </a:r>
            <a:endParaRPr lang="en-US" altLang="ja-JP"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endParaRPr>
          </a:p>
          <a:p>
            <a:r>
              <a:rPr lang="ja-JP" altLang="en-US" sz="1200" b="1" dirty="0">
                <a:solidFill>
                  <a:srgbClr val="4A4A4A"/>
                </a:solidFill>
                <a:highlight>
                  <a:srgbClr val="F5F5F7"/>
                </a:highlight>
                <a:latin typeface="BIZ UDPゴシック" panose="020B0400000000000000" pitchFamily="50" charset="-128"/>
                <a:ea typeface="BIZ UDPゴシック" panose="020B0400000000000000" pitchFamily="50" charset="-128"/>
              </a:rPr>
              <a:t>添乗員付きのツアーだから安心で快適です。</a:t>
            </a:r>
            <a:endParaRPr lang="en-US" altLang="ja-JP" sz="1200" b="1" dirty="0">
              <a:solidFill>
                <a:srgbClr val="4A4A4A"/>
              </a:solidFill>
              <a:highlight>
                <a:srgbClr val="F5F5F7"/>
              </a:highlight>
              <a:latin typeface="BIZ UDPゴシック" panose="020B0400000000000000" pitchFamily="50" charset="-128"/>
              <a:ea typeface="BIZ UDPゴシック" panose="020B0400000000000000" pitchFamily="50" charset="-128"/>
            </a:endParaRPr>
          </a:p>
          <a:p>
            <a:r>
              <a:rPr lang="ja-JP" altLang="en-US" sz="1200" b="1" dirty="0">
                <a:solidFill>
                  <a:srgbClr val="4A4A4A"/>
                </a:solidFill>
                <a:highlight>
                  <a:srgbClr val="F5F5F7"/>
                </a:highlight>
                <a:latin typeface="BIZ UDPゴシック" panose="020B0400000000000000" pitchFamily="50" charset="-128"/>
                <a:ea typeface="BIZ UDPゴシック"/>
              </a:rPr>
              <a:t>魅力たっぷりなエジプトの旅を経験豊富な添乗員よりご紹介します。</a:t>
            </a:r>
            <a:endParaRPr lang="en-US" altLang="ja-JP" sz="1200" b="1" dirty="0">
              <a:solidFill>
                <a:srgbClr val="4A4A4A"/>
              </a:solidFill>
              <a:highlight>
                <a:srgbClr val="F5F5F7"/>
              </a:highlight>
              <a:latin typeface="BIZ UDPゴシック" panose="020B0400000000000000" pitchFamily="50" charset="-128"/>
              <a:ea typeface="BIZ UDPゴシック"/>
            </a:endParaRPr>
          </a:p>
          <a:p>
            <a:r>
              <a:rPr lang="en-US" altLang="ja-JP" sz="1200" b="1" dirty="0">
                <a:solidFill>
                  <a:srgbClr val="4A4A4A"/>
                </a:solidFill>
                <a:highlight>
                  <a:srgbClr val="F5F5F7"/>
                </a:highlight>
                <a:latin typeface="BIZ UDPゴシック" panose="020B0400000000000000" pitchFamily="50" charset="-128"/>
                <a:ea typeface="BIZ UDPゴシック"/>
              </a:rPr>
              <a:t>※</a:t>
            </a:r>
            <a:r>
              <a:rPr lang="ja-JP" altLang="en-US" sz="1200" b="1" dirty="0">
                <a:solidFill>
                  <a:srgbClr val="4A4A4A"/>
                </a:solidFill>
                <a:highlight>
                  <a:srgbClr val="F5F5F7"/>
                </a:highlight>
                <a:latin typeface="BIZ UDPゴシック" panose="020B0400000000000000" pitchFamily="50" charset="-128"/>
                <a:ea typeface="BIZ UDPゴシック"/>
              </a:rPr>
              <a:t>人気方面となります</a:t>
            </a:r>
            <a:r>
              <a:rPr lang="ja-JP" altLang="en-US" sz="1200" b="1" dirty="0" smtClean="0">
                <a:solidFill>
                  <a:srgbClr val="4A4A4A"/>
                </a:solidFill>
                <a:highlight>
                  <a:srgbClr val="F5F5F7"/>
                </a:highlight>
                <a:latin typeface="BIZ UDPゴシック" panose="020B0400000000000000" pitchFamily="50" charset="-128"/>
                <a:ea typeface="BIZ UDPゴシック"/>
              </a:rPr>
              <a:t>ためツアー</a:t>
            </a:r>
            <a:r>
              <a:rPr lang="ja-JP" altLang="en-US" sz="1200" b="1" dirty="0">
                <a:solidFill>
                  <a:srgbClr val="4A4A4A"/>
                </a:solidFill>
                <a:highlight>
                  <a:srgbClr val="F5F5F7"/>
                </a:highlight>
                <a:latin typeface="BIZ UDPゴシック" panose="020B0400000000000000" pitchFamily="50" charset="-128"/>
                <a:ea typeface="BIZ UDPゴシック"/>
              </a:rPr>
              <a:t>の早期予約をおすすめいたします！</a:t>
            </a:r>
            <a:endParaRPr lang="en-US" altLang="ja-JP" sz="1200" b="1" dirty="0">
              <a:solidFill>
                <a:srgbClr val="4A4A4A"/>
              </a:solidFill>
              <a:highlight>
                <a:srgbClr val="F5F5F7"/>
              </a:highlight>
              <a:latin typeface="BIZ UDPゴシック" panose="020B0400000000000000" pitchFamily="50" charset="-128"/>
              <a:ea typeface="BIZ UDPゴシック"/>
            </a:endParaRPr>
          </a:p>
          <a:p>
            <a:pPr algn="l"/>
            <a:endParaRPr lang="ja-JP" altLang="ja-JP" sz="1200" b="1" dirty="0">
              <a:solidFill>
                <a:srgbClr val="4A4A4A"/>
              </a:solidFill>
              <a:latin typeface="BIZ UDPゴシック" panose="020B0400000000000000" pitchFamily="50" charset="-128"/>
              <a:ea typeface="BIZ UDPゴシック"/>
            </a:endParaRPr>
          </a:p>
        </p:txBody>
      </p:sp>
      <p:sp>
        <p:nvSpPr>
          <p:cNvPr id="62" name="object 2"/>
          <p:cNvSpPr txBox="1"/>
          <p:nvPr/>
        </p:nvSpPr>
        <p:spPr>
          <a:xfrm>
            <a:off x="775340" y="6942239"/>
            <a:ext cx="5522655" cy="641201"/>
          </a:xfrm>
          <a:prstGeom prst="rect">
            <a:avLst/>
          </a:prstGeom>
        </p:spPr>
        <p:txBody>
          <a:bodyPr vert="horz" wrap="square" lIns="0" tIns="12700" rIns="0" bIns="0" rtlCol="0" anchor="t">
            <a:spAutoFit/>
          </a:bodyPr>
          <a:lstStyle/>
          <a:p>
            <a:pPr marL="12700" algn="l">
              <a:spcBef>
                <a:spcPts val="100"/>
              </a:spcBef>
            </a:pPr>
            <a:r>
              <a:rPr lang="ja-JP" altLang="en-US" sz="2000" b="1" dirty="0">
                <a:solidFill>
                  <a:schemeClr val="accent5">
                    <a:lumMod val="50000"/>
                  </a:schemeClr>
                </a:solidFill>
                <a:latin typeface="BIZ UDPゴシック" panose="020B0400000000000000" pitchFamily="50" charset="-128"/>
                <a:ea typeface="BIZ UDPゴシック"/>
                <a:cs typeface="ヒラギノ明朝 ProN W6"/>
              </a:rPr>
              <a:t>　</a:t>
            </a:r>
            <a:r>
              <a:rPr lang="ja-JP" altLang="en-US" sz="2000" b="1" dirty="0">
                <a:solidFill>
                  <a:schemeClr val="tx2"/>
                </a:solidFill>
                <a:latin typeface="BIZ UDPゴシック" panose="020B0400000000000000" pitchFamily="50" charset="-128"/>
                <a:ea typeface="BIZ UDPゴシック"/>
                <a:cs typeface="ヒラギノ明朝 ProN W6"/>
              </a:rPr>
              <a:t>オーロラ・クリスマスヨーロッパ</a:t>
            </a:r>
            <a:endParaRPr lang="ja-JP" altLang="en-US" sz="2000" dirty="0">
              <a:solidFill>
                <a:schemeClr val="tx2"/>
              </a:solidFill>
              <a:latin typeface="BIZ UDPゴシック" panose="020B0400000000000000" pitchFamily="50" charset="-128"/>
              <a:ea typeface="BIZ UDPゴシック"/>
              <a:cs typeface="ヒラギノ明朝 ProN W6"/>
            </a:endParaRPr>
          </a:p>
          <a:p>
            <a:pPr marL="12700" algn="l">
              <a:spcBef>
                <a:spcPts val="100"/>
              </a:spcBef>
            </a:pPr>
            <a:r>
              <a:rPr lang="ja-JP" altLang="en-US" sz="2000" b="1" dirty="0">
                <a:solidFill>
                  <a:schemeClr val="tx2"/>
                </a:solidFill>
                <a:latin typeface="BIZ UDPゴシック" panose="020B0400000000000000" pitchFamily="50" charset="-128"/>
                <a:ea typeface="BIZ UDPゴシック"/>
                <a:cs typeface="ヒラギノ明朝 ProN W6"/>
              </a:rPr>
              <a:t>　旅行説明会</a:t>
            </a:r>
            <a:endParaRPr lang="ja-JP" altLang="en-US" sz="2000" dirty="0">
              <a:solidFill>
                <a:schemeClr val="tx2"/>
              </a:solidFill>
              <a:latin typeface="BIZ UDPゴシック" panose="020B0400000000000000" pitchFamily="50" charset="-128"/>
              <a:ea typeface="BIZ UDPゴシック"/>
              <a:cs typeface="ヒラギノ明朝 ProN W6"/>
            </a:endParaRPr>
          </a:p>
        </p:txBody>
      </p:sp>
      <p:sp>
        <p:nvSpPr>
          <p:cNvPr id="63" name="object 31"/>
          <p:cNvSpPr txBox="1"/>
          <p:nvPr/>
        </p:nvSpPr>
        <p:spPr>
          <a:xfrm>
            <a:off x="6485114" y="5933487"/>
            <a:ext cx="911861" cy="135935"/>
          </a:xfrm>
          <a:prstGeom prst="rect">
            <a:avLst/>
          </a:prstGeom>
        </p:spPr>
        <p:txBody>
          <a:bodyPr vert="horz" wrap="square" lIns="0" tIns="20320" rIns="0" bIns="0" rtlCol="0">
            <a:spAutoFit/>
          </a:bodyPr>
          <a:lstStyle/>
          <a:p>
            <a:pPr marL="12700" marR="5080" algn="just">
              <a:lnSpc>
                <a:spcPts val="919"/>
              </a:lnSpc>
              <a:spcBef>
                <a:spcPts val="160"/>
              </a:spcBef>
            </a:pPr>
            <a:r>
              <a:rPr lang="ja-JP" altLang="en-US" sz="800">
                <a:solidFill>
                  <a:schemeClr val="tx1"/>
                </a:solidFill>
                <a:latin typeface="BIZ UDPゴシック" panose="020B0400000000000000" pitchFamily="50" charset="-128"/>
                <a:ea typeface="BIZ UDPゴシック" panose="020B0400000000000000" pitchFamily="50" charset="-128"/>
                <a:cs typeface="ヒラギノ明朝 ProN W3"/>
              </a:rPr>
              <a:t>お申込はこちらから</a:t>
            </a:r>
            <a:endParaRPr sz="800">
              <a:solidFill>
                <a:schemeClr val="tx1"/>
              </a:solidFill>
              <a:latin typeface="BIZ UDPゴシック" panose="020B0400000000000000" pitchFamily="50" charset="-128"/>
              <a:ea typeface="BIZ UDPゴシック" panose="020B0400000000000000" pitchFamily="50" charset="-128"/>
              <a:cs typeface="ヒラギノ明朝 ProN W3"/>
            </a:endParaRPr>
          </a:p>
        </p:txBody>
      </p:sp>
      <p:pic>
        <p:nvPicPr>
          <p:cNvPr id="64" name="object 30"/>
          <p:cNvPicPr/>
          <p:nvPr/>
        </p:nvPicPr>
        <p:blipFill>
          <a:blip r:embed="rId7" cstate="print"/>
          <a:stretch>
            <a:fillRect/>
          </a:stretch>
        </p:blipFill>
        <p:spPr>
          <a:xfrm>
            <a:off x="6418999" y="6102059"/>
            <a:ext cx="1036846" cy="1006190"/>
          </a:xfrm>
          <a:prstGeom prst="rect">
            <a:avLst/>
          </a:prstGeom>
        </p:spPr>
      </p:pic>
      <p:sp>
        <p:nvSpPr>
          <p:cNvPr id="2" name="object 4">
            <a:extLst>
              <a:ext uri="{FF2B5EF4-FFF2-40B4-BE49-F238E27FC236}">
                <a16:creationId xmlns:a16="http://schemas.microsoft.com/office/drawing/2014/main" id="{FBA3BD3C-3BED-6DD3-8B37-C026576F7EA3}"/>
              </a:ext>
            </a:extLst>
          </p:cNvPr>
          <p:cNvSpPr/>
          <p:nvPr/>
        </p:nvSpPr>
        <p:spPr>
          <a:xfrm>
            <a:off x="822603" y="7647580"/>
            <a:ext cx="3312160" cy="0"/>
          </a:xfrm>
          <a:custGeom>
            <a:avLst/>
            <a:gdLst/>
            <a:ahLst/>
            <a:cxnLst/>
            <a:rect l="l" t="t" r="r" b="b"/>
            <a:pathLst>
              <a:path w="3312160">
                <a:moveTo>
                  <a:pt x="0" y="0"/>
                </a:moveTo>
                <a:lnTo>
                  <a:pt x="3311994" y="0"/>
                </a:lnTo>
              </a:path>
            </a:pathLst>
          </a:custGeom>
          <a:ln w="17995">
            <a:solidFill>
              <a:srgbClr val="41C1C8"/>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pic>
        <p:nvPicPr>
          <p:cNvPr id="12" name="object 34">
            <a:extLst>
              <a:ext uri="{FF2B5EF4-FFF2-40B4-BE49-F238E27FC236}">
                <a16:creationId xmlns:a16="http://schemas.microsoft.com/office/drawing/2014/main" id="{D27433FA-20FE-4BAF-49D8-0279F0D63DDA}"/>
              </a:ext>
            </a:extLst>
          </p:cNvPr>
          <p:cNvPicPr/>
          <p:nvPr/>
        </p:nvPicPr>
        <p:blipFill>
          <a:blip r:embed="rId6" cstate="print"/>
          <a:stretch>
            <a:fillRect/>
          </a:stretch>
        </p:blipFill>
        <p:spPr>
          <a:xfrm>
            <a:off x="4313172" y="7267676"/>
            <a:ext cx="2107327" cy="315237"/>
          </a:xfrm>
          <a:prstGeom prst="rect">
            <a:avLst/>
          </a:prstGeom>
        </p:spPr>
      </p:pic>
      <p:sp>
        <p:nvSpPr>
          <p:cNvPr id="13" name="object 35">
            <a:extLst>
              <a:ext uri="{FF2B5EF4-FFF2-40B4-BE49-F238E27FC236}">
                <a16:creationId xmlns:a16="http://schemas.microsoft.com/office/drawing/2014/main" id="{0586087A-84AB-4C43-DA06-8C8DF519CE6F}"/>
              </a:ext>
            </a:extLst>
          </p:cNvPr>
          <p:cNvSpPr txBox="1"/>
          <p:nvPr/>
        </p:nvSpPr>
        <p:spPr>
          <a:xfrm>
            <a:off x="3643616" y="7295434"/>
            <a:ext cx="2703511" cy="267381"/>
          </a:xfrm>
          <a:prstGeom prst="rect">
            <a:avLst/>
          </a:prstGeom>
        </p:spPr>
        <p:txBody>
          <a:bodyPr vert="horz" wrap="square" lIns="0" tIns="20955" rIns="0" bIns="0" rtlCol="0" anchor="t">
            <a:spAutoFit/>
          </a:bodyPr>
          <a:lstStyle/>
          <a:p>
            <a:pPr marL="668655" algn="ctr">
              <a:lnSpc>
                <a:spcPct val="100000"/>
              </a:lnSpc>
              <a:spcBef>
                <a:spcPts val="165"/>
              </a:spcBef>
            </a:pPr>
            <a:r>
              <a:rPr lang="ja-JP" altLang="en-US" sz="1600" b="1">
                <a:solidFill>
                  <a:schemeClr val="bg1"/>
                </a:solidFill>
                <a:latin typeface="BIZ UDPゴシック" panose="020B0400000000000000" pitchFamily="50" charset="-128"/>
                <a:ea typeface="BIZ UDPゴシック"/>
                <a:cs typeface="ヒラギノ明朝 ProN W6"/>
              </a:rPr>
              <a:t>１5：0</a:t>
            </a:r>
            <a:r>
              <a:rPr lang="en-US" altLang="ja-JP" sz="1600" b="1">
                <a:solidFill>
                  <a:schemeClr val="bg1"/>
                </a:solidFill>
                <a:latin typeface="BIZ UDPゴシック" panose="020B0400000000000000" pitchFamily="50" charset="-128"/>
                <a:ea typeface="BIZ UDPゴシック"/>
                <a:cs typeface="ヒラギノ明朝 ProN W6"/>
              </a:rPr>
              <a:t>0</a:t>
            </a:r>
            <a:r>
              <a:rPr lang="ja-JP" altLang="en-US" sz="1600" b="1">
                <a:solidFill>
                  <a:schemeClr val="bg1"/>
                </a:solidFill>
                <a:latin typeface="BIZ UDPゴシック" panose="020B0400000000000000" pitchFamily="50" charset="-128"/>
                <a:ea typeface="BIZ UDPゴシック"/>
                <a:cs typeface="ヒラギノ明朝 ProN W6"/>
              </a:rPr>
              <a:t>～１6：３０</a:t>
            </a:r>
            <a:endParaRPr sz="1600" b="1">
              <a:solidFill>
                <a:schemeClr val="bg1"/>
              </a:solidFill>
              <a:latin typeface="BIZ UDPゴシック" panose="020B0400000000000000" pitchFamily="50" charset="-128"/>
              <a:ea typeface="BIZ UDPゴシック"/>
              <a:cs typeface="ヒラギノ明朝 ProN W6"/>
            </a:endParaRPr>
          </a:p>
        </p:txBody>
      </p:sp>
      <p:pic>
        <p:nvPicPr>
          <p:cNvPr id="18" name="object 30">
            <a:extLst>
              <a:ext uri="{FF2B5EF4-FFF2-40B4-BE49-F238E27FC236}">
                <a16:creationId xmlns:a16="http://schemas.microsoft.com/office/drawing/2014/main" id="{5DD59C05-1963-8EB3-7E13-5403480C8571}"/>
              </a:ext>
            </a:extLst>
          </p:cNvPr>
          <p:cNvPicPr/>
          <p:nvPr/>
        </p:nvPicPr>
        <p:blipFill>
          <a:blip r:embed="rId7" cstate="print"/>
          <a:stretch>
            <a:fillRect/>
          </a:stretch>
        </p:blipFill>
        <p:spPr>
          <a:xfrm>
            <a:off x="6436545" y="7912920"/>
            <a:ext cx="1036846" cy="1006190"/>
          </a:xfrm>
          <a:prstGeom prst="rect">
            <a:avLst/>
          </a:prstGeom>
        </p:spPr>
      </p:pic>
      <p:sp>
        <p:nvSpPr>
          <p:cNvPr id="19" name="object 31">
            <a:extLst>
              <a:ext uri="{FF2B5EF4-FFF2-40B4-BE49-F238E27FC236}">
                <a16:creationId xmlns:a16="http://schemas.microsoft.com/office/drawing/2014/main" id="{95F7BE8D-9D2B-E6A5-EEEE-DE74523CB4B7}"/>
              </a:ext>
            </a:extLst>
          </p:cNvPr>
          <p:cNvSpPr txBox="1"/>
          <p:nvPr/>
        </p:nvSpPr>
        <p:spPr>
          <a:xfrm>
            <a:off x="6443283" y="7788869"/>
            <a:ext cx="1030626" cy="135999"/>
          </a:xfrm>
          <a:prstGeom prst="rect">
            <a:avLst/>
          </a:prstGeom>
        </p:spPr>
        <p:txBody>
          <a:bodyPr vert="horz" wrap="square" lIns="0" tIns="20320" rIns="0" bIns="0" rtlCol="0">
            <a:spAutoFit/>
          </a:bodyPr>
          <a:lstStyle/>
          <a:p>
            <a:pPr marL="12700" marR="5080" algn="just">
              <a:lnSpc>
                <a:spcPts val="919"/>
              </a:lnSpc>
              <a:spcBef>
                <a:spcPts val="160"/>
              </a:spcBef>
            </a:pPr>
            <a:r>
              <a:rPr lang="ja-JP" altLang="en-US" sz="800">
                <a:solidFill>
                  <a:schemeClr val="tx1"/>
                </a:solidFill>
                <a:latin typeface="BIZ UDPゴシック" panose="020B0400000000000000" pitchFamily="50" charset="-128"/>
                <a:ea typeface="BIZ UDPゴシック" panose="020B0400000000000000" pitchFamily="50" charset="-128"/>
                <a:cs typeface="ヒラギノ明朝 ProN W3"/>
              </a:rPr>
              <a:t>お申込はこちらから</a:t>
            </a:r>
            <a:endParaRPr sz="800">
              <a:solidFill>
                <a:schemeClr val="tx1"/>
              </a:solidFill>
              <a:latin typeface="BIZ UDPゴシック" panose="020B0400000000000000" pitchFamily="50" charset="-128"/>
              <a:ea typeface="BIZ UDPゴシック" panose="020B0400000000000000" pitchFamily="50" charset="-128"/>
              <a:cs typeface="ヒラギノ明朝 ProN W3"/>
            </a:endParaRPr>
          </a:p>
        </p:txBody>
      </p:sp>
      <p:sp>
        <p:nvSpPr>
          <p:cNvPr id="21" name="object 13">
            <a:extLst>
              <a:ext uri="{FF2B5EF4-FFF2-40B4-BE49-F238E27FC236}">
                <a16:creationId xmlns:a16="http://schemas.microsoft.com/office/drawing/2014/main" id="{001D8F96-2F68-909F-93DE-023D86DB8653}"/>
              </a:ext>
            </a:extLst>
          </p:cNvPr>
          <p:cNvSpPr txBox="1"/>
          <p:nvPr/>
        </p:nvSpPr>
        <p:spPr>
          <a:xfrm>
            <a:off x="625214" y="7744597"/>
            <a:ext cx="3706120" cy="1120820"/>
          </a:xfrm>
          <a:prstGeom prst="rect">
            <a:avLst/>
          </a:prstGeom>
        </p:spPr>
        <p:txBody>
          <a:bodyPr vert="horz" wrap="square" lIns="0" tIns="12700" rIns="0" bIns="0" rtlCol="0" anchor="t">
            <a:spAutoFit/>
          </a:bodyPr>
          <a:lstStyle/>
          <a:p>
            <a:r>
              <a:rPr lang="ja-JP" altLang="en-US"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rPr>
              <a:t>冬のヨーロッパ旅行なら、</a:t>
            </a:r>
            <a:r>
              <a:rPr lang="en-US" altLang="ja-JP"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rPr>
              <a:t>JTB</a:t>
            </a:r>
            <a:r>
              <a:rPr lang="ja-JP" altLang="en-US"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rPr>
              <a:t>におまかせ！</a:t>
            </a:r>
            <a:endParaRPr lang="en-US" altLang="ja-JP" sz="1200" b="1" u="sng" dirty="0">
              <a:solidFill>
                <a:srgbClr val="4A4A4A"/>
              </a:solidFill>
              <a:effectLst>
                <a:outerShdw blurRad="38100" dist="38100" dir="2700000" algn="tl">
                  <a:srgbClr val="000000">
                    <a:alpha val="43137"/>
                  </a:srgbClr>
                </a:outerShdw>
              </a:effectLst>
              <a:highlight>
                <a:srgbClr val="F5F5F7"/>
              </a:highlight>
              <a:latin typeface="BIZ UDPゴシック" panose="020B0400000000000000" pitchFamily="50" charset="-128"/>
              <a:ea typeface="BIZ UDPゴシック"/>
            </a:endParaRPr>
          </a:p>
          <a:p>
            <a:r>
              <a:rPr lang="ja-JP" altLang="en-US" sz="1200" b="1" dirty="0">
                <a:solidFill>
                  <a:srgbClr val="4A4A4A"/>
                </a:solidFill>
                <a:highlight>
                  <a:srgbClr val="F5F5F7"/>
                </a:highlight>
                <a:latin typeface="BIZ UDPゴシック" panose="020B0400000000000000" pitchFamily="50" charset="-128"/>
                <a:ea typeface="BIZ UDPゴシック"/>
              </a:rPr>
              <a:t>“冬ならではの旅”はいかがでしょうか？</a:t>
            </a:r>
          </a:p>
          <a:p>
            <a:r>
              <a:rPr lang="ja-JP" altLang="ja-JP" sz="1200" b="1" dirty="0">
                <a:solidFill>
                  <a:srgbClr val="4A4A4A"/>
                </a:solidFill>
                <a:latin typeface="BIZ UDPゴシック" panose="020B0400000000000000" pitchFamily="50" charset="-128"/>
                <a:ea typeface="BIZ UDPゴシック"/>
              </a:rPr>
              <a:t>大人気オーロラ鑑賞をはじめ、クリスマスマーケット巡りなど魅力がいっぱい!</a:t>
            </a:r>
          </a:p>
          <a:p>
            <a:r>
              <a:rPr lang="ja-JP" altLang="ja-JP" sz="1200" b="1" dirty="0">
                <a:solidFill>
                  <a:srgbClr val="4A4A4A"/>
                </a:solidFill>
                <a:latin typeface="BIZ UDPゴシック" panose="020B0400000000000000" pitchFamily="50" charset="-128"/>
                <a:ea typeface="BIZ UDPゴシック"/>
              </a:rPr>
              <a:t>2025年11月～2026年3月出発おすすめコースを経験豊富な添乗員</a:t>
            </a:r>
            <a:r>
              <a:rPr lang="ja-JP" altLang="ja-JP" sz="1200" b="1" dirty="0" smtClean="0">
                <a:solidFill>
                  <a:srgbClr val="4A4A4A"/>
                </a:solidFill>
                <a:latin typeface="BIZ UDPゴシック" panose="020B0400000000000000" pitchFamily="50" charset="-128"/>
                <a:ea typeface="BIZ UDPゴシック"/>
              </a:rPr>
              <a:t>よりご紹介</a:t>
            </a:r>
            <a:r>
              <a:rPr lang="ja-JP" altLang="ja-JP" sz="1200" b="1" dirty="0">
                <a:solidFill>
                  <a:srgbClr val="4A4A4A"/>
                </a:solidFill>
                <a:latin typeface="BIZ UDPゴシック" panose="020B0400000000000000" pitchFamily="50" charset="-128"/>
                <a:ea typeface="BIZ UDPゴシック"/>
              </a:rPr>
              <a:t>いたします。</a:t>
            </a:r>
          </a:p>
        </p:txBody>
      </p:sp>
      <p:pic>
        <p:nvPicPr>
          <p:cNvPr id="20" name="図 19" descr="QR コード&#10;&#10;AI 生成コンテンツは間違っている可能性があります。">
            <a:extLst>
              <a:ext uri="{FF2B5EF4-FFF2-40B4-BE49-F238E27FC236}">
                <a16:creationId xmlns:a16="http://schemas.microsoft.com/office/drawing/2014/main" id="{CF6259B8-09DD-0D45-B733-36B7F86C162D}"/>
              </a:ext>
            </a:extLst>
          </p:cNvPr>
          <p:cNvPicPr>
            <a:picLocks noChangeAspect="1"/>
          </p:cNvPicPr>
          <p:nvPr/>
        </p:nvPicPr>
        <p:blipFill>
          <a:blip r:embed="rId8"/>
          <a:stretch>
            <a:fillRect/>
          </a:stretch>
        </p:blipFill>
        <p:spPr>
          <a:xfrm>
            <a:off x="6568597" y="4338391"/>
            <a:ext cx="776316" cy="791490"/>
          </a:xfrm>
          <a:prstGeom prst="rect">
            <a:avLst/>
          </a:prstGeom>
        </p:spPr>
      </p:pic>
      <p:pic>
        <p:nvPicPr>
          <p:cNvPr id="22" name="図 21" descr="QR コード&#10;&#10;AI 生成コンテンツは間違っている可能性があります。">
            <a:extLst>
              <a:ext uri="{FF2B5EF4-FFF2-40B4-BE49-F238E27FC236}">
                <a16:creationId xmlns:a16="http://schemas.microsoft.com/office/drawing/2014/main" id="{4D9F74D4-D1CC-9C5C-7504-241FF02F4CE7}"/>
              </a:ext>
            </a:extLst>
          </p:cNvPr>
          <p:cNvPicPr>
            <a:picLocks noChangeAspect="1"/>
          </p:cNvPicPr>
          <p:nvPr/>
        </p:nvPicPr>
        <p:blipFill>
          <a:blip r:embed="rId9"/>
          <a:stretch>
            <a:fillRect/>
          </a:stretch>
        </p:blipFill>
        <p:spPr>
          <a:xfrm>
            <a:off x="6540676" y="6210266"/>
            <a:ext cx="791162" cy="791491"/>
          </a:xfrm>
          <a:prstGeom prst="rect">
            <a:avLst/>
          </a:prstGeom>
        </p:spPr>
      </p:pic>
      <p:pic>
        <p:nvPicPr>
          <p:cNvPr id="23" name="図 22" descr="QR コード&#10;&#10;AI 生成コンテンツは間違っている可能性があります。">
            <a:extLst>
              <a:ext uri="{FF2B5EF4-FFF2-40B4-BE49-F238E27FC236}">
                <a16:creationId xmlns:a16="http://schemas.microsoft.com/office/drawing/2014/main" id="{C78EAF9A-E523-B0C0-7F4D-060EE33D830A}"/>
              </a:ext>
            </a:extLst>
          </p:cNvPr>
          <p:cNvPicPr>
            <a:picLocks noChangeAspect="1"/>
          </p:cNvPicPr>
          <p:nvPr/>
        </p:nvPicPr>
        <p:blipFill>
          <a:blip r:embed="rId10"/>
          <a:stretch>
            <a:fillRect/>
          </a:stretch>
        </p:blipFill>
        <p:spPr>
          <a:xfrm>
            <a:off x="6540647" y="8021010"/>
            <a:ext cx="791164" cy="806344"/>
          </a:xfrm>
          <a:prstGeom prst="rect">
            <a:avLst/>
          </a:prstGeom>
        </p:spPr>
      </p:pic>
      <p:pic>
        <p:nvPicPr>
          <p:cNvPr id="25" name="図 24"/>
          <p:cNvPicPr>
            <a:picLocks noChangeAspect="1"/>
          </p:cNvPicPr>
          <p:nvPr/>
        </p:nvPicPr>
        <p:blipFill>
          <a:blip r:embed="rId11"/>
          <a:stretch>
            <a:fillRect/>
          </a:stretch>
        </p:blipFill>
        <p:spPr>
          <a:xfrm>
            <a:off x="4431234" y="5917343"/>
            <a:ext cx="2031781" cy="1270620"/>
          </a:xfrm>
          <a:prstGeom prst="rect">
            <a:avLst/>
          </a:prstGeom>
        </p:spPr>
      </p:pic>
      <p:pic>
        <p:nvPicPr>
          <p:cNvPr id="26" name="図 25"/>
          <p:cNvPicPr>
            <a:picLocks noChangeAspect="1"/>
          </p:cNvPicPr>
          <p:nvPr/>
        </p:nvPicPr>
        <p:blipFill>
          <a:blip r:embed="rId12"/>
          <a:stretch>
            <a:fillRect/>
          </a:stretch>
        </p:blipFill>
        <p:spPr>
          <a:xfrm>
            <a:off x="4323403" y="7682081"/>
            <a:ext cx="2086863" cy="1129607"/>
          </a:xfrm>
          <a:prstGeom prst="rect">
            <a:avLst/>
          </a:prstGeom>
        </p:spPr>
      </p:pic>
      <p:pic>
        <p:nvPicPr>
          <p:cNvPr id="29" name="図 28"/>
          <p:cNvPicPr>
            <a:picLocks noChangeAspect="1"/>
          </p:cNvPicPr>
          <p:nvPr/>
        </p:nvPicPr>
        <p:blipFill>
          <a:blip r:embed="rId13"/>
          <a:stretch>
            <a:fillRect/>
          </a:stretch>
        </p:blipFill>
        <p:spPr>
          <a:xfrm>
            <a:off x="6523405" y="2811836"/>
            <a:ext cx="725487" cy="719390"/>
          </a:xfrm>
          <a:prstGeom prst="rect">
            <a:avLst/>
          </a:prstGeom>
        </p:spPr>
      </p:pic>
      <p:pic>
        <p:nvPicPr>
          <p:cNvPr id="30" name="図 29"/>
          <p:cNvPicPr>
            <a:picLocks noChangeAspect="1"/>
          </p:cNvPicPr>
          <p:nvPr/>
        </p:nvPicPr>
        <p:blipFill>
          <a:blip r:embed="rId14"/>
          <a:stretch>
            <a:fillRect/>
          </a:stretch>
        </p:blipFill>
        <p:spPr>
          <a:xfrm>
            <a:off x="6554491" y="2851375"/>
            <a:ext cx="694401" cy="694401"/>
          </a:xfrm>
          <a:prstGeom prst="rect">
            <a:avLst/>
          </a:prstGeom>
        </p:spPr>
      </p:pic>
      <p:pic>
        <p:nvPicPr>
          <p:cNvPr id="31" name="図 30"/>
          <p:cNvPicPr>
            <a:picLocks noChangeAspect="1"/>
          </p:cNvPicPr>
          <p:nvPr/>
        </p:nvPicPr>
        <p:blipFill>
          <a:blip r:embed="rId15"/>
          <a:stretch>
            <a:fillRect/>
          </a:stretch>
        </p:blipFill>
        <p:spPr>
          <a:xfrm>
            <a:off x="4521836" y="4209651"/>
            <a:ext cx="1882022" cy="12553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286</Words>
  <Application>Microsoft Office PowerPoint</Application>
  <PresentationFormat>ユーザー設定</PresentationFormat>
  <Paragraphs>40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UDPゴシック</vt:lpstr>
      <vt:lpstr>ヒラギノ明朝 ProN W3</vt:lpstr>
      <vt:lpstr>ヒラギノ明朝 ProN W6</vt:lpstr>
      <vt:lpstr>Calibri</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_販促技チラシA案（ターコイズ</dc:title>
  <dc:creator>U3407N0002</dc:creator>
  <cp:lastModifiedBy>船橋店 JTB</cp:lastModifiedBy>
  <cp:revision>41</cp:revision>
  <dcterms:created xsi:type="dcterms:W3CDTF">2024-02-23T04:38:37Z</dcterms:created>
  <dcterms:modified xsi:type="dcterms:W3CDTF">2025-05-30T10:15:37Z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2024-02-07T00:00:00Z</vt:filetime>
  </property>
  <property fmtid="{D5CDD505-2E9C-101B-9397-08002B2CF9AE}" pid="3" name="Creator">
    <vt:lpwstr>Adobe Illustrator 26.5 (Macintosh)</vt:lpwstr>
  </property>
  <property fmtid="{D5CDD505-2E9C-101B-9397-08002B2CF9AE}" pid="4" name="GTS_PDFXVersion">
    <vt:lpwstr>PDF/X-4</vt:lpwstr>
  </property>
  <property fmtid="{D5CDD505-2E9C-101B-9397-08002B2CF9AE}" pid="5" name="LastSaved">
    <vt:filetime>2024-02-23T00:00:00Z</vt:filetime>
  </property>
  <property fmtid="{D5CDD505-2E9C-101B-9397-08002B2CF9AE}" pid="6" name="Producer">
    <vt:lpwstr>Adobe PDF library 16.07</vt:lpwstr>
  </property>
</Properties>
</file>