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1" r:id="rId5"/>
  </p:sldIdLst>
  <p:sldSz cx="7556500" cy="106934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233787"/>
    <a:srgbClr val="303C18"/>
    <a:srgbClr val="26247B"/>
    <a:srgbClr val="046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DF06E4-E607-45E7-9CBD-3BDA75BE0710}" v="2" dt="2025-05-18T11:57:32.126"/>
    <p1510:client id="{C6129E14-858E-4CD6-B8F0-518BFFAC2D5D}" v="10" dt="2025-05-19T08:35:20.85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381" y="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川瀬 美紀(JTB)" userId="d2+R1BEnrXz9hPjHz3SoAugWyZEbC5Hww6h1FPpXsiY=" providerId="None" clId="Web-{88DF06E4-E607-45E7-9CBD-3BDA75BE0710}"/>
    <pc:docChg chg="modSld">
      <pc:chgData name="川瀬 美紀(JTB)" userId="d2+R1BEnrXz9hPjHz3SoAugWyZEbC5Hww6h1FPpXsiY=" providerId="None" clId="Web-{88DF06E4-E607-45E7-9CBD-3BDA75BE0710}" dt="2025-05-18T11:57:32.126" v="0" actId="20577"/>
      <pc:docMkLst>
        <pc:docMk/>
      </pc:docMkLst>
      <pc:sldChg chg="modSp">
        <pc:chgData name="川瀬 美紀(JTB)" userId="d2+R1BEnrXz9hPjHz3SoAugWyZEbC5Hww6h1FPpXsiY=" providerId="None" clId="Web-{88DF06E4-E607-45E7-9CBD-3BDA75BE0710}" dt="2025-05-18T11:57:32.126" v="0" actId="20577"/>
        <pc:sldMkLst>
          <pc:docMk/>
          <pc:sldMk cId="2446640875" sldId="261"/>
        </pc:sldMkLst>
        <pc:spChg chg="mod">
          <ac:chgData name="川瀬 美紀(JTB)" userId="d2+R1BEnrXz9hPjHz3SoAugWyZEbC5Hww6h1FPpXsiY=" providerId="None" clId="Web-{88DF06E4-E607-45E7-9CBD-3BDA75BE0710}" dt="2025-05-18T11:57:32.126" v="0" actId="20577"/>
          <ac:spMkLst>
            <pc:docMk/>
            <pc:sldMk cId="2446640875" sldId="261"/>
            <ac:spMk id="38" creationId="{00000000-0000-0000-0000-000000000000}"/>
          </ac:spMkLst>
        </pc:spChg>
      </pc:sldChg>
    </pc:docChg>
  </pc:docChgLst>
  <pc:docChgLst>
    <pc:chgData clId="Web-{C6129E14-858E-4CD6-B8F0-518BFFAC2D5D}"/>
    <pc:docChg chg="modSld">
      <pc:chgData name="" userId="" providerId="" clId="Web-{C6129E14-858E-4CD6-B8F0-518BFFAC2D5D}" dt="2025-05-19T08:35:04.448" v="0"/>
      <pc:docMkLst>
        <pc:docMk/>
      </pc:docMkLst>
      <pc:sldChg chg="delSp">
        <pc:chgData name="" userId="" providerId="" clId="Web-{C6129E14-858E-4CD6-B8F0-518BFFAC2D5D}" dt="2025-05-19T08:35:04.448" v="0"/>
        <pc:sldMkLst>
          <pc:docMk/>
          <pc:sldMk cId="2446640875" sldId="261"/>
        </pc:sldMkLst>
        <pc:picChg chg="del">
          <ac:chgData name="" userId="" providerId="" clId="Web-{C6129E14-858E-4CD6-B8F0-518BFFAC2D5D}" dt="2025-05-19T08:35:04.448" v="0"/>
          <ac:picMkLst>
            <pc:docMk/>
            <pc:sldMk cId="2446640875" sldId="261"/>
            <ac:picMk id="23" creationId="{00000000-0000-0000-0000-000000000000}"/>
          </ac:picMkLst>
        </pc:picChg>
      </pc:sldChg>
    </pc:docChg>
  </pc:docChgLst>
  <pc:docChgLst>
    <pc:chgData name="川瀬 美紀(JTB)" userId="d2+R1BEnrXz9hPjHz3SoAugWyZEbC5Hww6h1FPpXsiY=" providerId="None" clId="Web-{C6129E14-858E-4CD6-B8F0-518BFFAC2D5D}"/>
    <pc:docChg chg="modSld">
      <pc:chgData name="川瀬 美紀(JTB)" userId="d2+R1BEnrXz9hPjHz3SoAugWyZEbC5Hww6h1FPpXsiY=" providerId="None" clId="Web-{C6129E14-858E-4CD6-B8F0-518BFFAC2D5D}" dt="2025-05-19T08:35:20.854" v="7" actId="1076"/>
      <pc:docMkLst>
        <pc:docMk/>
      </pc:docMkLst>
      <pc:sldChg chg="addSp modSp">
        <pc:chgData name="川瀬 美紀(JTB)" userId="d2+R1BEnrXz9hPjHz3SoAugWyZEbC5Hww6h1FPpXsiY=" providerId="None" clId="Web-{C6129E14-858E-4CD6-B8F0-518BFFAC2D5D}" dt="2025-05-19T08:35:20.854" v="7" actId="1076"/>
        <pc:sldMkLst>
          <pc:docMk/>
          <pc:sldMk cId="2446640875" sldId="261"/>
        </pc:sldMkLst>
        <pc:picChg chg="add mod">
          <ac:chgData name="川瀬 美紀(JTB)" userId="d2+R1BEnrXz9hPjHz3SoAugWyZEbC5Hww6h1FPpXsiY=" providerId="None" clId="Web-{C6129E14-858E-4CD6-B8F0-518BFFAC2D5D}" dt="2025-05-19T08:35:20.854" v="7" actId="1076"/>
          <ac:picMkLst>
            <pc:docMk/>
            <pc:sldMk cId="2446640875" sldId="261"/>
            <ac:picMk id="11" creationId="{522F080F-9BAB-4932-274C-67B49165D810}"/>
          </ac:picMkLst>
        </pc:picChg>
      </pc:sldChg>
    </pc:docChg>
  </pc:docChgLst>
  <pc:docChgLst>
    <pc:chgData userId="32955126556_tp_box_2" providerId="OAuth2" clId="{7561229B-D2E5-4E41-AE51-B28EECFEF78F}"/>
    <pc:docChg chg="delSld modSld">
      <pc:chgData name="" userId="32955126556_tp_box_2" providerId="OAuth2" clId="{7561229B-D2E5-4E41-AE51-B28EECFEF78F}" dt="2025-04-23T04:47:15.971" v="243" actId="6549"/>
      <pc:docMkLst>
        <pc:docMk/>
      </pc:docMkLst>
      <pc:sldChg chg="del">
        <pc:chgData name="" userId="32955126556_tp_box_2" providerId="OAuth2" clId="{7561229B-D2E5-4E41-AE51-B28EECFEF78F}" dt="2025-04-23T04:44:02.548" v="2" actId="47"/>
        <pc:sldMkLst>
          <pc:docMk/>
          <pc:sldMk cId="1497478493" sldId="258"/>
        </pc:sldMkLst>
      </pc:sldChg>
      <pc:sldChg chg="del">
        <pc:chgData name="" userId="32955126556_tp_box_2" providerId="OAuth2" clId="{7561229B-D2E5-4E41-AE51-B28EECFEF78F}" dt="2025-04-23T04:44:03.214" v="3" actId="47"/>
        <pc:sldMkLst>
          <pc:docMk/>
          <pc:sldMk cId="1253990068" sldId="259"/>
        </pc:sldMkLst>
      </pc:sldChg>
      <pc:sldChg chg="del">
        <pc:chgData name="" userId="32955126556_tp_box_2" providerId="OAuth2" clId="{7561229B-D2E5-4E41-AE51-B28EECFEF78F}" dt="2025-04-23T04:44:01.270" v="0" actId="47"/>
        <pc:sldMkLst>
          <pc:docMk/>
          <pc:sldMk cId="2552484005" sldId="260"/>
        </pc:sldMkLst>
      </pc:sldChg>
      <pc:sldChg chg="modSp mod">
        <pc:chgData name="" userId="32955126556_tp_box_2" providerId="OAuth2" clId="{7561229B-D2E5-4E41-AE51-B28EECFEF78F}" dt="2025-04-23T04:47:15.971" v="243" actId="6549"/>
        <pc:sldMkLst>
          <pc:docMk/>
          <pc:sldMk cId="2446640875" sldId="261"/>
        </pc:sldMkLst>
        <pc:spChg chg="mod">
          <ac:chgData name="" userId="32955126556_tp_box_2" providerId="OAuth2" clId="{7561229B-D2E5-4E41-AE51-B28EECFEF78F}" dt="2025-04-23T04:46:28.753" v="67" actId="20577"/>
          <ac:spMkLst>
            <pc:docMk/>
            <pc:sldMk cId="2446640875" sldId="261"/>
            <ac:spMk id="38" creationId="{00000000-0000-0000-0000-000000000000}"/>
          </ac:spMkLst>
        </pc:spChg>
        <pc:spChg chg="mod">
          <ac:chgData name="" userId="32955126556_tp_box_2" providerId="OAuth2" clId="{7561229B-D2E5-4E41-AE51-B28EECFEF78F}" dt="2025-04-23T04:47:15.971" v="243" actId="6549"/>
          <ac:spMkLst>
            <pc:docMk/>
            <pc:sldMk cId="2446640875" sldId="261"/>
            <ac:spMk id="39" creationId="{00000000-0000-0000-0000-000000000000}"/>
          </ac:spMkLst>
        </pc:spChg>
      </pc:sldChg>
      <pc:sldChg chg="del">
        <pc:chgData name="" userId="32955126556_tp_box_2" providerId="OAuth2" clId="{7561229B-D2E5-4E41-AE51-B28EECFEF78F}" dt="2025-04-23T04:44:01.991" v="1" actId="47"/>
        <pc:sldMkLst>
          <pc:docMk/>
          <pc:sldMk cId="1435036956" sldId="262"/>
        </pc:sldMkLst>
      </pc:sldChg>
    </pc:docChg>
  </pc:docChgLst>
  <pc:docChgLst>
    <pc:chgData name="上原 幸亮(JTB)" userId="dH197xBfLSifgDVTfA8hdtRiLHQ2DKnhgxZizYLBj5Q=" providerId="None" clId="Web-{4881C159-D9D1-4E70-BD6C-F19E983EFB81}"/>
    <pc:docChg chg="modSld">
      <pc:chgData name="上原 幸亮(JTB)" userId="dH197xBfLSifgDVTfA8hdtRiLHQ2DKnhgxZizYLBj5Q=" providerId="None" clId="Web-{4881C159-D9D1-4E70-BD6C-F19E983EFB81}" dt="2025-04-23T06:37:14.631" v="4" actId="20577"/>
      <pc:docMkLst>
        <pc:docMk/>
      </pc:docMkLst>
      <pc:sldChg chg="modSp">
        <pc:chgData name="上原 幸亮(JTB)" userId="dH197xBfLSifgDVTfA8hdtRiLHQ2DKnhgxZizYLBj5Q=" providerId="None" clId="Web-{4881C159-D9D1-4E70-BD6C-F19E983EFB81}" dt="2025-04-23T06:37:14.631" v="4" actId="20577"/>
        <pc:sldMkLst>
          <pc:docMk/>
          <pc:sldMk cId="2446640875" sldId="261"/>
        </pc:sldMkLst>
        <pc:spChg chg="mod">
          <ac:chgData name="上原 幸亮(JTB)" userId="dH197xBfLSifgDVTfA8hdtRiLHQ2DKnhgxZizYLBj5Q=" providerId="None" clId="Web-{4881C159-D9D1-4E70-BD6C-F19E983EFB81}" dt="2025-04-23T06:37:14.631" v="4" actId="20577"/>
          <ac:spMkLst>
            <pc:docMk/>
            <pc:sldMk cId="2446640875" sldId="261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8964003"/>
            <a:ext cx="7559992" cy="172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559992" cy="354437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2"/>
            <a:ext cx="7559992" cy="354440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7559992" cy="896400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3544417"/>
            <a:ext cx="7560309" cy="5418455"/>
          </a:xfrm>
          <a:custGeom>
            <a:avLst/>
            <a:gdLst/>
            <a:ahLst/>
            <a:cxnLst/>
            <a:rect l="l" t="t" r="r" b="b"/>
            <a:pathLst>
              <a:path w="7560309" h="5418455">
                <a:moveTo>
                  <a:pt x="0" y="0"/>
                </a:moveTo>
                <a:lnTo>
                  <a:pt x="7560005" y="0"/>
                </a:lnTo>
                <a:lnTo>
                  <a:pt x="7560005" y="5417997"/>
                </a:lnTo>
                <a:lnTo>
                  <a:pt x="0" y="5417997"/>
                </a:lnTo>
                <a:lnTo>
                  <a:pt x="0" y="0"/>
                </a:lnTo>
                <a:close/>
              </a:path>
            </a:pathLst>
          </a:custGeom>
          <a:solidFill>
            <a:srgbClr val="FAA633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5836" y="1033802"/>
            <a:ext cx="6679565" cy="2197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石でできた教会&#10;&#10;低い精度で自動的に生成された説明">
            <a:extLst>
              <a:ext uri="{FF2B5EF4-FFF2-40B4-BE49-F238E27FC236}">
                <a16:creationId xmlns:a16="http://schemas.microsoft.com/office/drawing/2014/main" id="{47DF4335-D45D-11BB-1698-361ACEAC48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"/>
          <a:stretch/>
        </p:blipFill>
        <p:spPr>
          <a:xfrm>
            <a:off x="-16279" y="0"/>
            <a:ext cx="7569751" cy="46651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</p:pic>
      <p:sp>
        <p:nvSpPr>
          <p:cNvPr id="42" name="正方形/長方形 41"/>
          <p:cNvSpPr/>
          <p:nvPr/>
        </p:nvSpPr>
        <p:spPr>
          <a:xfrm>
            <a:off x="-39297" y="3306054"/>
            <a:ext cx="7572260" cy="5965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object 5"/>
          <p:cNvSpPr/>
          <p:nvPr/>
        </p:nvSpPr>
        <p:spPr>
          <a:xfrm>
            <a:off x="6085918" y="389973"/>
            <a:ext cx="945515" cy="560070"/>
          </a:xfrm>
          <a:custGeom>
            <a:avLst/>
            <a:gdLst/>
            <a:ahLst/>
            <a:cxnLst/>
            <a:rect l="l" t="t" r="r" b="b"/>
            <a:pathLst>
              <a:path w="945515" h="560069">
                <a:moveTo>
                  <a:pt x="346468" y="116839"/>
                </a:moveTo>
                <a:lnTo>
                  <a:pt x="282659" y="147888"/>
                </a:lnTo>
                <a:lnTo>
                  <a:pt x="230606" y="174422"/>
                </a:lnTo>
                <a:lnTo>
                  <a:pt x="187350" y="198539"/>
                </a:lnTo>
                <a:lnTo>
                  <a:pt x="159689" y="308851"/>
                </a:lnTo>
                <a:lnTo>
                  <a:pt x="144304" y="350200"/>
                </a:lnTo>
                <a:lnTo>
                  <a:pt x="118789" y="386626"/>
                </a:lnTo>
                <a:lnTo>
                  <a:pt x="82301" y="412992"/>
                </a:lnTo>
                <a:lnTo>
                  <a:pt x="33997" y="424167"/>
                </a:lnTo>
                <a:lnTo>
                  <a:pt x="0" y="559663"/>
                </a:lnTo>
                <a:lnTo>
                  <a:pt x="46434" y="553880"/>
                </a:lnTo>
                <a:lnTo>
                  <a:pt x="122681" y="532714"/>
                </a:lnTo>
                <a:lnTo>
                  <a:pt x="169331" y="509011"/>
                </a:lnTo>
                <a:lnTo>
                  <a:pt x="210374" y="478570"/>
                </a:lnTo>
                <a:lnTo>
                  <a:pt x="244813" y="440925"/>
                </a:lnTo>
                <a:lnTo>
                  <a:pt x="271647" y="395608"/>
                </a:lnTo>
                <a:lnTo>
                  <a:pt x="289877" y="342150"/>
                </a:lnTo>
                <a:lnTo>
                  <a:pt x="346468" y="116839"/>
                </a:lnTo>
                <a:close/>
              </a:path>
              <a:path w="945515" h="560069">
                <a:moveTo>
                  <a:pt x="559190" y="200990"/>
                </a:moveTo>
                <a:lnTo>
                  <a:pt x="431876" y="200990"/>
                </a:lnTo>
                <a:lnTo>
                  <a:pt x="364083" y="471284"/>
                </a:lnTo>
                <a:lnTo>
                  <a:pt x="491312" y="471284"/>
                </a:lnTo>
                <a:lnTo>
                  <a:pt x="559190" y="200990"/>
                </a:lnTo>
                <a:close/>
              </a:path>
              <a:path w="945515" h="560069">
                <a:moveTo>
                  <a:pt x="786681" y="110072"/>
                </a:moveTo>
                <a:lnTo>
                  <a:pt x="653516" y="155981"/>
                </a:lnTo>
                <a:lnTo>
                  <a:pt x="574268" y="471284"/>
                </a:lnTo>
                <a:lnTo>
                  <a:pt x="740879" y="471284"/>
                </a:lnTo>
                <a:lnTo>
                  <a:pt x="789293" y="466687"/>
                </a:lnTo>
                <a:lnTo>
                  <a:pt x="839585" y="450200"/>
                </a:lnTo>
                <a:lnTo>
                  <a:pt x="875826" y="424722"/>
                </a:lnTo>
                <a:lnTo>
                  <a:pt x="903262" y="390124"/>
                </a:lnTo>
                <a:lnTo>
                  <a:pt x="909337" y="374078"/>
                </a:lnTo>
                <a:lnTo>
                  <a:pt x="721105" y="374078"/>
                </a:lnTo>
                <a:lnTo>
                  <a:pt x="787279" y="110261"/>
                </a:lnTo>
                <a:lnTo>
                  <a:pt x="786681" y="110072"/>
                </a:lnTo>
                <a:close/>
              </a:path>
              <a:path w="945515" h="560069">
                <a:moveTo>
                  <a:pt x="939374" y="109829"/>
                </a:moveTo>
                <a:lnTo>
                  <a:pt x="787387" y="109829"/>
                </a:lnTo>
                <a:lnTo>
                  <a:pt x="787279" y="110261"/>
                </a:lnTo>
                <a:lnTo>
                  <a:pt x="802021" y="114904"/>
                </a:lnTo>
                <a:lnTo>
                  <a:pt x="823506" y="141744"/>
                </a:lnTo>
                <a:lnTo>
                  <a:pt x="820798" y="177007"/>
                </a:lnTo>
                <a:lnTo>
                  <a:pt x="799558" y="207622"/>
                </a:lnTo>
                <a:lnTo>
                  <a:pt x="774487" y="229527"/>
                </a:lnTo>
                <a:lnTo>
                  <a:pt x="760285" y="238658"/>
                </a:lnTo>
                <a:lnTo>
                  <a:pt x="775617" y="247738"/>
                </a:lnTo>
                <a:lnTo>
                  <a:pt x="788169" y="260638"/>
                </a:lnTo>
                <a:lnTo>
                  <a:pt x="797124" y="278163"/>
                </a:lnTo>
                <a:lnTo>
                  <a:pt x="801662" y="301117"/>
                </a:lnTo>
                <a:lnTo>
                  <a:pt x="797240" y="327008"/>
                </a:lnTo>
                <a:lnTo>
                  <a:pt x="781100" y="350313"/>
                </a:lnTo>
                <a:lnTo>
                  <a:pt x="755102" y="367260"/>
                </a:lnTo>
                <a:lnTo>
                  <a:pt x="721105" y="374078"/>
                </a:lnTo>
                <a:lnTo>
                  <a:pt x="909337" y="374078"/>
                </a:lnTo>
                <a:lnTo>
                  <a:pt x="919327" y="347687"/>
                </a:lnTo>
                <a:lnTo>
                  <a:pt x="919792" y="318649"/>
                </a:lnTo>
                <a:lnTo>
                  <a:pt x="912148" y="291606"/>
                </a:lnTo>
                <a:lnTo>
                  <a:pt x="898271" y="267108"/>
                </a:lnTo>
                <a:lnTo>
                  <a:pt x="880033" y="245706"/>
                </a:lnTo>
                <a:lnTo>
                  <a:pt x="912021" y="221484"/>
                </a:lnTo>
                <a:lnTo>
                  <a:pt x="935416" y="187571"/>
                </a:lnTo>
                <a:lnTo>
                  <a:pt x="945350" y="145178"/>
                </a:lnTo>
                <a:lnTo>
                  <a:pt x="939374" y="109829"/>
                </a:lnTo>
                <a:close/>
              </a:path>
              <a:path w="945515" h="560069">
                <a:moveTo>
                  <a:pt x="744213" y="817"/>
                </a:moveTo>
                <a:lnTo>
                  <a:pt x="676833" y="7340"/>
                </a:lnTo>
                <a:lnTo>
                  <a:pt x="628019" y="17569"/>
                </a:lnTo>
                <a:lnTo>
                  <a:pt x="575172" y="32151"/>
                </a:lnTo>
                <a:lnTo>
                  <a:pt x="521557" y="49352"/>
                </a:lnTo>
                <a:lnTo>
                  <a:pt x="470439" y="67434"/>
                </a:lnTo>
                <a:lnTo>
                  <a:pt x="425083" y="84662"/>
                </a:lnTo>
                <a:lnTo>
                  <a:pt x="388755" y="99301"/>
                </a:lnTo>
                <a:lnTo>
                  <a:pt x="330720" y="246113"/>
                </a:lnTo>
                <a:lnTo>
                  <a:pt x="415390" y="207960"/>
                </a:lnTo>
                <a:lnTo>
                  <a:pt x="431876" y="200990"/>
                </a:lnTo>
                <a:lnTo>
                  <a:pt x="559190" y="200990"/>
                </a:lnTo>
                <a:lnTo>
                  <a:pt x="572744" y="147015"/>
                </a:lnTo>
                <a:lnTo>
                  <a:pt x="595735" y="138396"/>
                </a:lnTo>
                <a:lnTo>
                  <a:pt x="661971" y="118116"/>
                </a:lnTo>
                <a:lnTo>
                  <a:pt x="727535" y="104206"/>
                </a:lnTo>
                <a:lnTo>
                  <a:pt x="938382" y="103960"/>
                </a:lnTo>
                <a:lnTo>
                  <a:pt x="936955" y="95516"/>
                </a:lnTo>
                <a:lnTo>
                  <a:pt x="918783" y="62870"/>
                </a:lnTo>
                <a:lnTo>
                  <a:pt x="890076" y="36097"/>
                </a:lnTo>
                <a:lnTo>
                  <a:pt x="851180" y="16176"/>
                </a:lnTo>
                <a:lnTo>
                  <a:pt x="802444" y="4089"/>
                </a:lnTo>
                <a:lnTo>
                  <a:pt x="744213" y="817"/>
                </a:lnTo>
                <a:close/>
              </a:path>
              <a:path w="945515" h="560069">
                <a:moveTo>
                  <a:pt x="375818" y="0"/>
                </a:moveTo>
                <a:lnTo>
                  <a:pt x="237134" y="0"/>
                </a:lnTo>
                <a:lnTo>
                  <a:pt x="191439" y="182118"/>
                </a:lnTo>
                <a:lnTo>
                  <a:pt x="229873" y="161697"/>
                </a:lnTo>
                <a:lnTo>
                  <a:pt x="270503" y="140752"/>
                </a:lnTo>
                <a:lnTo>
                  <a:pt x="350481" y="100749"/>
                </a:lnTo>
                <a:lnTo>
                  <a:pt x="375818" y="0"/>
                </a:lnTo>
                <a:close/>
              </a:path>
              <a:path w="945515" h="560069">
                <a:moveTo>
                  <a:pt x="787387" y="109829"/>
                </a:moveTo>
                <a:lnTo>
                  <a:pt x="786681" y="110072"/>
                </a:lnTo>
                <a:lnTo>
                  <a:pt x="787279" y="110261"/>
                </a:lnTo>
                <a:lnTo>
                  <a:pt x="787387" y="109829"/>
                </a:lnTo>
                <a:close/>
              </a:path>
              <a:path w="945515" h="560069">
                <a:moveTo>
                  <a:pt x="938382" y="103960"/>
                </a:moveTo>
                <a:lnTo>
                  <a:pt x="767275" y="103960"/>
                </a:lnTo>
                <a:lnTo>
                  <a:pt x="786681" y="110072"/>
                </a:lnTo>
                <a:lnTo>
                  <a:pt x="787387" y="109829"/>
                </a:lnTo>
                <a:lnTo>
                  <a:pt x="939374" y="109829"/>
                </a:lnTo>
                <a:lnTo>
                  <a:pt x="938382" y="103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9655" y="1019031"/>
            <a:ext cx="1369476" cy="13383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47096" y="3622780"/>
            <a:ext cx="660668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3600" b="1" dirty="0" smtClean="0">
                <a:solidFill>
                  <a:srgbClr val="26247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１１月１</a:t>
            </a:r>
            <a:r>
              <a:rPr lang="en-US" altLang="ja-JP" sz="3600" b="1" dirty="0" smtClean="0">
                <a:solidFill>
                  <a:srgbClr val="26247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5</a:t>
            </a:r>
            <a:r>
              <a:rPr lang="ja-JP" altLang="en-US" sz="3600" b="1" dirty="0">
                <a:solidFill>
                  <a:srgbClr val="26247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日（土） 海外旅行説明会</a:t>
            </a:r>
            <a:endParaRPr sz="3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20" name="object 20"/>
          <p:cNvSpPr/>
          <p:nvPr/>
        </p:nvSpPr>
        <p:spPr>
          <a:xfrm flipV="1">
            <a:off x="997044" y="4195859"/>
            <a:ext cx="5963905" cy="45719"/>
          </a:xfrm>
          <a:custGeom>
            <a:avLst/>
            <a:gdLst/>
            <a:ahLst/>
            <a:cxnLst/>
            <a:rect l="l" t="t" r="r" b="b"/>
            <a:pathLst>
              <a:path w="3312160">
                <a:moveTo>
                  <a:pt x="0" y="0"/>
                </a:moveTo>
                <a:lnTo>
                  <a:pt x="3311994" y="0"/>
                </a:lnTo>
              </a:path>
            </a:pathLst>
          </a:custGeom>
          <a:ln w="17995">
            <a:solidFill>
              <a:srgbClr val="0193C9"/>
            </a:solidFill>
          </a:ln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3201" y="3636115"/>
            <a:ext cx="511175" cy="511187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333201" y="3728972"/>
            <a:ext cx="457137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PICK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UP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55603" y="4339082"/>
            <a:ext cx="4297418" cy="14208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＜イタリア・スペイン＞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初めての方も２度目の方も！何度訪れてもまた行きたくなる！大人気のイタリア・スペイン。定番の楽しみ方はもちろん、その魅力を深堀します。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05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＜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フランス</a:t>
            </a:r>
            <a:r>
              <a:rPr lang="ja-JP" altLang="en-US" sz="105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・北欧＞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05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誰もが１度は訪れたい、芸術と美食の国フランス。</a:t>
            </a:r>
            <a:endParaRPr lang="en-US" altLang="ja-JP" sz="1050" b="1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05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世界遺産「フィヨルド」などの美しい北欧の夏を味わいに行きませんか？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40A3CB3E-F548-6CF7-587C-A66BB881A12D}"/>
              </a:ext>
            </a:extLst>
          </p:cNvPr>
          <p:cNvGrpSpPr/>
          <p:nvPr/>
        </p:nvGrpSpPr>
        <p:grpSpPr>
          <a:xfrm>
            <a:off x="78857" y="8384318"/>
            <a:ext cx="7326983" cy="815752"/>
            <a:chOff x="141243" y="8424794"/>
            <a:chExt cx="7326983" cy="815752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B8467A66-134B-D478-0D18-4C8DCF2601B6}"/>
                </a:ext>
              </a:extLst>
            </p:cNvPr>
            <p:cNvGrpSpPr/>
            <p:nvPr/>
          </p:nvGrpSpPr>
          <p:grpSpPr>
            <a:xfrm>
              <a:off x="387870" y="8424794"/>
              <a:ext cx="1980006" cy="163081"/>
              <a:chOff x="409611" y="8502951"/>
              <a:chExt cx="1980006" cy="163081"/>
            </a:xfrm>
          </p:grpSpPr>
          <p:pic>
            <p:nvPicPr>
              <p:cNvPr id="34" name="object 34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9611" y="8502952"/>
                <a:ext cx="1980006" cy="163080"/>
              </a:xfrm>
              <a:prstGeom prst="rect">
                <a:avLst/>
              </a:prstGeom>
            </p:spPr>
          </p:pic>
          <p:sp>
            <p:nvSpPr>
              <p:cNvPr id="35" name="object 35"/>
              <p:cNvSpPr txBox="1"/>
              <p:nvPr/>
            </p:nvSpPr>
            <p:spPr>
              <a:xfrm>
                <a:off x="409611" y="8502951"/>
                <a:ext cx="1980006" cy="144270"/>
              </a:xfrm>
              <a:prstGeom prst="rect">
                <a:avLst/>
              </a:prstGeom>
            </p:spPr>
            <p:txBody>
              <a:bodyPr vert="horz" wrap="square" lIns="0" tIns="20955" rIns="0" bIns="0" rtlCol="0">
                <a:spAutoFit/>
              </a:bodyPr>
              <a:lstStyle/>
              <a:p>
                <a:pPr marL="668655">
                  <a:lnSpc>
                    <a:spcPct val="100000"/>
                  </a:lnSpc>
                  <a:spcBef>
                    <a:spcPts val="165"/>
                  </a:spcBef>
                </a:pPr>
                <a:r>
                  <a:rPr sz="800" b="1" dirty="0">
                    <a:solidFill>
                      <a:srgbClr val="FFFF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ヒラギノ明朝 ProN W6"/>
                  </a:rPr>
                  <a:t>Information</a:t>
                </a:r>
                <a:endParaRPr sz="8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ヒラギノ明朝 ProN W6"/>
                </a:endParaRPr>
              </a:p>
            </p:txBody>
          </p:sp>
        </p:grpSp>
        <p:sp>
          <p:nvSpPr>
            <p:cNvPr id="12" name="正方形/長方形 11"/>
            <p:cNvSpPr/>
            <p:nvPr/>
          </p:nvSpPr>
          <p:spPr>
            <a:xfrm>
              <a:off x="141243" y="8594215"/>
              <a:ext cx="7326983" cy="646331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 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説明会は事前予約制のため、前日までにご予約の上、直接会場までお越しください。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 </a:t>
              </a:r>
              <a:r>
                <a:rPr kumimoji="1"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定員になり次第、受付終了となります。　</a:t>
              </a:r>
              <a:r>
                <a:rPr kumimoji="1"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 </a:t>
              </a:r>
              <a:r>
                <a:rPr kumimoji="1"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ご案内状は送付いたしておりませんのでご注意ください。</a:t>
              </a:r>
              <a:endPara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 </a:t>
              </a:r>
              <a:r>
                <a:rPr kumimoji="1"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各回開催時間の約</a:t>
              </a:r>
              <a:r>
                <a:rPr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</a:t>
              </a:r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分前よりご入場いただけます。</a:t>
              </a:r>
              <a:endPara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2552236" y="3482502"/>
            <a:ext cx="2577571" cy="123501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object 18"/>
          <p:cNvSpPr txBox="1"/>
          <p:nvPr/>
        </p:nvSpPr>
        <p:spPr>
          <a:xfrm>
            <a:off x="2210684" y="3316503"/>
            <a:ext cx="326067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400" b="1" dirty="0">
                <a:solidFill>
                  <a:srgbClr val="26247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 　＼経験豊富な添乗員がご案内！</a:t>
            </a:r>
            <a:r>
              <a:rPr lang="ja-JP" altLang="en-US" dirty="0"/>
              <a:t>／</a:t>
            </a:r>
          </a:p>
        </p:txBody>
      </p:sp>
      <p:sp>
        <p:nvSpPr>
          <p:cNvPr id="37" name="object 8"/>
          <p:cNvSpPr/>
          <p:nvPr/>
        </p:nvSpPr>
        <p:spPr>
          <a:xfrm flipV="1">
            <a:off x="457101" y="9715052"/>
            <a:ext cx="3724660" cy="47812"/>
          </a:xfrm>
          <a:custGeom>
            <a:avLst/>
            <a:gdLst/>
            <a:ahLst/>
            <a:cxnLst/>
            <a:rect l="l" t="t" r="r" b="b"/>
            <a:pathLst>
              <a:path w="5472430">
                <a:moveTo>
                  <a:pt x="0" y="0"/>
                </a:moveTo>
                <a:lnTo>
                  <a:pt x="5471998" y="0"/>
                </a:lnTo>
              </a:path>
            </a:pathLst>
          </a:custGeom>
          <a:ln w="142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8" name="object 9"/>
          <p:cNvSpPr txBox="1"/>
          <p:nvPr/>
        </p:nvSpPr>
        <p:spPr>
          <a:xfrm>
            <a:off x="440827" y="9335794"/>
            <a:ext cx="3607298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JTB</a:t>
            </a:r>
            <a:r>
              <a:rPr lang="ja-JP" altLang="en-US" sz="2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浦和パルコ店</a:t>
            </a:r>
            <a:endParaRPr sz="2400" dirty="0">
              <a:latin typeface="BIZ UDPゴシック" panose="020B0400000000000000" pitchFamily="50" charset="-128"/>
              <a:ea typeface="BIZ UDPゴシック"/>
              <a:cs typeface="ヒラギノ明朝 ProN W6"/>
            </a:endParaRPr>
          </a:p>
        </p:txBody>
      </p:sp>
      <p:sp>
        <p:nvSpPr>
          <p:cNvPr id="39" name="object 10"/>
          <p:cNvSpPr txBox="1"/>
          <p:nvPr/>
        </p:nvSpPr>
        <p:spPr>
          <a:xfrm>
            <a:off x="426079" y="9780378"/>
            <a:ext cx="3495040" cy="64427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TEL:</a:t>
            </a:r>
            <a:r>
              <a:rPr lang="en-US" altLang="ja-JP" sz="16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048-610-8874</a:t>
            </a:r>
            <a:endParaRPr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23495" marR="5080">
              <a:lnSpc>
                <a:spcPct val="111600"/>
              </a:lnSpc>
              <a:spcBef>
                <a:spcPts val="95"/>
              </a:spcBef>
            </a:pPr>
            <a:r>
              <a:rPr lang="en-US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https://</a:t>
            </a:r>
            <a:r>
              <a:rPr lang="en-US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stores.jtb.co.jp/t</a:t>
            </a:r>
            <a:r>
              <a:rPr lang="en-US" altLang="ja-JP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4414</a:t>
            </a:r>
            <a:r>
              <a:rPr lang="en-US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-0</a:t>
            </a:r>
            <a:endParaRPr lang="en-US" sz="9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23495" marR="5080">
              <a:lnSpc>
                <a:spcPct val="111600"/>
              </a:lnSpc>
              <a:spcBef>
                <a:spcPts val="95"/>
              </a:spcBef>
            </a:pPr>
            <a:r>
              <a:rPr sz="900" b="1" dirty="0" err="1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営業時間</a:t>
            </a:r>
            <a:r>
              <a:rPr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 </a:t>
            </a:r>
            <a:r>
              <a:rPr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10：</a:t>
            </a:r>
            <a:r>
              <a:rPr lang="en-US" altLang="ja-JP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00</a:t>
            </a:r>
            <a:r>
              <a:rPr lang="ja-JP" altLang="en-US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～</a:t>
            </a:r>
            <a:r>
              <a:rPr lang="en-US" altLang="ja-JP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19</a:t>
            </a:r>
            <a:r>
              <a:rPr lang="ja-JP" altLang="en-US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：</a:t>
            </a:r>
            <a:r>
              <a:rPr lang="en-US" altLang="ja-JP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00</a:t>
            </a:r>
            <a:r>
              <a:rPr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  </a:t>
            </a:r>
            <a:r>
              <a:rPr sz="900" b="1" dirty="0" err="1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定休日</a:t>
            </a:r>
            <a:r>
              <a:rPr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 </a:t>
            </a:r>
            <a:r>
              <a:rPr lang="en-US" altLang="ja-JP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12/30</a:t>
            </a:r>
            <a:r>
              <a:rPr lang="ja-JP" altLang="en-US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～</a:t>
            </a:r>
            <a:r>
              <a:rPr lang="en-US" altLang="ja-JP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1/3</a:t>
            </a:r>
            <a:endParaRPr sz="9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FCD3372-1D6C-396D-233D-87445AF579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061" y="9829158"/>
            <a:ext cx="1787741" cy="49885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23389B2-B4AA-FB0D-7BDA-00A5023C39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38" y="9320932"/>
            <a:ext cx="1035358" cy="477433"/>
          </a:xfrm>
          <a:prstGeom prst="rect">
            <a:avLst/>
          </a:prstGeom>
        </p:spPr>
      </p:pic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AD94420B-EBD4-E382-260B-C28289E44570}"/>
              </a:ext>
            </a:extLst>
          </p:cNvPr>
          <p:cNvGrpSpPr/>
          <p:nvPr/>
        </p:nvGrpSpPr>
        <p:grpSpPr>
          <a:xfrm>
            <a:off x="5871298" y="1530900"/>
            <a:ext cx="1374753" cy="1661399"/>
            <a:chOff x="5889655" y="1546104"/>
            <a:chExt cx="1374753" cy="1661399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261CE118-2004-2737-6F1D-7D10E88EA954}"/>
                </a:ext>
              </a:extLst>
            </p:cNvPr>
            <p:cNvGrpSpPr/>
            <p:nvPr/>
          </p:nvGrpSpPr>
          <p:grpSpPr>
            <a:xfrm>
              <a:off x="5889655" y="1609967"/>
              <a:ext cx="1374753" cy="1597536"/>
              <a:chOff x="5859620" y="1944149"/>
              <a:chExt cx="1374753" cy="1597536"/>
            </a:xfrm>
          </p:grpSpPr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9E2D7A2A-4AE2-37ED-FDFE-2D2205CB964C}"/>
                  </a:ext>
                </a:extLst>
              </p:cNvPr>
              <p:cNvGrpSpPr/>
              <p:nvPr/>
            </p:nvGrpSpPr>
            <p:grpSpPr>
              <a:xfrm>
                <a:off x="5859620" y="1944149"/>
                <a:ext cx="1330741" cy="1554236"/>
                <a:chOff x="5840736" y="2087197"/>
                <a:chExt cx="1330741" cy="1554236"/>
              </a:xfrm>
            </p:grpSpPr>
            <p:sp>
              <p:nvSpPr>
                <p:cNvPr id="29" name="正方形/長方形 28">
                  <a:extLst>
                    <a:ext uri="{FF2B5EF4-FFF2-40B4-BE49-F238E27FC236}">
                      <a16:creationId xmlns:a16="http://schemas.microsoft.com/office/drawing/2014/main" id="{7FDC47CD-1DE7-31E0-5142-39D2DBAEFF4E}"/>
                    </a:ext>
                  </a:extLst>
                </p:cNvPr>
                <p:cNvSpPr/>
                <p:nvPr/>
              </p:nvSpPr>
              <p:spPr>
                <a:xfrm>
                  <a:off x="5889604" y="2087197"/>
                  <a:ext cx="1281873" cy="1554236"/>
                </a:xfrm>
                <a:prstGeom prst="rect">
                  <a:avLst/>
                </a:prstGeom>
                <a:solidFill>
                  <a:schemeClr val="bg1">
                    <a:alpha val="8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" name="object 15">
                  <a:extLst>
                    <a:ext uri="{FF2B5EF4-FFF2-40B4-BE49-F238E27FC236}">
                      <a16:creationId xmlns:a16="http://schemas.microsoft.com/office/drawing/2014/main" id="{9C8ECBF3-C540-84AB-3ADD-1E797565536B}"/>
                    </a:ext>
                  </a:extLst>
                </p:cNvPr>
                <p:cNvSpPr txBox="1"/>
                <p:nvPr/>
              </p:nvSpPr>
              <p:spPr>
                <a:xfrm>
                  <a:off x="5840736" y="2131728"/>
                  <a:ext cx="1281873" cy="304801"/>
                </a:xfrm>
                <a:prstGeom prst="rect">
                  <a:avLst/>
                </a:prstGeom>
              </p:spPr>
              <p:txBody>
                <a:bodyPr vert="horz" wrap="square" lIns="0" tIns="23495" rIns="0" bIns="0" rtlCol="0">
                  <a:spAutoFit/>
                </a:bodyPr>
                <a:lstStyle/>
                <a:p>
                  <a:pPr marL="12700" marR="5080" indent="94615" algn="ctr">
                    <a:lnSpc>
                      <a:spcPts val="1019"/>
                    </a:lnSpc>
                    <a:spcBef>
                      <a:spcPts val="185"/>
                    </a:spcBef>
                  </a:pPr>
                  <a:r>
                    <a:rPr lang="ja-JP" altLang="en-US" sz="1100" b="1">
                      <a:solidFill>
                        <a:srgbClr val="00206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ヒラギノ明朝 ProN W3"/>
                    </a:rPr>
                    <a:t>詳細</a:t>
                  </a:r>
                  <a:r>
                    <a:rPr sz="1100" b="1">
                      <a:solidFill>
                        <a:srgbClr val="00206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ヒラギノ明朝 ProN W3"/>
                    </a:rPr>
                    <a:t>は</a:t>
                  </a:r>
                  <a:endParaRPr lang="en-US" sz="1100" b="1">
                    <a:solidFill>
                      <a:srgbClr val="00206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ヒラギノ明朝 ProN W3"/>
                  </a:endParaRPr>
                </a:p>
                <a:p>
                  <a:pPr marL="12700" marR="5080" indent="94615" algn="ctr">
                    <a:lnSpc>
                      <a:spcPts val="1019"/>
                    </a:lnSpc>
                    <a:spcBef>
                      <a:spcPts val="185"/>
                    </a:spcBef>
                  </a:pPr>
                  <a:r>
                    <a:rPr sz="1100" b="1" err="1">
                      <a:solidFill>
                        <a:srgbClr val="00206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ヒラギノ明朝 ProN W3"/>
                    </a:rPr>
                    <a:t>こちらから</a:t>
                  </a:r>
                  <a:endParaRPr sz="1100" b="1">
                    <a:solidFill>
                      <a:srgbClr val="00206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ヒラギノ明朝 ProN W3"/>
                  </a:endParaRPr>
                </a:p>
              </p:txBody>
            </p:sp>
          </p:grpSp>
          <p:cxnSp>
            <p:nvCxnSpPr>
              <p:cNvPr id="4" name="直線コネクタ 3">
                <a:extLst>
                  <a:ext uri="{FF2B5EF4-FFF2-40B4-BE49-F238E27FC236}">
                    <a16:creationId xmlns:a16="http://schemas.microsoft.com/office/drawing/2014/main" id="{2D7FF1A8-8F71-AB6E-86D0-E7374A25FA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55717" y="3236885"/>
                <a:ext cx="278656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" name="直線コネクタ 1">
              <a:extLst>
                <a:ext uri="{FF2B5EF4-FFF2-40B4-BE49-F238E27FC236}">
                  <a16:creationId xmlns:a16="http://schemas.microsoft.com/office/drawing/2014/main" id="{7562F0F6-BA31-BB79-6BF2-84E76B52B3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89655" y="1546104"/>
              <a:ext cx="278656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テキスト ボックス 44"/>
          <p:cNvSpPr txBox="1"/>
          <p:nvPr/>
        </p:nvSpPr>
        <p:spPr>
          <a:xfrm>
            <a:off x="4647162" y="6209738"/>
            <a:ext cx="2774695" cy="232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8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会場：</a:t>
            </a:r>
            <a:r>
              <a:rPr kumimoji="1" lang="en-US" altLang="ja-JP" sz="908" dirty="0" err="1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RaiBoC</a:t>
            </a:r>
            <a:r>
              <a:rPr kumimoji="1" lang="en-US" altLang="ja-JP" sz="908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Hall (</a:t>
            </a:r>
            <a:r>
              <a:rPr kumimoji="1" lang="ja-JP" altLang="en-US" sz="908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さいたま市民会館おおみや</a:t>
            </a:r>
            <a:r>
              <a:rPr kumimoji="1" lang="en-US" altLang="ja-JP" sz="908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kumimoji="1" lang="ja-JP" altLang="en-US" sz="908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階）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3432" y="4340437"/>
            <a:ext cx="2456487" cy="1826015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4613784" y="4338338"/>
            <a:ext cx="2632267" cy="181496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16470" y="6443208"/>
            <a:ext cx="7304254" cy="189619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object 22"/>
          <p:cNvSpPr txBox="1"/>
          <p:nvPr/>
        </p:nvSpPr>
        <p:spPr>
          <a:xfrm>
            <a:off x="280794" y="6565819"/>
            <a:ext cx="6701313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kumimoji="1" lang="en-US" altLang="ja-JP" sz="2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2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部　</a:t>
            </a:r>
            <a:r>
              <a:rPr kumimoji="1" lang="en-US" altLang="ja-JP" sz="26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13:00</a:t>
            </a:r>
            <a:r>
              <a:rPr kumimoji="1" lang="ja-JP" altLang="en-US" sz="2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26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kumimoji="1" lang="ja-JP" altLang="en-US" sz="26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2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en-US" altLang="ja-JP" sz="26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  <a:r>
              <a:rPr kumimoji="1" lang="ja-JP" altLang="en-US" sz="2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イタリア・スペイン</a:t>
            </a:r>
            <a:endParaRPr kumimoji="1" lang="en-US" altLang="ja-JP" sz="26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2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26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部</a:t>
            </a:r>
            <a:r>
              <a:rPr kumimoji="1" lang="ja-JP" altLang="en-US" sz="2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26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15:00</a:t>
            </a:r>
            <a:r>
              <a:rPr kumimoji="1" lang="ja-JP" altLang="en-US" sz="2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26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  <a:r>
              <a:rPr kumimoji="1" lang="ja-JP" altLang="en-US" sz="26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2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en-US" altLang="ja-JP" sz="26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  <a:r>
              <a:rPr kumimoji="1" lang="ja-JP" altLang="en-US" sz="2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フランス</a:t>
            </a:r>
            <a:r>
              <a:rPr kumimoji="1" lang="ja-JP" altLang="en-US" sz="26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・北欧</a:t>
            </a:r>
            <a:endParaRPr kumimoji="1" lang="en-US" altLang="ja-JP" sz="26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</a:t>
            </a:r>
            <a:r>
              <a:rPr kumimoji="1" lang="en-US" altLang="ja-JP" sz="12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各回説明会約</a:t>
            </a:r>
            <a:r>
              <a:rPr kumimoji="1"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時間、個別相談</a:t>
            </a:r>
            <a:r>
              <a:rPr kumimoji="1"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1"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分の予定です</a:t>
            </a:r>
            <a:r>
              <a:rPr kumimoji="1" lang="ja-JP" altLang="en-US" sz="12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1" lang="en-US" altLang="ja-JP" sz="120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2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</a:t>
            </a:r>
            <a:r>
              <a:rPr kumimoji="1" lang="ja-JP" altLang="en-US" sz="2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2200" dirty="0" err="1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RaiBoC</a:t>
            </a:r>
            <a:r>
              <a:rPr kumimoji="1" lang="en-US" altLang="ja-JP" sz="2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Hall (</a:t>
            </a:r>
            <a:r>
              <a:rPr kumimoji="1" lang="ja-JP" altLang="en-US" sz="2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さいたま市民会館おおみや</a:t>
            </a:r>
            <a:r>
              <a:rPr kumimoji="1" lang="en-US" altLang="ja-JP" sz="2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kumimoji="1" lang="ja-JP" altLang="en-US" sz="2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階）</a:t>
            </a:r>
            <a:endParaRPr kumimoji="1" lang="en-US" altLang="ja-JP" sz="2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50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3728" y="5735666"/>
            <a:ext cx="873849" cy="828610"/>
          </a:xfrm>
          <a:prstGeom prst="rect">
            <a:avLst/>
          </a:prstGeom>
        </p:spPr>
      </p:pic>
      <p:pic>
        <p:nvPicPr>
          <p:cNvPr id="46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121" y="5751724"/>
            <a:ext cx="873849" cy="828610"/>
          </a:xfrm>
          <a:prstGeom prst="rect">
            <a:avLst/>
          </a:prstGeom>
        </p:spPr>
      </p:pic>
      <p:sp>
        <p:nvSpPr>
          <p:cNvPr id="49" name="object 26"/>
          <p:cNvSpPr txBox="1"/>
          <p:nvPr/>
        </p:nvSpPr>
        <p:spPr>
          <a:xfrm>
            <a:off x="321880" y="5837319"/>
            <a:ext cx="1284583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事前</a:t>
            </a:r>
            <a:endParaRPr lang="en-US" altLang="ja-JP" sz="16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予約制</a:t>
            </a:r>
            <a:endParaRPr lang="en-US" sz="16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51" name="object 26"/>
          <p:cNvSpPr txBox="1"/>
          <p:nvPr/>
        </p:nvSpPr>
        <p:spPr>
          <a:xfrm>
            <a:off x="1348360" y="5871357"/>
            <a:ext cx="1284583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参加費</a:t>
            </a:r>
            <a:endParaRPr lang="en-US" altLang="ja-JP" sz="16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無料</a:t>
            </a:r>
            <a:endParaRPr lang="en-US" sz="16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pic>
        <p:nvPicPr>
          <p:cNvPr id="52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52236" y="5726744"/>
            <a:ext cx="873849" cy="828610"/>
          </a:xfrm>
          <a:prstGeom prst="rect">
            <a:avLst/>
          </a:prstGeom>
        </p:spPr>
      </p:pic>
      <p:sp>
        <p:nvSpPr>
          <p:cNvPr id="53" name="object 26"/>
          <p:cNvSpPr txBox="1"/>
          <p:nvPr/>
        </p:nvSpPr>
        <p:spPr>
          <a:xfrm>
            <a:off x="2346868" y="5844574"/>
            <a:ext cx="1284583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来場</a:t>
            </a:r>
            <a:endParaRPr lang="en-US" altLang="ja-JP" sz="16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特典付</a:t>
            </a:r>
            <a:endParaRPr lang="en-US" altLang="ja-JP" sz="16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251925" y="4482590"/>
            <a:ext cx="1369352" cy="74968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234295" y="5094940"/>
            <a:ext cx="1369352" cy="74968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AutoShape 6" descr="data:image/png;base64,iVBORw0KGgoAAAANSUhEUgAAAXIAAAFyCAYAAADoJFEJAAAABGdBTUEAALGPC/xhBQAAAAFzUkdCAK7OHOkAAAAgY0hSTQAAeiYAAICEAAD6AAAAgOgAAHUwAADqYAAAOpgAABdwnLpRPAAAB7xJREFUeJzt3UFuYzcURcEoyP63rGyggTAwu/kOWTU2bPlLOuDkgp/v9/v9C4Csv0+/AAB+RsgB4oQcIE7IAeKEHCBOyAHihBwgTsgB4oQcIE7IAeKEHCBOyAHihBwgTsgB4oQcIE7IAeKEHCBOyAHihBwgTsgB4oQcIE7IAeKEHCBOyAHihBwgTsgB4oQcIE7IAeKEHCBOyAHihBwgTsgB4oQcIE7IAeKEHCBOyAHihBwgTsgB4oQcIO6f0y/gv3w+n9MvYaTv97v0c6vPb/fvW3XL/7Hb6v+x2/Tncsqp92OVEzlAnJADxAk5QJyQA8QJOUCckAPECTlAnJADxAk5QNz4Zeeq6curVa8tJ3f/3VWvLVl3832bxYkcIE7IAeKEHCBOyAHihBwgTsgB4oQcIE7IAeKEHCDummXnqlNLrulLuOkL0FXTl5in/u5rd4BO/77t5kQOECfkAHFCDhAn5ABxQg4QJ+QAcUIOECfkAHFCDhD33LLzNaeWf7fcxXlqybr6+15bMPJrTuQAcUIOECfkAHFCDhAn5ABxQg4QJ+QAcUIOECfkAHGWnfwWt9wBupslJr+DEzlAnJADxAk5QJyQA8QJOUCckAPECTlAnJADxAk5QNxzy07Luj/j1MLy1N2ju+3+u6c+975vf4YTOUCckAPECTlAnJADxAk5QJyQA8QJOUCckAPECTlA3DXLzul3Nb7m1B2bu+8A3e2WO0p932ZxIgeIE3KAOCEHiBNygDghB4gTcoA4IQeIE3KAOCEHiPt8Xap3tdfuzpy+iDz1+nzN7+ZEDhAn5ABxQg4QJ+QAcUIOECfkAHFCDhAn5ABxQg4QN/7OTncw/hm7X9/0923Vqeeyavrnarfpi+FTnMgB4oQcIE7IAeKEHCBOyAHihBwgTsgB4oQcIE7IAeLG39l5ajk5fUE2/U7HW5aEp0xfKr9meCadyAHqhBwgTsgB4oQcIE7IAeKEHCBOyAHihBwgTsgB4sbf2bl7UTV9OXnL8nT6Em76+7tq+v/x2ufgFCdygDghB4gTcoA4IQeIE3KAOCEHiBNygDghB4gTcoC48cvOUwuy6cvJ3U4t+qb/vlXTF4K3PL9TC9rpnMgB4oQcIE7IAeKEHCBOyAHihBwgTsgB4oQcIE7IAeLGLzt3m74gO3UH4ynTl3q3/N3pC9rpi+bpnMgB4oQcIE7IAeKEHCBOyAHihBwgTsgB4oQcIE7IAeI+30umTacWkdPv4pxu+h2Rq6a/v6/dYbnb9PfXiRwgTsgB4oQcIE7IAeKEHCBOyAHihBwgTsgB4oQcIO65OzvdxfkztywxV536vEz/u7vd8vxOcSIHiBNygDghB4gTcoA4IQeIE3KAOCEHiBNygDghB4gbv+y8ZXm16tRdobcsJ6ffrTj9/Ti1sLxlCXyKEzlAnJADxAk5QJyQA8QJOUCckAPECTlAnJADxAk5QNz4Zae7C/+M3c95+hJz+t2jry1eT7nluTiRA8QJOUCckAPECTlAnJADxAk5QJyQA8QJOUCckAPEjV923rLAW3XLwvLUInf6Mna66Xdd3vI9382JHCBOyAHihBwgTsgB4oQcIE7IAeKEHCBOyAHihBwgbvyyc/qiatX0xaFF389+brdTn/vp37dTd55O50QOECfkAHFCDhAn5ABxQg4QJ+QAcUIOECfkAHFCDhA3ftm52y1LvVPLxFuWf6t2LwRPPb/pr2/Va4vNVU7kAHFCDhAn5ABxQg4QJ+QAcUIOECfkAHFCDhAn5ABx45ed05eJ0+8QnL7UWzV9sblq+sJy+iJy9bm8tgB1IgeIE3KAOCEHiBNygDghB4gTcoA4IQeIE3KAOCEHiBu/7Jy+TNz9+l5bnq6a/lx2u2XhO/0538KJHCBOyAHihBwgTsgB4oQcIE7IAeKEHCBOyAHihBwgbvyy85Y79XY7tXQ8Zfrru8WpJeYtS9ZTnMgB4oQcIE7IAeKEHCBOyAHihBwgTsgB4oQcIE7IAeLGLztX3bLkumXhduqu0FN3j95yN+Wp1zf9uUznRA4QJ+QAcUIOECfkAHFCDhAn5ABxQg4QJ+QAcUIOEHfNsnPVqbsfb1lY3mL6AnS36XeeTl8CT+dEDhAn5ABxQg4QJ+QAcUIOECfkAHFCDhAn5ABxQg4Q99yy8zW3LOFOLTFvWf5Nf393u+Vzv8qJHCBOyAHihBwgTsgB4oQcIE7IAeKEHCBOyAHihBwgzrKT/8Xdir82/U7M6Ty/n3EiB4gTcoA4IQeIE3KAOCEHiBNygDghB4gTcoA4IQeIe27ZOX0h+JpTC9DV3zf9DtDdr2/6/3vq7tbpnMgB4oQcIE7IAeKEHCBOyAHihBwgTsgB4oQcIE7IAeKuWXa+tuRadepOzFvu4tztludyy52s05/zKidygDghB4gTcoA4IQeIE3KAOCEHiBNygDghB4gTcoC4z/eWaRPAo5zIAeKEHCBOyAHihBwgTsgB4oQcIE7IAeKEHCBOyAHihBwgTsgB4oQcIE7IAeKEHCBOyAHihBwgTsgB4oQcIE7IAeKEHCBOyAHihBwgTsgB4oQcIE7IAeKEHCBOyAHihBwgTsgB4oQcIE7IAeKEHCBOyAHihBwgTsgB4oQcIE7IAeKEHCBOyAHi/gXLeTAYaqLmNgAAAABJRU5ErkJggg=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159423" y="350082"/>
            <a:ext cx="5104595" cy="1929528"/>
          </a:xfrm>
          <a:prstGeom prst="round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object 27"/>
          <p:cNvSpPr txBox="1"/>
          <p:nvPr/>
        </p:nvSpPr>
        <p:spPr>
          <a:xfrm>
            <a:off x="289371" y="418458"/>
            <a:ext cx="4705637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行きたい旅がきっと見つかる！</a:t>
            </a:r>
            <a:endParaRPr lang="en-US" altLang="ja-JP" sz="2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～添乗員同行の旅～</a:t>
            </a:r>
            <a:endParaRPr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469491" y="1215733"/>
            <a:ext cx="45255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BIZ UDPゴシック" panose="020B0400000000000000" pitchFamily="50" charset="-128"/>
              </a:rPr>
              <a:t>海外旅⾏説明会</a:t>
            </a:r>
            <a:br>
              <a:rPr lang="ja-JP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BIZ UDPゴシック" panose="020B0400000000000000" pitchFamily="50" charset="-128"/>
              </a:rPr>
            </a:br>
            <a:r>
              <a:rPr lang="ja-JP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BIZ UDPゴシック" panose="020B0400000000000000" pitchFamily="50" charset="-128"/>
              </a:rPr>
              <a:t>                ＆相談会</a:t>
            </a:r>
            <a:r>
              <a:rPr lang="ja-JP" altLang="en-US" sz="3200" b="1" baseline="3205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BIZ UDPゴシック" panose="020B0400000000000000" pitchFamily="50" charset="-128"/>
              </a:rPr>
              <a:t>のご案内</a:t>
            </a:r>
            <a:endParaRPr lang="en-US" altLang="ja-JP" sz="3200" b="1" baseline="3205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BIZ UDPゴシック" panose="020B0400000000000000" pitchFamily="50" charset="-128"/>
            </a:endParaRPr>
          </a:p>
        </p:txBody>
      </p:sp>
      <p:pic>
        <p:nvPicPr>
          <p:cNvPr id="56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67947" y="5733624"/>
            <a:ext cx="873849" cy="828610"/>
          </a:xfrm>
          <a:prstGeom prst="rect">
            <a:avLst/>
          </a:prstGeom>
        </p:spPr>
      </p:pic>
      <p:sp>
        <p:nvSpPr>
          <p:cNvPr id="57" name="object 26"/>
          <p:cNvSpPr txBox="1"/>
          <p:nvPr/>
        </p:nvSpPr>
        <p:spPr>
          <a:xfrm>
            <a:off x="3367609" y="5849549"/>
            <a:ext cx="1284583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成約</a:t>
            </a:r>
            <a:endParaRPr lang="en-US" altLang="ja-JP" sz="16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特典あり</a:t>
            </a:r>
            <a:endParaRPr lang="en-US" altLang="ja-JP" sz="16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38" y="1992755"/>
            <a:ext cx="1040091" cy="1040091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168555" y="7571088"/>
            <a:ext cx="6149704" cy="2925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参加の方には、ヨーロッパ人気おみやげお菓子のプチギフトをプレゼント♪</a:t>
            </a:r>
            <a:endParaRPr kumimoji="1" lang="ja-JP" altLang="en-US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30" name="Picture 6" descr="https://qr.quel.jp/tmp/fe074606ddceed7b83e18d24f9e5bcae1b592db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088" y="9855263"/>
            <a:ext cx="573718" cy="5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6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4e6f56-3875-42a5-99a6-9621951085d5">
      <Terms xmlns="http://schemas.microsoft.com/office/infopath/2007/PartnerControls"/>
    </lcf76f155ced4ddcb4097134ff3c332f>
    <TaxCatchAll xmlns="ea946d79-fffc-4f91-ae0e-84e0f8a18d3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3B8A57C46D23246AB8620CCECC9DA3B" ma:contentTypeVersion="17" ma:contentTypeDescription="新しいドキュメントを作成します。" ma:contentTypeScope="" ma:versionID="fe4eeeb1ae378810c416d6b58003247f">
  <xsd:schema xmlns:xsd="http://www.w3.org/2001/XMLSchema" xmlns:xs="http://www.w3.org/2001/XMLSchema" xmlns:p="http://schemas.microsoft.com/office/2006/metadata/properties" xmlns:ns2="d34e6f56-3875-42a5-99a6-9621951085d5" xmlns:ns3="ea946d79-fffc-4f91-ae0e-84e0f8a18d3c" targetNamespace="http://schemas.microsoft.com/office/2006/metadata/properties" ma:root="true" ma:fieldsID="f67b4a725bc192dcf81ead7b28b250cf" ns2:_="" ns3:_="">
    <xsd:import namespace="d34e6f56-3875-42a5-99a6-9621951085d5"/>
    <xsd:import namespace="ea946d79-fffc-4f91-ae0e-84e0f8a18d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4e6f56-3875-42a5-99a6-962195108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08c8fdf5-0e4d-4d1b-afea-4d142c4803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946d79-fffc-4f91-ae0e-84e0f8a18d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a5a9391-33a6-4203-8f83-6d59d970610f}" ma:internalName="TaxCatchAll" ma:showField="CatchAllData" ma:web="ea946d79-fffc-4f91-ae0e-84e0f8a18d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A43A78-D2D4-476C-9358-993150094823}">
  <ds:schemaRefs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ea946d79-fffc-4f91-ae0e-84e0f8a18d3c"/>
    <ds:schemaRef ds:uri="d34e6f56-3875-42a5-99a6-9621951085d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3DF463-F81F-485A-8C31-E380F32E37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C1250E-7B25-4B69-9381-2195DF2707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4e6f56-3875-42a5-99a6-9621951085d5"/>
    <ds:schemaRef ds:uri="ea946d79-fffc-4f91-ae0e-84e0f8a18d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299</Words>
  <Application>Microsoft Office PowerPoint</Application>
  <PresentationFormat>ユーザー設定</PresentationFormat>
  <Paragraphs>38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UDPゴシック</vt:lpstr>
      <vt:lpstr>HGPｺﾞｼｯｸE</vt:lpstr>
      <vt:lpstr>ＭＳ Ｐゴシック</vt:lpstr>
      <vt:lpstr>ヒラギノ明朝 ProN W3</vt:lpstr>
      <vt:lpstr>ヒラギノ明朝 ProN W6</vt:lpstr>
      <vt:lpstr>Arial</vt:lpstr>
      <vt:lpstr>Berlin Sans FB Demi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_販促技チラシ（ブルー_0130</dc:title>
  <dc:creator>J50143001</dc:creator>
  <cp:lastModifiedBy>株式会社JTB</cp:lastModifiedBy>
  <cp:revision>28</cp:revision>
  <cp:lastPrinted>2025-10-03T12:22:54Z</cp:lastPrinted>
  <dcterms:created xsi:type="dcterms:W3CDTF">2024-02-23T04:40:57Z</dcterms:created>
  <dcterms:modified xsi:type="dcterms:W3CDTF">2025-10-03T12:23:38Z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2024-02-07T00:00:00Z</vt:filetime>
  </property>
  <property fmtid="{D5CDD505-2E9C-101B-9397-08002B2CF9AE}" pid="3" name="Creator">
    <vt:lpwstr>Adobe Illustrator 26.5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2024-02-23T00:00:00Z</vt:filetime>
  </property>
  <property fmtid="{D5CDD505-2E9C-101B-9397-08002B2CF9AE}" pid="6" name="Producer">
    <vt:lpwstr>Adobe PDF library 16.07</vt:lpwstr>
  </property>
  <property fmtid="{D5CDD505-2E9C-101B-9397-08002B2CF9AE}" pid="7" name="ContentTypeId">
    <vt:lpwstr>0x01010013B8A57C46D23246AB8620CCECC9DA3B</vt:lpwstr>
  </property>
  <property fmtid="{D5CDD505-2E9C-101B-9397-08002B2CF9AE}" pid="8" name="MediaServiceImageTags">
    <vt:lpwstr/>
  </property>
</Properties>
</file>