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6"/>
  </p:notesMasterIdLst>
  <p:sldIdLst>
    <p:sldId id="256" r:id="rId5"/>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078A75-F179-963A-7207-67A641B51FCF}" v="533" dt="2024-07-23T08:11:00.750"/>
    <p1510:client id="{A7C23AC4-CADF-6E1A-2A48-5CDF00A42B1D}" v="81" dt="2024-07-25T01:00:48.157"/>
    <p1510:client id="{F7701528-2E6C-9036-196E-1CA9586C0CB3}" v="147" dt="2024-07-23T05:58:54.31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956" y="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トラベルゲート仙台(JTB)" userId="S::jtb2231@jtb.com::1f171ad0-f295-4a8a-bf6a-143a20852240" providerId="AD" clId="Web-{1B078A75-F179-963A-7207-67A641B51FCF}"/>
    <pc:docChg chg="modSld">
      <pc:chgData name="トラベルゲート仙台(JTB)" userId="S::jtb2231@jtb.com::1f171ad0-f295-4a8a-bf6a-143a20852240" providerId="AD" clId="Web-{1B078A75-F179-963A-7207-67A641B51FCF}" dt="2024-07-23T08:11:00.750" v="302"/>
      <pc:docMkLst>
        <pc:docMk/>
      </pc:docMkLst>
      <pc:sldChg chg="addSp delSp modSp">
        <pc:chgData name="トラベルゲート仙台(JTB)" userId="S::jtb2231@jtb.com::1f171ad0-f295-4a8a-bf6a-143a20852240" providerId="AD" clId="Web-{1B078A75-F179-963A-7207-67A641B51FCF}" dt="2024-07-23T08:11:00.750" v="302"/>
        <pc:sldMkLst>
          <pc:docMk/>
          <pc:sldMk cId="0" sldId="256"/>
        </pc:sldMkLst>
        <pc:spChg chg="mod">
          <ac:chgData name="トラベルゲート仙台(JTB)" userId="S::jtb2231@jtb.com::1f171ad0-f295-4a8a-bf6a-143a20852240" providerId="AD" clId="Web-{1B078A75-F179-963A-7207-67A641B51FCF}" dt="2024-07-23T08:08:24.591" v="300" actId="1076"/>
          <ac:spMkLst>
            <pc:docMk/>
            <pc:sldMk cId="0" sldId="256"/>
            <ac:spMk id="2" creationId="{00000000-0000-0000-0000-000000000000}"/>
          </ac:spMkLst>
        </pc:spChg>
        <pc:spChg chg="mod">
          <ac:chgData name="トラベルゲート仙台(JTB)" userId="S::jtb2231@jtb.com::1f171ad0-f295-4a8a-bf6a-143a20852240" providerId="AD" clId="Web-{1B078A75-F179-963A-7207-67A641B51FCF}" dt="2024-07-23T06:43:09.103" v="268" actId="1076"/>
          <ac:spMkLst>
            <pc:docMk/>
            <pc:sldMk cId="0" sldId="256"/>
            <ac:spMk id="3" creationId="{4C039438-C0C9-C49F-1948-89EAAC021087}"/>
          </ac:spMkLst>
        </pc:spChg>
        <pc:spChg chg="mod">
          <ac:chgData name="トラベルゲート仙台(JTB)" userId="S::jtb2231@jtb.com::1f171ad0-f295-4a8a-bf6a-143a20852240" providerId="AD" clId="Web-{1B078A75-F179-963A-7207-67A641B51FCF}" dt="2024-07-23T06:41:21.975" v="263" actId="20577"/>
          <ac:spMkLst>
            <pc:docMk/>
            <pc:sldMk cId="0" sldId="256"/>
            <ac:spMk id="5" creationId="{00000000-0000-0000-0000-000000000000}"/>
          </ac:spMkLst>
        </pc:spChg>
        <pc:spChg chg="del mod">
          <ac:chgData name="トラベルゲート仙台(JTB)" userId="S::jtb2231@jtb.com::1f171ad0-f295-4a8a-bf6a-143a20852240" providerId="AD" clId="Web-{1B078A75-F179-963A-7207-67A641B51FCF}" dt="2024-07-23T08:11:00.750" v="302"/>
          <ac:spMkLst>
            <pc:docMk/>
            <pc:sldMk cId="0" sldId="256"/>
            <ac:spMk id="27" creationId="{00000000-0000-0000-0000-000000000000}"/>
          </ac:spMkLst>
        </pc:spChg>
        <pc:spChg chg="mod">
          <ac:chgData name="トラベルゲート仙台(JTB)" userId="S::jtb2231@jtb.com::1f171ad0-f295-4a8a-bf6a-143a20852240" providerId="AD" clId="Web-{1B078A75-F179-963A-7207-67A641B51FCF}" dt="2024-07-23T08:08:18.059" v="298" actId="1076"/>
          <ac:spMkLst>
            <pc:docMk/>
            <pc:sldMk cId="0" sldId="256"/>
            <ac:spMk id="29" creationId="{00000000-0000-0000-0000-000000000000}"/>
          </ac:spMkLst>
        </pc:spChg>
        <pc:picChg chg="del">
          <ac:chgData name="トラベルゲート仙台(JTB)" userId="S::jtb2231@jtb.com::1f171ad0-f295-4a8a-bf6a-143a20852240" providerId="AD" clId="Web-{1B078A75-F179-963A-7207-67A641B51FCF}" dt="2024-07-23T08:06:33.136" v="269"/>
          <ac:picMkLst>
            <pc:docMk/>
            <pc:sldMk cId="0" sldId="256"/>
            <ac:picMk id="4" creationId="{0896A178-7C97-1793-7069-C0BF2074E78A}"/>
          </ac:picMkLst>
        </pc:picChg>
        <pc:picChg chg="add mod">
          <ac:chgData name="トラベルゲート仙台(JTB)" userId="S::jtb2231@jtb.com::1f171ad0-f295-4a8a-bf6a-143a20852240" providerId="AD" clId="Web-{1B078A75-F179-963A-7207-67A641B51FCF}" dt="2024-07-23T08:07:10.652" v="279" actId="1076"/>
          <ac:picMkLst>
            <pc:docMk/>
            <pc:sldMk cId="0" sldId="256"/>
            <ac:picMk id="22" creationId="{083CB4DE-561A-368A-DA10-9F9450F0D95A}"/>
          </ac:picMkLst>
        </pc:picChg>
        <pc:picChg chg="mod">
          <ac:chgData name="トラベルゲート仙台(JTB)" userId="S::jtb2231@jtb.com::1f171ad0-f295-4a8a-bf6a-143a20852240" providerId="AD" clId="Web-{1B078A75-F179-963A-7207-67A641B51FCF}" dt="2024-07-23T08:08:22.028" v="299" actId="1076"/>
          <ac:picMkLst>
            <pc:docMk/>
            <pc:sldMk cId="0" sldId="256"/>
            <ac:picMk id="28" creationId="{00000000-0000-0000-0000-000000000000}"/>
          </ac:picMkLst>
        </pc:picChg>
      </pc:sldChg>
    </pc:docChg>
  </pc:docChgLst>
  <pc:docChgLst>
    <pc:chgData name="及川 美智子(JTB)" userId="S::m_oikawa507@jtb.com::e610fd2c-b094-4b04-b786-14d446ed7355" providerId="AD" clId="Web-{A7C23AC4-CADF-6E1A-2A48-5CDF00A42B1D}"/>
    <pc:docChg chg="modSld">
      <pc:chgData name="及川 美智子(JTB)" userId="S::m_oikawa507@jtb.com::e610fd2c-b094-4b04-b786-14d446ed7355" providerId="AD" clId="Web-{A7C23AC4-CADF-6E1A-2A48-5CDF00A42B1D}" dt="2024-07-25T01:00:48.157" v="48" actId="1076"/>
      <pc:docMkLst>
        <pc:docMk/>
      </pc:docMkLst>
      <pc:sldChg chg="modSp">
        <pc:chgData name="及川 美智子(JTB)" userId="S::m_oikawa507@jtb.com::e610fd2c-b094-4b04-b786-14d446ed7355" providerId="AD" clId="Web-{A7C23AC4-CADF-6E1A-2A48-5CDF00A42B1D}" dt="2024-07-25T01:00:48.157" v="48" actId="1076"/>
        <pc:sldMkLst>
          <pc:docMk/>
          <pc:sldMk cId="0" sldId="256"/>
        </pc:sldMkLst>
        <pc:spChg chg="mod">
          <ac:chgData name="及川 美智子(JTB)" userId="S::m_oikawa507@jtb.com::e610fd2c-b094-4b04-b786-14d446ed7355" providerId="AD" clId="Web-{A7C23AC4-CADF-6E1A-2A48-5CDF00A42B1D}" dt="2024-07-25T00:56:03.538" v="42" actId="20577"/>
          <ac:spMkLst>
            <pc:docMk/>
            <pc:sldMk cId="0" sldId="256"/>
            <ac:spMk id="3" creationId="{4C039438-C0C9-C49F-1948-89EAAC021087}"/>
          </ac:spMkLst>
        </pc:spChg>
        <pc:spChg chg="mod">
          <ac:chgData name="及川 美智子(JTB)" userId="S::m_oikawa507@jtb.com::e610fd2c-b094-4b04-b786-14d446ed7355" providerId="AD" clId="Web-{A7C23AC4-CADF-6E1A-2A48-5CDF00A42B1D}" dt="2024-07-25T01:00:48.157" v="48" actId="1076"/>
          <ac:spMkLst>
            <pc:docMk/>
            <pc:sldMk cId="0" sldId="256"/>
            <ac:spMk id="5" creationId="{00000000-0000-0000-0000-000000000000}"/>
          </ac:spMkLst>
        </pc:spChg>
        <pc:spChg chg="mod">
          <ac:chgData name="及川 美智子(JTB)" userId="S::m_oikawa507@jtb.com::e610fd2c-b094-4b04-b786-14d446ed7355" providerId="AD" clId="Web-{A7C23AC4-CADF-6E1A-2A48-5CDF00A42B1D}" dt="2024-07-25T00:57:48.042" v="45" actId="20577"/>
          <ac:spMkLst>
            <pc:docMk/>
            <pc:sldMk cId="0" sldId="256"/>
            <ac:spMk id="29" creationId="{00000000-0000-0000-0000-000000000000}"/>
          </ac:spMkLst>
        </pc:spChg>
        <pc:spChg chg="mod">
          <ac:chgData name="及川 美智子(JTB)" userId="S::m_oikawa507@jtb.com::e610fd2c-b094-4b04-b786-14d446ed7355" providerId="AD" clId="Web-{A7C23AC4-CADF-6E1A-2A48-5CDF00A42B1D}" dt="2024-07-25T00:44:31.125" v="7" actId="1076"/>
          <ac:spMkLst>
            <pc:docMk/>
            <pc:sldMk cId="0" sldId="256"/>
            <ac:spMk id="37" creationId="{00000000-0000-0000-0000-000000000000}"/>
          </ac:spMkLst>
        </pc:spChg>
        <pc:spChg chg="mod">
          <ac:chgData name="及川 美智子(JTB)" userId="S::m_oikawa507@jtb.com::e610fd2c-b094-4b04-b786-14d446ed7355" providerId="AD" clId="Web-{A7C23AC4-CADF-6E1A-2A48-5CDF00A42B1D}" dt="2024-07-25T00:47:03.739" v="17" actId="1076"/>
          <ac:spMkLst>
            <pc:docMk/>
            <pc:sldMk cId="0" sldId="256"/>
            <ac:spMk id="38" creationId="{00000000-0000-0000-0000-000000000000}"/>
          </ac:spMkLst>
        </pc:spChg>
        <pc:spChg chg="mod">
          <ac:chgData name="及川 美智子(JTB)" userId="S::m_oikawa507@jtb.com::e610fd2c-b094-4b04-b786-14d446ed7355" providerId="AD" clId="Web-{A7C23AC4-CADF-6E1A-2A48-5CDF00A42B1D}" dt="2024-07-25T00:44:50.766" v="8" actId="1076"/>
          <ac:spMkLst>
            <pc:docMk/>
            <pc:sldMk cId="0" sldId="256"/>
            <ac:spMk id="40" creationId="{B707E426-AEE2-F571-65BF-AB0B09F82CE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C4A61FC-3210-476D-80AD-D6E631D973DC}" type="datetimeFigureOut">
              <a:t>2024/7/25</a:t>
            </a:fld>
            <a:endParaRPr kumimoji="1" lang="ja-JP" altLang="en-US"/>
          </a:p>
        </p:txBody>
      </p:sp>
      <p:sp>
        <p:nvSpPr>
          <p:cNvPr id="4" name="スライド イメージ プレースホルダー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20FAA209-588E-4C6F-BF70-C43EC6FA631C}" type="slidenum">
              <a:t>‹#›</a:t>
            </a:fld>
            <a:endParaRPr kumimoji="1" lang="ja-JP" altLang="en-US"/>
          </a:p>
        </p:txBody>
      </p:sp>
    </p:spTree>
    <p:extLst>
      <p:ext uri="{BB962C8B-B14F-4D97-AF65-F5344CB8AC3E}">
        <p14:creationId xmlns:p14="http://schemas.microsoft.com/office/powerpoint/2010/main" val="20676977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0FAA209-588E-4C6F-BF70-C43EC6FA631C}" type="slidenum">
              <a:t>1</a:t>
            </a:fld>
            <a:endParaRPr kumimoji="1" lang="ja-JP" altLang="en-US"/>
          </a:p>
        </p:txBody>
      </p:sp>
    </p:spTree>
    <p:extLst>
      <p:ext uri="{BB962C8B-B14F-4D97-AF65-F5344CB8AC3E}">
        <p14:creationId xmlns:p14="http://schemas.microsoft.com/office/powerpoint/2010/main" val="292495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4100" b="1" i="0">
                <a:solidFill>
                  <a:schemeClr val="bg1"/>
                </a:solidFill>
                <a:latin typeface="ヒラギノ明朝 ProN W6"/>
                <a:cs typeface="ヒラギノ明朝 ProN W6"/>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chemeClr val="bg1"/>
                </a:solidFill>
                <a:latin typeface="ヒラギノ明朝 ProN W6"/>
                <a:cs typeface="ヒラギノ明朝 ProN W6"/>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chemeClr val="bg1"/>
                </a:solidFill>
                <a:latin typeface="ヒラギノ明朝 ProN W6"/>
                <a:cs typeface="ヒラギノ明朝 ProN W6"/>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chemeClr val="bg1"/>
                </a:solidFill>
                <a:latin typeface="ヒラギノ明朝 ProN W6"/>
                <a:cs typeface="ヒラギノ明朝 ProN W6"/>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1587"/>
            <a:ext cx="7559013" cy="10671898"/>
          </a:xfrm>
          <a:prstGeom prst="rect">
            <a:avLst/>
          </a:prstGeom>
        </p:spPr>
      </p:pic>
      <p:sp>
        <p:nvSpPr>
          <p:cNvPr id="17" name="bg object 17"/>
          <p:cNvSpPr/>
          <p:nvPr/>
        </p:nvSpPr>
        <p:spPr>
          <a:xfrm>
            <a:off x="0" y="0"/>
            <a:ext cx="7560309" cy="7776209"/>
          </a:xfrm>
          <a:custGeom>
            <a:avLst/>
            <a:gdLst/>
            <a:ahLst/>
            <a:cxnLst/>
            <a:rect l="l" t="t" r="r" b="b"/>
            <a:pathLst>
              <a:path w="7560309" h="7776209">
                <a:moveTo>
                  <a:pt x="0" y="7776006"/>
                </a:moveTo>
                <a:lnTo>
                  <a:pt x="7560005" y="7776006"/>
                </a:lnTo>
                <a:lnTo>
                  <a:pt x="7560005" y="0"/>
                </a:lnTo>
                <a:lnTo>
                  <a:pt x="0" y="0"/>
                </a:lnTo>
                <a:lnTo>
                  <a:pt x="0" y="7776006"/>
                </a:lnTo>
                <a:close/>
              </a:path>
            </a:pathLst>
          </a:custGeom>
          <a:solidFill>
            <a:srgbClr val="FAA633">
              <a:alpha val="5000"/>
            </a:srgbClr>
          </a:solidFill>
        </p:spPr>
        <p:txBody>
          <a:bodyPr wrap="square" lIns="0" tIns="0" rIns="0" bIns="0" rtlCol="0"/>
          <a:lstStyle/>
          <a:p>
            <a:endParaRPr/>
          </a:p>
        </p:txBody>
      </p:sp>
      <p:sp>
        <p:nvSpPr>
          <p:cNvPr id="18" name="bg object 18"/>
          <p:cNvSpPr/>
          <p:nvPr/>
        </p:nvSpPr>
        <p:spPr>
          <a:xfrm>
            <a:off x="0" y="7776006"/>
            <a:ext cx="7560309" cy="1369695"/>
          </a:xfrm>
          <a:custGeom>
            <a:avLst/>
            <a:gdLst/>
            <a:ahLst/>
            <a:cxnLst/>
            <a:rect l="l" t="t" r="r" b="b"/>
            <a:pathLst>
              <a:path w="7560309" h="1369695">
                <a:moveTo>
                  <a:pt x="0" y="1369580"/>
                </a:moveTo>
                <a:lnTo>
                  <a:pt x="7559992" y="1369580"/>
                </a:lnTo>
                <a:lnTo>
                  <a:pt x="7559992" y="0"/>
                </a:lnTo>
                <a:lnTo>
                  <a:pt x="0" y="0"/>
                </a:lnTo>
                <a:lnTo>
                  <a:pt x="0" y="1369580"/>
                </a:lnTo>
                <a:close/>
              </a:path>
            </a:pathLst>
          </a:custGeom>
          <a:solidFill>
            <a:srgbClr val="FFFFFF"/>
          </a:solidFill>
        </p:spPr>
        <p:txBody>
          <a:bodyPr wrap="square" lIns="0" tIns="0" rIns="0" bIns="0" rtlCol="0"/>
          <a:lstStyle/>
          <a:p>
            <a:endParaRPr/>
          </a:p>
        </p:txBody>
      </p:sp>
      <p:pic>
        <p:nvPicPr>
          <p:cNvPr id="19" name="bg object 19"/>
          <p:cNvPicPr/>
          <p:nvPr/>
        </p:nvPicPr>
        <p:blipFill>
          <a:blip r:embed="rId8" cstate="print"/>
          <a:stretch>
            <a:fillRect/>
          </a:stretch>
        </p:blipFill>
        <p:spPr>
          <a:xfrm>
            <a:off x="0" y="9145587"/>
            <a:ext cx="7559992" cy="1546415"/>
          </a:xfrm>
          <a:prstGeom prst="rect">
            <a:avLst/>
          </a:prstGeom>
        </p:spPr>
      </p:pic>
      <p:pic>
        <p:nvPicPr>
          <p:cNvPr id="20" name="bg object 20"/>
          <p:cNvPicPr/>
          <p:nvPr/>
        </p:nvPicPr>
        <p:blipFill>
          <a:blip r:embed="rId9" cstate="print"/>
          <a:stretch>
            <a:fillRect/>
          </a:stretch>
        </p:blipFill>
        <p:spPr>
          <a:xfrm>
            <a:off x="0" y="4"/>
            <a:ext cx="5750269" cy="4585062"/>
          </a:xfrm>
          <a:prstGeom prst="rect">
            <a:avLst/>
          </a:prstGeom>
        </p:spPr>
      </p:pic>
      <p:sp>
        <p:nvSpPr>
          <p:cNvPr id="2" name="Holder 2"/>
          <p:cNvSpPr>
            <a:spLocks noGrp="1"/>
          </p:cNvSpPr>
          <p:nvPr>
            <p:ph type="title"/>
          </p:nvPr>
        </p:nvSpPr>
        <p:spPr>
          <a:xfrm>
            <a:off x="509301" y="990820"/>
            <a:ext cx="4700905" cy="650239"/>
          </a:xfrm>
          <a:prstGeom prst="rect">
            <a:avLst/>
          </a:prstGeom>
        </p:spPr>
        <p:txBody>
          <a:bodyPr wrap="square" lIns="0" tIns="0" rIns="0" bIns="0">
            <a:spAutoFit/>
          </a:bodyPr>
          <a:lstStyle>
            <a:lvl1pPr>
              <a:defRPr sz="4100" b="1" i="0">
                <a:solidFill>
                  <a:schemeClr val="bg1"/>
                </a:solidFill>
                <a:latin typeface="ヒラギノ明朝 ProN W6"/>
                <a:cs typeface="ヒラギノ明朝 ProN W6"/>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7/25/2024</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gi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object 19">
            <a:extLst>
              <a:ext uri="{FF2B5EF4-FFF2-40B4-BE49-F238E27FC236}">
                <a16:creationId xmlns:a16="http://schemas.microsoft.com/office/drawing/2014/main" id="{D3AE827D-23D6-D399-7E50-C42AF6682DFE}"/>
              </a:ext>
            </a:extLst>
          </p:cNvPr>
          <p:cNvPicPr/>
          <p:nvPr/>
        </p:nvPicPr>
        <p:blipFill>
          <a:blip r:embed="rId3" cstate="print"/>
          <a:stretch>
            <a:fillRect/>
          </a:stretch>
        </p:blipFill>
        <p:spPr>
          <a:xfrm>
            <a:off x="-1453771" y="4442937"/>
            <a:ext cx="1036577" cy="474323"/>
          </a:xfrm>
          <a:prstGeom prst="rect">
            <a:avLst/>
          </a:prstGeom>
        </p:spPr>
      </p:pic>
      <p:sp>
        <p:nvSpPr>
          <p:cNvPr id="35" name="雲 34"/>
          <p:cNvSpPr/>
          <p:nvPr/>
        </p:nvSpPr>
        <p:spPr>
          <a:xfrm rot="1620000">
            <a:off x="4368083" y="1540483"/>
            <a:ext cx="3221914" cy="2596451"/>
          </a:xfrm>
          <a:prstGeom prst="cloud">
            <a:avLst/>
          </a:prstGeom>
          <a:solidFill>
            <a:schemeClr val="bg1"/>
          </a:solid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object 2"/>
          <p:cNvSpPr txBox="1"/>
          <p:nvPr/>
        </p:nvSpPr>
        <p:spPr>
          <a:xfrm>
            <a:off x="640267" y="8375244"/>
            <a:ext cx="6285077" cy="768031"/>
          </a:xfrm>
          <a:prstGeom prst="rect">
            <a:avLst/>
          </a:prstGeom>
        </p:spPr>
        <p:txBody>
          <a:bodyPr vert="horz" wrap="square" lIns="0" tIns="12700" rIns="0" bIns="0" rtlCol="0" anchor="t">
            <a:spAutoFit/>
          </a:bodyPr>
          <a:lstStyle/>
          <a:p>
            <a:pPr marL="12700" marR="5080">
              <a:lnSpc>
                <a:spcPct val="124700"/>
              </a:lnSpc>
              <a:spcBef>
                <a:spcPts val="100"/>
              </a:spcBef>
            </a:pPr>
            <a:r>
              <a:rPr lang="ja-JP" altLang="en-US" sz="2000">
                <a:solidFill>
                  <a:srgbClr val="0070C0"/>
                </a:solidFill>
                <a:latin typeface="BIZ UDPゴシック" panose="020B0400000000000000" pitchFamily="50" charset="-128"/>
                <a:ea typeface="BIZ UDPゴシック"/>
                <a:cs typeface="ヒラギノ明朝 ProN W3"/>
              </a:rPr>
              <a:t>9/10はシンガポールとイタリア・フランスの予定！</a:t>
            </a:r>
            <a:endParaRPr lang="ja-JP"/>
          </a:p>
          <a:p>
            <a:pPr marL="12700" marR="5080">
              <a:lnSpc>
                <a:spcPct val="124700"/>
              </a:lnSpc>
              <a:spcBef>
                <a:spcPts val="100"/>
              </a:spcBef>
            </a:pPr>
            <a:r>
              <a:rPr lang="ja-JP" altLang="en-US" sz="2000">
                <a:solidFill>
                  <a:srgbClr val="0070C0"/>
                </a:solidFill>
                <a:latin typeface="BIZ UDPゴシック" panose="020B0400000000000000" pitchFamily="50" charset="-128"/>
                <a:ea typeface="BIZ UDPゴシック"/>
                <a:cs typeface="ヒラギノ明朝 ProN W3"/>
              </a:rPr>
              <a:t>ご期待ください！！</a:t>
            </a:r>
            <a:endParaRPr lang="ja-JP"/>
          </a:p>
        </p:txBody>
      </p:sp>
      <p:sp>
        <p:nvSpPr>
          <p:cNvPr id="5" name="object 5"/>
          <p:cNvSpPr txBox="1"/>
          <p:nvPr/>
        </p:nvSpPr>
        <p:spPr>
          <a:xfrm>
            <a:off x="3858381" y="4849501"/>
            <a:ext cx="3564961" cy="2388987"/>
          </a:xfrm>
          <a:prstGeom prst="rect">
            <a:avLst/>
          </a:prstGeom>
        </p:spPr>
        <p:txBody>
          <a:bodyPr vert="horz" wrap="square" lIns="0" tIns="1905" rIns="0" bIns="0" rtlCol="0" anchor="t">
            <a:spAutoFit/>
          </a:bodyPr>
          <a:lstStyle/>
          <a:p>
            <a:pPr marL="701675" marR="401320" indent="-285750">
              <a:lnSpc>
                <a:spcPct val="104200"/>
              </a:lnSpc>
              <a:spcBef>
                <a:spcPts val="15"/>
              </a:spcBef>
              <a:buFont typeface="Wingdings"/>
              <a:buChar char="v"/>
            </a:pPr>
            <a:r>
              <a:rPr lang="ja-JP" altLang="en-US" sz="1400" b="1">
                <a:solidFill>
                  <a:srgbClr val="165467"/>
                </a:solidFill>
                <a:latin typeface="BIZ UDPゴシック" panose="020B0400000000000000" pitchFamily="50" charset="-128"/>
                <a:ea typeface="BIZ UDPゴシック"/>
                <a:cs typeface="ヒラギノ明朝 ProN W6"/>
              </a:rPr>
              <a:t>イオンモール新利府南館･小笠原がお届けするスペイン</a:t>
            </a:r>
            <a:endParaRPr lang="ja-JP"/>
          </a:p>
          <a:p>
            <a:pPr algn="l"/>
            <a:endParaRPr lang="ja-JP" altLang="en-US" sz="1400">
              <a:latin typeface="Calibri"/>
              <a:ea typeface="BIZ UDPゴシック"/>
              <a:cs typeface="Calibri"/>
            </a:endParaRPr>
          </a:p>
          <a:p>
            <a:pPr algn="l"/>
            <a:r>
              <a:rPr lang="ja-JP" altLang="en-US" sz="1400">
                <a:latin typeface="Calibri"/>
                <a:ea typeface="BIZ UDPゴシック"/>
                <a:cs typeface="Calibri"/>
              </a:rPr>
              <a:t>今年２月に初めてスペインへ行ってきました。私は初めてのヨーロッパでしたが、添乗員つきで不安なく楽しむことができました。間もなく完成予定のサグラダファミリアを見たときはとても感動して鳥肌が立ちました。</a:t>
            </a:r>
            <a:r>
              <a:rPr lang="ja-JP" altLang="en-US" sz="1400" dirty="0">
                <a:latin typeface="Calibri"/>
                <a:ea typeface="BIZ UDPゴシック"/>
                <a:cs typeface="Calibri"/>
              </a:rPr>
              <a:t/>
            </a:r>
            <a:br>
              <a:rPr lang="ja-JP" altLang="en-US" sz="1400" dirty="0">
                <a:latin typeface="Calibri"/>
                <a:ea typeface="BIZ UDPゴシック"/>
                <a:cs typeface="Calibri"/>
              </a:rPr>
            </a:br>
            <a:r>
              <a:rPr lang="ja-JP" altLang="en-US" sz="1400">
                <a:latin typeface="Calibri"/>
                <a:ea typeface="BIZ UDPゴシック"/>
                <a:cs typeface="Calibri"/>
              </a:rPr>
              <a:t>サグラダファミリア完成前のスペインは今しか行けない♪とってもおすすめです。</a:t>
            </a:r>
            <a:endParaRPr lang="ja-JP"/>
          </a:p>
          <a:p>
            <a:pPr algn="l"/>
            <a:r>
              <a:rPr lang="ja-JP" altLang="en-US" sz="1400">
                <a:latin typeface="Calibri"/>
                <a:ea typeface="BIZ UDPゴシック"/>
                <a:cs typeface="Calibri"/>
              </a:rPr>
              <a:t>ご来場お待ちしております♪</a:t>
            </a:r>
          </a:p>
        </p:txBody>
      </p:sp>
      <p:sp>
        <p:nvSpPr>
          <p:cNvPr id="6" name="object 6"/>
          <p:cNvSpPr txBox="1">
            <a:spLocks noGrp="1"/>
          </p:cNvSpPr>
          <p:nvPr>
            <p:ph type="title"/>
          </p:nvPr>
        </p:nvSpPr>
        <p:spPr>
          <a:xfrm>
            <a:off x="6967" y="717088"/>
            <a:ext cx="5291257" cy="1120820"/>
          </a:xfrm>
          <a:prstGeom prst="rect">
            <a:avLst/>
          </a:prstGeom>
        </p:spPr>
        <p:txBody>
          <a:bodyPr vert="horz" wrap="square" lIns="0" tIns="12700" rIns="0" bIns="0" rtlCol="0" anchor="t">
            <a:spAutoFit/>
          </a:bodyPr>
          <a:lstStyle/>
          <a:p>
            <a:pPr marL="12700">
              <a:spcBef>
                <a:spcPts val="100"/>
              </a:spcBef>
            </a:pPr>
            <a:r>
              <a:rPr lang="ja-JP" altLang="en-US" sz="2400">
                <a:latin typeface="BIZ UDPゴシック" panose="020B0400000000000000" pitchFamily="50" charset="-128"/>
                <a:ea typeface="BIZ UDPゴシック"/>
              </a:rPr>
              <a:t>　仙台から直行で行ける台湾＆</a:t>
            </a:r>
            <a:br>
              <a:rPr lang="ja-JP" altLang="en-US" sz="2400">
                <a:latin typeface="BIZ UDPゴシック" panose="020B0400000000000000" pitchFamily="50" charset="-128"/>
                <a:ea typeface="BIZ UDPゴシック"/>
              </a:rPr>
            </a:br>
            <a:r>
              <a:rPr lang="ja-JP" altLang="en-US" sz="2400">
                <a:latin typeface="BIZ UDPゴシック" panose="020B0400000000000000" pitchFamily="50" charset="-128"/>
                <a:ea typeface="BIZ UDPゴシック"/>
              </a:rPr>
              <a:t>　憧れのスペインへ行こう！</a:t>
            </a:r>
            <a:r>
              <a:rPr lang="ja-JP" altLang="en-US" sz="1400">
                <a:latin typeface="BIZ UDPゴシック" panose="020B0400000000000000" pitchFamily="50" charset="-128"/>
                <a:ea typeface="BIZ UDPゴシック"/>
              </a:rPr>
              <a:t/>
            </a:r>
            <a:br>
              <a:rPr lang="ja-JP" altLang="en-US" sz="1400">
                <a:latin typeface="BIZ UDPゴシック" panose="020B0400000000000000" pitchFamily="50" charset="-128"/>
                <a:ea typeface="BIZ UDPゴシック"/>
              </a:rPr>
            </a:br>
            <a:endParaRPr lang="ja-JP" altLang="en-US" sz="2400">
              <a:latin typeface="BIZ UDPゴシック" panose="020B0400000000000000" pitchFamily="50" charset="-128"/>
              <a:ea typeface="BIZ UDPゴシック" panose="020B0400000000000000" pitchFamily="50" charset="-128"/>
            </a:endParaRPr>
          </a:p>
        </p:txBody>
      </p:sp>
      <p:pic>
        <p:nvPicPr>
          <p:cNvPr id="9" name="object 9"/>
          <p:cNvPicPr/>
          <p:nvPr/>
        </p:nvPicPr>
        <p:blipFill>
          <a:blip r:embed="rId4" cstate="print"/>
          <a:stretch>
            <a:fillRect/>
          </a:stretch>
        </p:blipFill>
        <p:spPr>
          <a:xfrm>
            <a:off x="10241320" y="5368435"/>
            <a:ext cx="2887338" cy="1952084"/>
          </a:xfrm>
          <a:prstGeom prst="rect">
            <a:avLst/>
          </a:prstGeom>
        </p:spPr>
      </p:pic>
      <p:pic>
        <p:nvPicPr>
          <p:cNvPr id="10" name="object 10"/>
          <p:cNvPicPr/>
          <p:nvPr/>
        </p:nvPicPr>
        <p:blipFill>
          <a:blip r:embed="rId5" cstate="print"/>
          <a:stretch>
            <a:fillRect/>
          </a:stretch>
        </p:blipFill>
        <p:spPr>
          <a:xfrm>
            <a:off x="10247835" y="3081525"/>
            <a:ext cx="2663769" cy="1729076"/>
          </a:xfrm>
          <a:prstGeom prst="rect">
            <a:avLst/>
          </a:prstGeom>
        </p:spPr>
      </p:pic>
      <p:sp>
        <p:nvSpPr>
          <p:cNvPr id="11" name="object 11"/>
          <p:cNvSpPr/>
          <p:nvPr/>
        </p:nvSpPr>
        <p:spPr>
          <a:xfrm>
            <a:off x="532123" y="9746925"/>
            <a:ext cx="4625618" cy="89641"/>
          </a:xfrm>
          <a:custGeom>
            <a:avLst/>
            <a:gdLst/>
            <a:ahLst/>
            <a:cxnLst/>
            <a:rect l="l" t="t" r="r" b="b"/>
            <a:pathLst>
              <a:path w="5580380">
                <a:moveTo>
                  <a:pt x="0" y="0"/>
                </a:moveTo>
                <a:lnTo>
                  <a:pt x="5579999" y="0"/>
                </a:lnTo>
              </a:path>
            </a:pathLst>
          </a:custGeom>
          <a:ln w="14262">
            <a:solidFill>
              <a:srgbClr val="FFFFFF"/>
            </a:solidFill>
          </a:ln>
        </p:spPr>
        <p:txBody>
          <a:bodyPr wrap="square" lIns="0" tIns="0" rIns="0" bIns="0" rtlCol="0"/>
          <a:lstStyle/>
          <a:p>
            <a:endParaRPr>
              <a:latin typeface="BIZ UDPゴシック" panose="020B0400000000000000" pitchFamily="50" charset="-128"/>
              <a:ea typeface="BIZ UDPゴシック" panose="020B0400000000000000" pitchFamily="50" charset="-128"/>
            </a:endParaRPr>
          </a:p>
        </p:txBody>
      </p:sp>
      <p:sp>
        <p:nvSpPr>
          <p:cNvPr id="12" name="object 12"/>
          <p:cNvSpPr txBox="1"/>
          <p:nvPr/>
        </p:nvSpPr>
        <p:spPr>
          <a:xfrm>
            <a:off x="117520" y="1599119"/>
            <a:ext cx="4494648" cy="3338735"/>
          </a:xfrm>
          <a:prstGeom prst="rect">
            <a:avLst/>
          </a:prstGeom>
        </p:spPr>
        <p:txBody>
          <a:bodyPr vert="horz" wrap="square" lIns="0" tIns="12700" rIns="0" bIns="0" rtlCol="0" anchor="t">
            <a:spAutoFit/>
          </a:bodyPr>
          <a:lstStyle/>
          <a:p>
            <a:pPr marL="12700" marR="5080" indent="17145" algn="just">
              <a:lnSpc>
                <a:spcPct val="135000"/>
              </a:lnSpc>
              <a:spcBef>
                <a:spcPts val="100"/>
              </a:spcBef>
            </a:pPr>
            <a:r>
              <a:rPr lang="ja-JP" altLang="en-US" sz="2800" b="1">
                <a:solidFill>
                  <a:srgbClr val="FFFFFF"/>
                </a:solidFill>
                <a:latin typeface="BIZ UDPゴシック" panose="020B0400000000000000" pitchFamily="50" charset="-128"/>
                <a:ea typeface="BIZ UDPゴシック"/>
                <a:cs typeface="ヒラギノ明朝 ProN W3"/>
              </a:rPr>
              <a:t>　8月２0日（火）</a:t>
            </a:r>
            <a:endParaRPr lang="en-US" altLang="ja-JP" sz="2800" b="1">
              <a:solidFill>
                <a:srgbClr val="FFFFFF"/>
              </a:solidFill>
              <a:latin typeface="BIZ UDPゴシック" panose="020B0400000000000000" pitchFamily="50" charset="-128"/>
              <a:ea typeface="BIZ UDPゴシック"/>
              <a:cs typeface="ヒラギノ明朝 ProN W3"/>
            </a:endParaRPr>
          </a:p>
          <a:p>
            <a:pPr marL="298450" marR="5080" indent="-285750" algn="just">
              <a:lnSpc>
                <a:spcPct val="135000"/>
              </a:lnSpc>
              <a:spcBef>
                <a:spcPts val="100"/>
              </a:spcBef>
              <a:buFont typeface="Wingdings"/>
              <a:buChar char="q"/>
            </a:pPr>
            <a:r>
              <a:rPr lang="en-US" altLang="ja-JP" b="1">
                <a:solidFill>
                  <a:srgbClr val="FFFFFF"/>
                </a:solidFill>
                <a:latin typeface="BIZ UDPゴシック" panose="020B0400000000000000" pitchFamily="50" charset="-128"/>
                <a:ea typeface="BIZ UDPゴシック"/>
                <a:cs typeface="ヒラギノ明朝 ProN W3"/>
              </a:rPr>
              <a:t>13</a:t>
            </a:r>
            <a:r>
              <a:rPr lang="ja-JP" altLang="en-US" b="1">
                <a:solidFill>
                  <a:srgbClr val="FFFFFF"/>
                </a:solidFill>
                <a:latin typeface="BIZ UDPゴシック" panose="020B0400000000000000" pitchFamily="50" charset="-128"/>
                <a:ea typeface="BIZ UDPゴシック"/>
                <a:cs typeface="ヒラギノ明朝 ProN W3"/>
              </a:rPr>
              <a:t>：</a:t>
            </a:r>
            <a:r>
              <a:rPr lang="en-US" altLang="ja-JP" b="1">
                <a:solidFill>
                  <a:srgbClr val="FFFFFF"/>
                </a:solidFill>
                <a:latin typeface="BIZ UDPゴシック" panose="020B0400000000000000" pitchFamily="50" charset="-128"/>
                <a:ea typeface="BIZ UDPゴシック"/>
                <a:cs typeface="ヒラギノ明朝 ProN W3"/>
              </a:rPr>
              <a:t>00</a:t>
            </a:r>
            <a:r>
              <a:rPr lang="ja-JP" altLang="en-US" b="1">
                <a:solidFill>
                  <a:srgbClr val="FFFFFF"/>
                </a:solidFill>
                <a:latin typeface="BIZ UDPゴシック" panose="020B0400000000000000" pitchFamily="50" charset="-128"/>
                <a:ea typeface="BIZ UDPゴシック"/>
                <a:cs typeface="ヒラギノ明朝 ProN W3"/>
              </a:rPr>
              <a:t>～台湾編</a:t>
            </a:r>
            <a:endParaRPr lang="en-US" altLang="ja-JP" b="1">
              <a:solidFill>
                <a:srgbClr val="FFFFFF"/>
              </a:solidFill>
              <a:latin typeface="BIZ UDPゴシック" panose="020B0400000000000000" pitchFamily="50" charset="-128"/>
              <a:ea typeface="BIZ UDPゴシック"/>
              <a:cs typeface="ヒラギノ明朝 ProN W3"/>
            </a:endParaRPr>
          </a:p>
          <a:p>
            <a:pPr marL="298450" marR="5080" indent="-285750" algn="just">
              <a:lnSpc>
                <a:spcPct val="135000"/>
              </a:lnSpc>
              <a:spcBef>
                <a:spcPts val="100"/>
              </a:spcBef>
              <a:buFont typeface="Wingdings"/>
              <a:buChar char="q"/>
            </a:pPr>
            <a:r>
              <a:rPr lang="en-US" altLang="ja-JP" b="1">
                <a:solidFill>
                  <a:srgbClr val="FFFFFF"/>
                </a:solidFill>
                <a:latin typeface="BIZ UDPゴシック" panose="020B0400000000000000" pitchFamily="50" charset="-128"/>
                <a:ea typeface="BIZ UDPゴシック"/>
                <a:cs typeface="ヒラギノ明朝 ProN W3"/>
              </a:rPr>
              <a:t>14</a:t>
            </a:r>
            <a:r>
              <a:rPr lang="ja-JP" altLang="en-US" b="1">
                <a:solidFill>
                  <a:srgbClr val="FFFFFF"/>
                </a:solidFill>
                <a:latin typeface="BIZ UDPゴシック" panose="020B0400000000000000" pitchFamily="50" charset="-128"/>
                <a:ea typeface="BIZ UDPゴシック"/>
                <a:cs typeface="ヒラギノ明朝 ProN W3"/>
              </a:rPr>
              <a:t>：</a:t>
            </a:r>
            <a:r>
              <a:rPr lang="en-US" altLang="ja-JP" b="1">
                <a:solidFill>
                  <a:srgbClr val="FFFFFF"/>
                </a:solidFill>
                <a:latin typeface="BIZ UDPゴシック" panose="020B0400000000000000" pitchFamily="50" charset="-128"/>
                <a:ea typeface="BIZ UDPゴシック"/>
                <a:cs typeface="ヒラギノ明朝 ProN W3"/>
              </a:rPr>
              <a:t>00</a:t>
            </a:r>
            <a:r>
              <a:rPr lang="ja-JP" altLang="en-US" b="1">
                <a:solidFill>
                  <a:srgbClr val="FFFFFF"/>
                </a:solidFill>
                <a:latin typeface="BIZ UDPゴシック" panose="020B0400000000000000" pitchFamily="50" charset="-128"/>
                <a:ea typeface="BIZ UDPゴシック"/>
                <a:cs typeface="ヒラギノ明朝 ProN W3"/>
              </a:rPr>
              <a:t>～スペイン編</a:t>
            </a:r>
            <a:endParaRPr lang="en-US" altLang="ja-JP" b="1">
              <a:solidFill>
                <a:srgbClr val="FFFFFF"/>
              </a:solidFill>
              <a:latin typeface="BIZ UDPゴシック" panose="020B0400000000000000" pitchFamily="50" charset="-128"/>
              <a:ea typeface="BIZ UDPゴシック"/>
              <a:cs typeface="ヒラギノ明朝 ProN W3"/>
            </a:endParaRPr>
          </a:p>
          <a:p>
            <a:pPr marL="12700" marR="5080" indent="17145" algn="just">
              <a:lnSpc>
                <a:spcPct val="135000"/>
              </a:lnSpc>
              <a:spcBef>
                <a:spcPts val="100"/>
              </a:spcBef>
            </a:pPr>
            <a:r>
              <a:rPr lang="ja-JP" altLang="en-US" sz="1600" b="1" u="sng">
                <a:solidFill>
                  <a:srgbClr val="FFFFFF"/>
                </a:solidFill>
                <a:latin typeface="BIZ UDPゴシック" panose="020B0400000000000000" pitchFamily="50" charset="-128"/>
                <a:ea typeface="BIZ UDPゴシック"/>
                <a:cs typeface="ヒラギノ明朝 ProN W3"/>
              </a:rPr>
              <a:t>※トラベルゲート仙台コネクトプラザにて開催</a:t>
            </a:r>
            <a:endParaRPr lang="en-US" altLang="ja-JP" sz="1600" b="1" u="sng">
              <a:solidFill>
                <a:srgbClr val="FFFFFF"/>
              </a:solidFill>
              <a:latin typeface="BIZ UDPゴシック" panose="020B0400000000000000" pitchFamily="50" charset="-128"/>
              <a:ea typeface="BIZ UDPゴシック"/>
              <a:cs typeface="ヒラギノ明朝 ProN W3"/>
            </a:endParaRPr>
          </a:p>
          <a:p>
            <a:pPr marL="12700" marR="5080" indent="17145" algn="just">
              <a:lnSpc>
                <a:spcPct val="135000"/>
              </a:lnSpc>
              <a:spcBef>
                <a:spcPts val="100"/>
              </a:spcBef>
            </a:pPr>
            <a:r>
              <a:rPr lang="ja-JP" altLang="en-US" sz="1400">
                <a:solidFill>
                  <a:srgbClr val="FFFFFF"/>
                </a:solidFill>
                <a:latin typeface="BIZ UDPゴシック" panose="020B0400000000000000" pitchFamily="50" charset="-128"/>
                <a:ea typeface="BIZ UDPゴシック"/>
                <a:cs typeface="ヒラギノ明朝 ProN W3"/>
              </a:rPr>
              <a:t>　現地を訪れたスタッフが最新情報をご案内します。</a:t>
            </a:r>
          </a:p>
          <a:p>
            <a:pPr marL="12700" marR="5080" indent="17145" algn="just">
              <a:lnSpc>
                <a:spcPct val="135000"/>
              </a:lnSpc>
              <a:spcBef>
                <a:spcPts val="100"/>
              </a:spcBef>
            </a:pPr>
            <a:r>
              <a:rPr lang="ja-JP" altLang="en-US" sz="1200">
                <a:solidFill>
                  <a:srgbClr val="FFFFFF"/>
                </a:solidFill>
                <a:latin typeface="BIZ UDPゴシック" panose="020B0400000000000000" pitchFamily="50" charset="-128"/>
                <a:ea typeface="BIZ UDPゴシック"/>
                <a:cs typeface="ヒラギノ明朝 ProN W3"/>
              </a:rPr>
              <a:t>　初めての方・お久しぶりの海外旅行の方のお悩み解決！</a:t>
            </a:r>
            <a:endParaRPr lang="ja-JP"/>
          </a:p>
          <a:p>
            <a:pPr marL="12700" marR="5080" indent="17145" algn="just">
              <a:lnSpc>
                <a:spcPct val="135000"/>
              </a:lnSpc>
              <a:spcBef>
                <a:spcPts val="100"/>
              </a:spcBef>
            </a:pPr>
            <a:r>
              <a:rPr lang="ja-JP" altLang="en-US" sz="1200">
                <a:solidFill>
                  <a:srgbClr val="FFFFFF"/>
                </a:solidFill>
                <a:latin typeface="BIZ UDPゴシック" panose="020B0400000000000000" pitchFamily="50" charset="-128"/>
                <a:ea typeface="BIZ UDPゴシック"/>
                <a:cs typeface="ヒラギノ明朝 ProN W3"/>
              </a:rPr>
              <a:t>　　　不安を解消して楽しい旅行となるよう</a:t>
            </a:r>
          </a:p>
          <a:p>
            <a:pPr marL="12700" marR="5080" indent="17145" algn="just">
              <a:lnSpc>
                <a:spcPct val="135000"/>
              </a:lnSpc>
              <a:spcBef>
                <a:spcPts val="100"/>
              </a:spcBef>
            </a:pPr>
            <a:r>
              <a:rPr lang="ja-JP" altLang="en-US" sz="1200">
                <a:solidFill>
                  <a:srgbClr val="FFFFFF"/>
                </a:solidFill>
                <a:latin typeface="BIZ UDPゴシック" panose="020B0400000000000000" pitchFamily="50" charset="-128"/>
                <a:ea typeface="BIZ UDPゴシック"/>
                <a:cs typeface="ヒラギノ明朝 ProN W3"/>
              </a:rPr>
              <a:t>　　　　　　お手伝いいたします！</a:t>
            </a:r>
          </a:p>
          <a:p>
            <a:pPr algn="just"/>
            <a:endParaRPr lang="ja-JP" sz="1400">
              <a:solidFill>
                <a:srgbClr val="FFFFFF"/>
              </a:solidFill>
              <a:latin typeface="BIZ UDPゴシック" panose="020B0400000000000000" pitchFamily="50" charset="-128"/>
              <a:ea typeface="BIZ UDPゴシック"/>
              <a:cs typeface="ヒラギノ明朝 ProN W3"/>
            </a:endParaRPr>
          </a:p>
          <a:p>
            <a:pPr marL="12700" marR="5080" indent="17145" algn="just">
              <a:lnSpc>
                <a:spcPct val="135000"/>
              </a:lnSpc>
              <a:spcBef>
                <a:spcPts val="100"/>
              </a:spcBef>
            </a:pPr>
            <a:endParaRPr lang="ja-JP" altLang="en-US" sz="1600">
              <a:latin typeface="BIZ UDPゴシック" panose="020B0400000000000000" pitchFamily="50" charset="-128"/>
              <a:ea typeface="BIZ UDPゴシック"/>
              <a:cs typeface="ヒラギノ明朝 ProN W3"/>
            </a:endParaRPr>
          </a:p>
        </p:txBody>
      </p:sp>
      <p:sp>
        <p:nvSpPr>
          <p:cNvPr id="13" name="object 13"/>
          <p:cNvSpPr txBox="1"/>
          <p:nvPr/>
        </p:nvSpPr>
        <p:spPr>
          <a:xfrm>
            <a:off x="517003" y="9313034"/>
            <a:ext cx="5561736" cy="289823"/>
          </a:xfrm>
          <a:prstGeom prst="rect">
            <a:avLst/>
          </a:prstGeom>
        </p:spPr>
        <p:txBody>
          <a:bodyPr vert="horz" wrap="square" lIns="0" tIns="12700" rIns="0" bIns="0" rtlCol="0" anchor="t">
            <a:spAutoFit/>
          </a:bodyPr>
          <a:lstStyle/>
          <a:p>
            <a:pPr marL="12700">
              <a:spcBef>
                <a:spcPts val="100"/>
              </a:spcBef>
            </a:pPr>
            <a:r>
              <a:rPr b="1">
                <a:solidFill>
                  <a:srgbClr val="FFFFFF"/>
                </a:solidFill>
                <a:latin typeface="BIZ UDPゴシック" panose="020B0400000000000000" pitchFamily="50" charset="-128"/>
                <a:ea typeface="BIZ UDPゴシック"/>
                <a:cs typeface="ヒラギノ明朝 ProN W6"/>
              </a:rPr>
              <a:t>JTB</a:t>
            </a:r>
            <a:r>
              <a:rPr lang="ja-JP" altLang="en-US" b="1">
                <a:solidFill>
                  <a:srgbClr val="FFFFFF"/>
                </a:solidFill>
                <a:latin typeface="BIZ UDPゴシック" panose="020B0400000000000000" pitchFamily="50" charset="-128"/>
                <a:ea typeface="BIZ UDPゴシック"/>
                <a:cs typeface="ヒラギノ明朝 ProN W6"/>
              </a:rPr>
              <a:t>トラベルゲート仙台　コネクトプラザ</a:t>
            </a:r>
          </a:p>
        </p:txBody>
      </p:sp>
      <p:sp>
        <p:nvSpPr>
          <p:cNvPr id="14" name="object 14"/>
          <p:cNvSpPr txBox="1"/>
          <p:nvPr/>
        </p:nvSpPr>
        <p:spPr>
          <a:xfrm>
            <a:off x="501716" y="9789408"/>
            <a:ext cx="4784730" cy="655893"/>
          </a:xfrm>
          <a:prstGeom prst="rect">
            <a:avLst/>
          </a:prstGeom>
        </p:spPr>
        <p:txBody>
          <a:bodyPr vert="horz" wrap="square" lIns="0" tIns="61594" rIns="0" bIns="0" rtlCol="0" anchor="t">
            <a:spAutoFit/>
          </a:bodyPr>
          <a:lstStyle/>
          <a:p>
            <a:pPr marL="12700">
              <a:lnSpc>
                <a:spcPct val="100000"/>
              </a:lnSpc>
              <a:spcBef>
                <a:spcPts val="484"/>
              </a:spcBef>
            </a:pPr>
            <a:r>
              <a:rPr sz="1600" b="1">
                <a:solidFill>
                  <a:srgbClr val="FFFFFF"/>
                </a:solidFill>
                <a:latin typeface="BIZ UDPゴシック" panose="020B0400000000000000" pitchFamily="50" charset="-128"/>
                <a:ea typeface="BIZ UDPゴシック"/>
                <a:cs typeface="ヒラギノ明朝 ProN W6"/>
              </a:rPr>
              <a:t>TEL:0</a:t>
            </a:r>
            <a:r>
              <a:rPr lang="en-US" altLang="ja-JP" sz="1600" b="1">
                <a:solidFill>
                  <a:srgbClr val="FFFFFF"/>
                </a:solidFill>
                <a:latin typeface="BIZ UDPゴシック" panose="020B0400000000000000" pitchFamily="50" charset="-128"/>
                <a:ea typeface="BIZ UDPゴシック"/>
                <a:cs typeface="ヒラギノ明朝 ProN W6"/>
              </a:rPr>
              <a:t>22</a:t>
            </a:r>
            <a:r>
              <a:rPr sz="1600" b="1">
                <a:solidFill>
                  <a:srgbClr val="FFFFFF"/>
                </a:solidFill>
                <a:latin typeface="BIZ UDPゴシック" panose="020B0400000000000000" pitchFamily="50" charset="-128"/>
                <a:ea typeface="BIZ UDPゴシック"/>
                <a:cs typeface="ヒラギノ明朝 ProN W6"/>
              </a:rPr>
              <a:t>-</a:t>
            </a:r>
            <a:r>
              <a:rPr lang="en-US" altLang="ja-JP" sz="1600" b="1">
                <a:solidFill>
                  <a:srgbClr val="FFFFFF"/>
                </a:solidFill>
                <a:latin typeface="BIZ UDPゴシック" panose="020B0400000000000000" pitchFamily="50" charset="-128"/>
                <a:ea typeface="BIZ UDPゴシック"/>
                <a:cs typeface="ヒラギノ明朝 ProN W6"/>
              </a:rPr>
              <a:t>208</a:t>
            </a:r>
            <a:r>
              <a:rPr lang="en-US" sz="1600" b="1">
                <a:solidFill>
                  <a:srgbClr val="FFFFFF"/>
                </a:solidFill>
                <a:latin typeface="BIZ UDPゴシック" panose="020B0400000000000000" pitchFamily="50" charset="-128"/>
                <a:ea typeface="BIZ UDPゴシック"/>
                <a:cs typeface="ヒラギノ明朝 ProN W6"/>
              </a:rPr>
              <a:t>-5888</a:t>
            </a:r>
            <a:endParaRPr lang="en-US" altLang="ja-JP" sz="1600" b="1">
              <a:solidFill>
                <a:srgbClr val="FFFFFF"/>
              </a:solidFill>
              <a:latin typeface="BIZ UDPゴシック" panose="020B0400000000000000" pitchFamily="50" charset="-128"/>
              <a:ea typeface="BIZ UDPゴシック"/>
              <a:cs typeface="ヒラギノ明朝 ProN W6"/>
            </a:endParaRPr>
          </a:p>
          <a:p>
            <a:pPr marL="23495" marR="5080">
              <a:lnSpc>
                <a:spcPct val="111600"/>
              </a:lnSpc>
              <a:spcBef>
                <a:spcPts val="95"/>
              </a:spcBef>
            </a:pPr>
            <a:r>
              <a:rPr sz="900" b="1">
                <a:solidFill>
                  <a:srgbClr val="FFFFFF"/>
                </a:solidFill>
                <a:latin typeface="BIZ UDPゴシック" panose="020B0400000000000000" pitchFamily="50" charset="-128"/>
                <a:ea typeface="BIZ UDPゴシック"/>
                <a:cs typeface="ヒラギノ明朝 ProN W6"/>
              </a:rPr>
              <a:t>〒</a:t>
            </a:r>
            <a:r>
              <a:rPr lang="en-US" altLang="ja-JP" sz="900" b="1">
                <a:solidFill>
                  <a:srgbClr val="FFFFFF"/>
                </a:solidFill>
                <a:latin typeface="BIZ UDPゴシック" panose="020B0400000000000000" pitchFamily="50" charset="-128"/>
                <a:ea typeface="BIZ UDPゴシック"/>
                <a:cs typeface="ヒラギノ明朝 ProN W6"/>
              </a:rPr>
              <a:t>981-0021</a:t>
            </a:r>
            <a:r>
              <a:rPr sz="900" b="1">
                <a:solidFill>
                  <a:srgbClr val="FFFFFF"/>
                </a:solidFill>
                <a:latin typeface="BIZ UDPゴシック" panose="020B0400000000000000" pitchFamily="50" charset="-128"/>
                <a:ea typeface="BIZ UDPゴシック"/>
                <a:cs typeface="ヒラギノ明朝 ProN W6"/>
              </a:rPr>
              <a:t> </a:t>
            </a:r>
            <a:r>
              <a:rPr lang="ja-JP" altLang="en-US" sz="900" b="1">
                <a:solidFill>
                  <a:srgbClr val="FFFFFF"/>
                </a:solidFill>
                <a:latin typeface="BIZ UDPゴシック" panose="020B0400000000000000" pitchFamily="50" charset="-128"/>
                <a:ea typeface="BIZ UDPゴシック"/>
                <a:cs typeface="ヒラギノ明朝 ProN W6"/>
              </a:rPr>
              <a:t>宮城県仙台市青葉区一番町4-6-1　仙台第一生命タワービルディング2階</a:t>
            </a:r>
            <a:endParaRPr lang="en-US" altLang="ja-JP" sz="900" b="1">
              <a:solidFill>
                <a:srgbClr val="FFFFFF"/>
              </a:solidFill>
              <a:latin typeface="BIZ UDPゴシック" panose="020B0400000000000000" pitchFamily="50" charset="-128"/>
              <a:ea typeface="BIZ UDPゴシック"/>
              <a:cs typeface="ヒラギノ明朝 ProN W6"/>
            </a:endParaRPr>
          </a:p>
          <a:p>
            <a:pPr marL="23495" marR="5080">
              <a:lnSpc>
                <a:spcPct val="111600"/>
              </a:lnSpc>
              <a:spcBef>
                <a:spcPts val="95"/>
              </a:spcBef>
            </a:pPr>
            <a:r>
              <a:rPr sz="900" b="1" err="1">
                <a:solidFill>
                  <a:srgbClr val="FFFFFF"/>
                </a:solidFill>
                <a:latin typeface="BIZ UDPゴシック" panose="020B0400000000000000" pitchFamily="50" charset="-128"/>
                <a:ea typeface="BIZ UDPゴシック"/>
                <a:cs typeface="ヒラギノ明朝 ProN W6"/>
              </a:rPr>
              <a:t>営業時間</a:t>
            </a:r>
            <a:r>
              <a:rPr lang="ja-JP" sz="900" b="1">
                <a:solidFill>
                  <a:srgbClr val="FFFFFF"/>
                </a:solidFill>
                <a:latin typeface="BIZ UDPゴシック" panose="020B0400000000000000" pitchFamily="50" charset="-128"/>
                <a:ea typeface="BIZ UDPゴシック"/>
                <a:cs typeface="ヒラギノ明朝 ProN W6"/>
              </a:rPr>
              <a:t> 平日</a:t>
            </a:r>
            <a:r>
              <a:rPr lang="ja-JP" altLang="en-US" sz="900" b="1">
                <a:solidFill>
                  <a:srgbClr val="FFFFFF"/>
                </a:solidFill>
                <a:latin typeface="BIZ UDPゴシック" panose="020B0400000000000000" pitchFamily="50" charset="-128"/>
                <a:ea typeface="BIZ UDPゴシック"/>
                <a:cs typeface="ヒラギノ明朝 ProN W6"/>
              </a:rPr>
              <a:t>　</a:t>
            </a:r>
            <a:r>
              <a:rPr sz="900" b="1">
                <a:solidFill>
                  <a:srgbClr val="FFFFFF"/>
                </a:solidFill>
                <a:latin typeface="BIZ UDPゴシック" panose="020B0400000000000000" pitchFamily="50" charset="-128"/>
                <a:ea typeface="BIZ UDPゴシック"/>
                <a:cs typeface="ヒラギノ明朝 ProN W6"/>
              </a:rPr>
              <a:t>10：00～</a:t>
            </a:r>
            <a:r>
              <a:rPr lang="en-US" altLang="ja-JP" sz="900" b="1">
                <a:solidFill>
                  <a:srgbClr val="FFFFFF"/>
                </a:solidFill>
                <a:latin typeface="BIZ UDPゴシック" panose="020B0400000000000000" pitchFamily="50" charset="-128"/>
                <a:ea typeface="BIZ UDPゴシック"/>
                <a:cs typeface="ヒラギノ明朝 ProN W6"/>
              </a:rPr>
              <a:t>1８</a:t>
            </a:r>
            <a:r>
              <a:rPr lang="ja-JP" altLang="en-US" sz="900" b="1">
                <a:solidFill>
                  <a:srgbClr val="FFFFFF"/>
                </a:solidFill>
                <a:latin typeface="BIZ UDPゴシック" panose="020B0400000000000000" pitchFamily="50" charset="-128"/>
                <a:ea typeface="BIZ UDPゴシック"/>
                <a:cs typeface="ヒラギノ明朝 ProN W6"/>
              </a:rPr>
              <a:t>：</a:t>
            </a:r>
            <a:r>
              <a:rPr lang="en-US" altLang="ja-JP" sz="900" b="1">
                <a:solidFill>
                  <a:srgbClr val="FFFFFF"/>
                </a:solidFill>
                <a:latin typeface="BIZ UDPゴシック" panose="020B0400000000000000" pitchFamily="50" charset="-128"/>
                <a:ea typeface="BIZ UDPゴシック"/>
                <a:cs typeface="ヒラギノ明朝 ProN W6"/>
              </a:rPr>
              <a:t>00　</a:t>
            </a:r>
            <a:r>
              <a:rPr lang="en-US" altLang="ja-JP" sz="900" b="1" err="1">
                <a:solidFill>
                  <a:srgbClr val="FFFFFF"/>
                </a:solidFill>
                <a:latin typeface="BIZ UDPゴシック" panose="020B0400000000000000" pitchFamily="50" charset="-128"/>
                <a:ea typeface="BIZ UDPゴシック"/>
                <a:cs typeface="ヒラギノ明朝 ProN W6"/>
              </a:rPr>
              <a:t>土日祝日</a:t>
            </a:r>
            <a:r>
              <a:rPr lang="en-US" sz="900" b="1">
                <a:solidFill>
                  <a:srgbClr val="FFFFFF"/>
                </a:solidFill>
                <a:latin typeface="BIZ UDPゴシック" panose="020B0400000000000000" pitchFamily="50" charset="-128"/>
                <a:ea typeface="BIZ UDPゴシック"/>
                <a:cs typeface="ヒラギノ明朝 ProN W6"/>
              </a:rPr>
              <a:t> 10：00～17：00   </a:t>
            </a:r>
            <a:r>
              <a:rPr sz="900" b="1">
                <a:solidFill>
                  <a:srgbClr val="FFFFFF"/>
                </a:solidFill>
                <a:latin typeface="BIZ UDPゴシック" panose="020B0400000000000000" pitchFamily="50" charset="-128"/>
                <a:ea typeface="BIZ UDPゴシック"/>
                <a:cs typeface="ヒラギノ明朝 ProN W6"/>
              </a:rPr>
              <a:t> </a:t>
            </a:r>
            <a:r>
              <a:rPr sz="900" b="1" err="1">
                <a:solidFill>
                  <a:srgbClr val="FFFFFF"/>
                </a:solidFill>
                <a:latin typeface="BIZ UDPゴシック" panose="020B0400000000000000" pitchFamily="50" charset="-128"/>
                <a:ea typeface="BIZ UDPゴシック"/>
                <a:cs typeface="ヒラギノ明朝 ProN W6"/>
              </a:rPr>
              <a:t>定休日</a:t>
            </a:r>
            <a:r>
              <a:rPr lang="ja-JP" altLang="en-US" sz="900" b="1">
                <a:solidFill>
                  <a:srgbClr val="FFFFFF"/>
                </a:solidFill>
                <a:latin typeface="BIZ UDPゴシック" panose="020B0400000000000000" pitchFamily="50" charset="-128"/>
                <a:ea typeface="BIZ UDPゴシック"/>
                <a:cs typeface="ヒラギノ明朝 ProN W6"/>
              </a:rPr>
              <a:t>　火曜日・年末年始</a:t>
            </a:r>
          </a:p>
        </p:txBody>
      </p:sp>
      <p:sp>
        <p:nvSpPr>
          <p:cNvPr id="15" name="object 15"/>
          <p:cNvSpPr txBox="1"/>
          <p:nvPr/>
        </p:nvSpPr>
        <p:spPr>
          <a:xfrm>
            <a:off x="6381739" y="9305825"/>
            <a:ext cx="541655" cy="151965"/>
          </a:xfrm>
          <a:prstGeom prst="rect">
            <a:avLst/>
          </a:prstGeom>
        </p:spPr>
        <p:txBody>
          <a:bodyPr vert="horz" wrap="square" lIns="0" tIns="23495" rIns="0" bIns="0" rtlCol="0">
            <a:spAutoFit/>
          </a:bodyPr>
          <a:lstStyle/>
          <a:p>
            <a:pPr marL="12700" marR="5080" indent="94615">
              <a:lnSpc>
                <a:spcPts val="1019"/>
              </a:lnSpc>
              <a:spcBef>
                <a:spcPts val="185"/>
              </a:spcBef>
            </a:pPr>
            <a:endParaRPr sz="900">
              <a:latin typeface="BIZ UDPゴシック" panose="020B0400000000000000" pitchFamily="50" charset="-128"/>
              <a:ea typeface="BIZ UDPゴシック" panose="020B0400000000000000" pitchFamily="50" charset="-128"/>
              <a:cs typeface="ヒラギノ明朝 ProN W3"/>
            </a:endParaRPr>
          </a:p>
        </p:txBody>
      </p:sp>
      <p:pic>
        <p:nvPicPr>
          <p:cNvPr id="18" name="object 18"/>
          <p:cNvPicPr/>
          <p:nvPr/>
        </p:nvPicPr>
        <p:blipFill>
          <a:blip r:embed="rId6" cstate="print">
            <a:lum bright="70000" contrast="-70000"/>
          </a:blip>
          <a:stretch>
            <a:fillRect/>
          </a:stretch>
        </p:blipFill>
        <p:spPr>
          <a:xfrm>
            <a:off x="3084210" y="1677881"/>
            <a:ext cx="1387125" cy="1201803"/>
          </a:xfrm>
          <a:prstGeom prst="rect">
            <a:avLst/>
          </a:prstGeom>
        </p:spPr>
      </p:pic>
      <p:pic>
        <p:nvPicPr>
          <p:cNvPr id="19" name="object 19"/>
          <p:cNvPicPr/>
          <p:nvPr/>
        </p:nvPicPr>
        <p:blipFill>
          <a:blip r:embed="rId3" cstate="print"/>
          <a:stretch>
            <a:fillRect/>
          </a:stretch>
        </p:blipFill>
        <p:spPr>
          <a:xfrm>
            <a:off x="10309634" y="1074575"/>
            <a:ext cx="1682926" cy="987183"/>
          </a:xfrm>
          <a:prstGeom prst="rect">
            <a:avLst/>
          </a:prstGeom>
        </p:spPr>
      </p:pic>
      <p:sp>
        <p:nvSpPr>
          <p:cNvPr id="20" name="object 20"/>
          <p:cNvSpPr txBox="1"/>
          <p:nvPr/>
        </p:nvSpPr>
        <p:spPr>
          <a:xfrm>
            <a:off x="10527934" y="1444251"/>
            <a:ext cx="1652676" cy="228268"/>
          </a:xfrm>
          <a:prstGeom prst="rect">
            <a:avLst/>
          </a:prstGeom>
        </p:spPr>
        <p:txBody>
          <a:bodyPr vert="horz" wrap="square" lIns="0" tIns="12700" rIns="0" bIns="0" rtlCol="0">
            <a:spAutoFit/>
          </a:bodyPr>
          <a:lstStyle/>
          <a:p>
            <a:pPr marL="12700">
              <a:lnSpc>
                <a:spcPct val="100000"/>
              </a:lnSpc>
              <a:spcBef>
                <a:spcPts val="100"/>
              </a:spcBef>
            </a:pPr>
            <a:r>
              <a:rPr lang="en-US" altLang="ja-JP" sz="1400" b="1">
                <a:solidFill>
                  <a:srgbClr val="FFFFFF"/>
                </a:solidFill>
                <a:latin typeface="BIZ UDPゴシック" panose="020B0400000000000000" pitchFamily="50" charset="-128"/>
                <a:ea typeface="BIZ UDPゴシック" panose="020B0400000000000000" pitchFamily="50" charset="-128"/>
                <a:cs typeface="Impact"/>
              </a:rPr>
              <a:t>13</a:t>
            </a:r>
            <a:r>
              <a:rPr lang="ja-JP" altLang="en-US" sz="1400" b="1">
                <a:solidFill>
                  <a:srgbClr val="FFFFFF"/>
                </a:solidFill>
                <a:latin typeface="BIZ UDPゴシック" panose="020B0400000000000000" pitchFamily="50" charset="-128"/>
                <a:ea typeface="BIZ UDPゴシック" panose="020B0400000000000000" pitchFamily="50" charset="-128"/>
                <a:cs typeface="Impact"/>
              </a:rPr>
              <a:t>：</a:t>
            </a:r>
            <a:r>
              <a:rPr lang="en-US" altLang="ja-JP" sz="1400" b="1">
                <a:solidFill>
                  <a:srgbClr val="FFFFFF"/>
                </a:solidFill>
                <a:latin typeface="BIZ UDPゴシック" panose="020B0400000000000000" pitchFamily="50" charset="-128"/>
                <a:ea typeface="BIZ UDPゴシック" panose="020B0400000000000000" pitchFamily="50" charset="-128"/>
                <a:cs typeface="Impact"/>
              </a:rPr>
              <a:t>00</a:t>
            </a:r>
            <a:r>
              <a:rPr lang="ja-JP" altLang="en-US" sz="1400" b="1">
                <a:solidFill>
                  <a:srgbClr val="FFFFFF"/>
                </a:solidFill>
                <a:latin typeface="BIZ UDPゴシック" panose="020B0400000000000000" pitchFamily="50" charset="-128"/>
                <a:ea typeface="BIZ UDPゴシック" panose="020B0400000000000000" pitchFamily="50" charset="-128"/>
                <a:cs typeface="Impact"/>
              </a:rPr>
              <a:t>～ハワイ</a:t>
            </a:r>
            <a:endParaRPr sz="1400">
              <a:latin typeface="BIZ UDPゴシック" panose="020B0400000000000000" pitchFamily="50" charset="-128"/>
              <a:ea typeface="BIZ UDPゴシック" panose="020B0400000000000000" pitchFamily="50" charset="-128"/>
              <a:cs typeface="Impact"/>
            </a:endParaRPr>
          </a:p>
        </p:txBody>
      </p:sp>
      <p:pic>
        <p:nvPicPr>
          <p:cNvPr id="23" name="object 23"/>
          <p:cNvPicPr/>
          <p:nvPr/>
        </p:nvPicPr>
        <p:blipFill>
          <a:blip r:embed="rId7" cstate="print"/>
          <a:stretch>
            <a:fillRect/>
          </a:stretch>
        </p:blipFill>
        <p:spPr>
          <a:xfrm>
            <a:off x="6083529" y="244262"/>
            <a:ext cx="1089995" cy="638251"/>
          </a:xfrm>
          <a:prstGeom prst="rect">
            <a:avLst/>
          </a:prstGeom>
        </p:spPr>
      </p:pic>
      <p:pic>
        <p:nvPicPr>
          <p:cNvPr id="24" name="object 24"/>
          <p:cNvPicPr/>
          <p:nvPr/>
        </p:nvPicPr>
        <p:blipFill>
          <a:blip r:embed="rId8" cstate="print"/>
          <a:stretch>
            <a:fillRect/>
          </a:stretch>
        </p:blipFill>
        <p:spPr>
          <a:xfrm>
            <a:off x="8535719" y="5173267"/>
            <a:ext cx="18008" cy="2755531"/>
          </a:xfrm>
          <a:prstGeom prst="rect">
            <a:avLst/>
          </a:prstGeom>
        </p:spPr>
      </p:pic>
      <p:pic>
        <p:nvPicPr>
          <p:cNvPr id="25" name="object 25"/>
          <p:cNvPicPr/>
          <p:nvPr/>
        </p:nvPicPr>
        <p:blipFill>
          <a:blip r:embed="rId9" cstate="print"/>
          <a:stretch>
            <a:fillRect/>
          </a:stretch>
        </p:blipFill>
        <p:spPr>
          <a:xfrm>
            <a:off x="3749935" y="4677749"/>
            <a:ext cx="17995" cy="3053354"/>
          </a:xfrm>
          <a:prstGeom prst="rect">
            <a:avLst/>
          </a:prstGeom>
        </p:spPr>
      </p:pic>
      <p:pic>
        <p:nvPicPr>
          <p:cNvPr id="28" name="object 28"/>
          <p:cNvPicPr/>
          <p:nvPr/>
        </p:nvPicPr>
        <p:blipFill>
          <a:blip r:embed="rId10" cstate="print"/>
          <a:stretch>
            <a:fillRect/>
          </a:stretch>
        </p:blipFill>
        <p:spPr>
          <a:xfrm>
            <a:off x="518241" y="8078558"/>
            <a:ext cx="6479997" cy="287997"/>
          </a:xfrm>
          <a:prstGeom prst="rect">
            <a:avLst/>
          </a:prstGeom>
        </p:spPr>
      </p:pic>
      <p:sp>
        <p:nvSpPr>
          <p:cNvPr id="29" name="object 29"/>
          <p:cNvSpPr txBox="1"/>
          <p:nvPr/>
        </p:nvSpPr>
        <p:spPr>
          <a:xfrm>
            <a:off x="2031060" y="7761670"/>
            <a:ext cx="3652092" cy="609782"/>
          </a:xfrm>
          <a:prstGeom prst="rect">
            <a:avLst/>
          </a:prstGeom>
        </p:spPr>
        <p:txBody>
          <a:bodyPr vert="horz" wrap="square" lIns="0" tIns="80645" rIns="0" bIns="0" rtlCol="0" anchor="t">
            <a:spAutoFit/>
          </a:bodyPr>
          <a:lstStyle/>
          <a:p>
            <a:pPr marR="33020" algn="ctr">
              <a:lnSpc>
                <a:spcPct val="100000"/>
              </a:lnSpc>
              <a:spcBef>
                <a:spcPts val="635"/>
              </a:spcBef>
            </a:pPr>
            <a:r>
              <a:rPr sz="1700" b="1" dirty="0">
                <a:solidFill>
                  <a:srgbClr val="165467"/>
                </a:solidFill>
                <a:latin typeface="BIZ UDPゴシック" panose="020B0400000000000000" pitchFamily="50" charset="-128"/>
                <a:ea typeface="BIZ UDPゴシック"/>
                <a:cs typeface="Impact"/>
              </a:rPr>
              <a:t>Information</a:t>
            </a:r>
            <a:endParaRPr sz="1700" dirty="0">
              <a:latin typeface="BIZ UDPゴシック" panose="020B0400000000000000" pitchFamily="50" charset="-128"/>
              <a:ea typeface="BIZ UDPゴシック"/>
              <a:cs typeface="Impact"/>
            </a:endParaRPr>
          </a:p>
          <a:p>
            <a:pPr algn="ctr">
              <a:spcBef>
                <a:spcPts val="445"/>
              </a:spcBef>
            </a:pPr>
            <a:r>
              <a:rPr lang="ja-JP" altLang="en-US" sz="1400">
                <a:solidFill>
                  <a:srgbClr val="FFFFFF"/>
                </a:solidFill>
                <a:latin typeface="BIZ UDPゴシック" panose="020B0400000000000000" pitchFamily="50" charset="-128"/>
                <a:ea typeface="BIZ UDPゴシック"/>
                <a:cs typeface="ヒラギノ明朝 ProN W3"/>
              </a:rPr>
              <a:t>海外旅行好きのお客様へ　9月のご案内</a:t>
            </a:r>
          </a:p>
        </p:txBody>
      </p:sp>
      <p:sp>
        <p:nvSpPr>
          <p:cNvPr id="8" name="object 15">
            <a:extLst>
              <a:ext uri="{FF2B5EF4-FFF2-40B4-BE49-F238E27FC236}">
                <a16:creationId xmlns:a16="http://schemas.microsoft.com/office/drawing/2014/main" id="{04C54786-1AD7-77B0-D0A5-081933BC4EE1}"/>
              </a:ext>
            </a:extLst>
          </p:cNvPr>
          <p:cNvSpPr txBox="1"/>
          <p:nvPr/>
        </p:nvSpPr>
        <p:spPr>
          <a:xfrm>
            <a:off x="-3287144" y="8055082"/>
            <a:ext cx="2353146" cy="305853"/>
          </a:xfrm>
          <a:prstGeom prst="rect">
            <a:avLst/>
          </a:prstGeom>
        </p:spPr>
        <p:txBody>
          <a:bodyPr vert="horz" wrap="square" lIns="0" tIns="23495" rIns="0" bIns="0" rtlCol="0">
            <a:spAutoFit/>
          </a:bodyPr>
          <a:lstStyle/>
          <a:p>
            <a:pPr marL="12700" marR="5080" indent="94615" algn="ctr">
              <a:lnSpc>
                <a:spcPts val="1019"/>
              </a:lnSpc>
              <a:spcBef>
                <a:spcPts val="185"/>
              </a:spcBef>
            </a:pPr>
            <a:r>
              <a:rPr lang="ja-JP" altLang="en-US" sz="2000">
                <a:solidFill>
                  <a:srgbClr val="FFFFFF"/>
                </a:solidFill>
                <a:latin typeface="BIZ UDPゴシック" panose="020B0400000000000000" pitchFamily="50" charset="-128"/>
                <a:ea typeface="BIZ UDPゴシック" panose="020B0400000000000000" pitchFamily="50" charset="-128"/>
                <a:cs typeface="ヒラギノ明朝 ProN W3"/>
              </a:rPr>
              <a:t>説明会の予約は</a:t>
            </a:r>
            <a:endParaRPr lang="en-US" altLang="ja-JP" sz="2000">
              <a:solidFill>
                <a:srgbClr val="FFFFFF"/>
              </a:solidFill>
              <a:latin typeface="BIZ UDPゴシック" panose="020B0400000000000000" pitchFamily="50" charset="-128"/>
              <a:ea typeface="BIZ UDPゴシック" panose="020B0400000000000000" pitchFamily="50" charset="-128"/>
              <a:cs typeface="ヒラギノ明朝 ProN W3"/>
            </a:endParaRPr>
          </a:p>
          <a:p>
            <a:pPr marL="12700" marR="5080" indent="94615" algn="ctr">
              <a:lnSpc>
                <a:spcPts val="1019"/>
              </a:lnSpc>
              <a:spcBef>
                <a:spcPts val="185"/>
              </a:spcBef>
            </a:pPr>
            <a:r>
              <a:rPr lang="ja-JP" altLang="en-US" sz="2000">
                <a:solidFill>
                  <a:srgbClr val="FFFFFF"/>
                </a:solidFill>
                <a:latin typeface="BIZ UDPゴシック" panose="020B0400000000000000" pitchFamily="50" charset="-128"/>
                <a:ea typeface="BIZ UDPゴシック" panose="020B0400000000000000" pitchFamily="50" charset="-128"/>
                <a:cs typeface="ヒラギノ明朝 ProN W3"/>
              </a:rPr>
              <a:t>こちらから</a:t>
            </a:r>
            <a:endParaRPr lang="en-US" sz="2000">
              <a:solidFill>
                <a:srgbClr val="FFFFFF"/>
              </a:solidFill>
              <a:latin typeface="BIZ UDPゴシック" panose="020B0400000000000000" pitchFamily="50" charset="-128"/>
              <a:ea typeface="BIZ UDPゴシック" panose="020B0400000000000000" pitchFamily="50" charset="-128"/>
              <a:cs typeface="ヒラギノ明朝 ProN W3"/>
            </a:endParaRPr>
          </a:p>
        </p:txBody>
      </p:sp>
      <p:sp>
        <p:nvSpPr>
          <p:cNvPr id="17" name="object 16">
            <a:extLst>
              <a:ext uri="{FF2B5EF4-FFF2-40B4-BE49-F238E27FC236}">
                <a16:creationId xmlns:a16="http://schemas.microsoft.com/office/drawing/2014/main" id="{D2CEED77-8F12-121A-FFD6-5040C985DE72}"/>
              </a:ext>
            </a:extLst>
          </p:cNvPr>
          <p:cNvSpPr txBox="1">
            <a:spLocks/>
          </p:cNvSpPr>
          <p:nvPr/>
        </p:nvSpPr>
        <p:spPr>
          <a:xfrm>
            <a:off x="6442111" y="9674554"/>
            <a:ext cx="720000" cy="720000"/>
          </a:xfrm>
          <a:prstGeom prst="rect">
            <a:avLst/>
          </a:prstGeom>
          <a:solidFill>
            <a:srgbClr val="D1D3D4"/>
          </a:solidFill>
        </p:spPr>
        <p:txBody>
          <a:bodyPr vert="horz" wrap="none" lIns="0" tIns="0" rIns="0" bIns="0" numCol="1" rtlCol="0" anchor="ctr" anchorCtr="0">
            <a:noAutofit/>
          </a:bodyPr>
          <a:lstStyle/>
          <a:p>
            <a:pPr marL="71755" marR="60325" indent="182245" algn="l">
              <a:lnSpc>
                <a:spcPct val="100000"/>
              </a:lnSpc>
            </a:pPr>
            <a:endParaRPr lang="ja-JP" altLang="en-US" sz="800">
              <a:solidFill>
                <a:srgbClr val="231F20"/>
              </a:solidFill>
              <a:latin typeface="BIZ UDPゴシック" panose="020B0400000000000000" pitchFamily="50" charset="-128"/>
              <a:ea typeface="BIZ UDPゴシック" panose="020B0400000000000000" pitchFamily="50" charset="-128"/>
              <a:cs typeface="ヒラギノ明朝 ProN W6"/>
            </a:endParaRPr>
          </a:p>
        </p:txBody>
      </p:sp>
      <p:pic>
        <p:nvPicPr>
          <p:cNvPr id="30" name="object 19"/>
          <p:cNvPicPr/>
          <p:nvPr/>
        </p:nvPicPr>
        <p:blipFill>
          <a:blip r:embed="rId3" cstate="print"/>
          <a:stretch>
            <a:fillRect/>
          </a:stretch>
        </p:blipFill>
        <p:spPr>
          <a:xfrm>
            <a:off x="-2359294" y="5068946"/>
            <a:ext cx="1081988" cy="519711"/>
          </a:xfrm>
          <a:prstGeom prst="rect">
            <a:avLst/>
          </a:prstGeom>
        </p:spPr>
      </p:pic>
      <p:sp>
        <p:nvSpPr>
          <p:cNvPr id="26" name="object 26"/>
          <p:cNvSpPr txBox="1"/>
          <p:nvPr/>
        </p:nvSpPr>
        <p:spPr>
          <a:xfrm>
            <a:off x="3377772" y="1916427"/>
            <a:ext cx="795094" cy="289823"/>
          </a:xfrm>
          <a:prstGeom prst="rect">
            <a:avLst/>
          </a:prstGeom>
        </p:spPr>
        <p:txBody>
          <a:bodyPr vert="horz" wrap="square" lIns="0" tIns="12700" rIns="0" bIns="0" rtlCol="0" anchor="t">
            <a:spAutoFit/>
          </a:bodyPr>
          <a:lstStyle/>
          <a:p>
            <a:pPr marL="12700">
              <a:lnSpc>
                <a:spcPct val="100000"/>
              </a:lnSpc>
              <a:spcBef>
                <a:spcPts val="100"/>
              </a:spcBef>
            </a:pPr>
            <a:r>
              <a:rPr lang="ja-JP" altLang="en-US" b="1">
                <a:solidFill>
                  <a:schemeClr val="tx2"/>
                </a:solidFill>
                <a:latin typeface="BIZ UDPゴシック" panose="020B0400000000000000" pitchFamily="50" charset="-128"/>
                <a:ea typeface="BIZ UDPゴシック"/>
                <a:cs typeface="Impact"/>
              </a:rPr>
              <a:t>予約制</a:t>
            </a:r>
            <a:endParaRPr>
              <a:solidFill>
                <a:schemeClr val="tx2"/>
              </a:solidFill>
              <a:latin typeface="BIZ UDPゴシック" panose="020B0400000000000000" pitchFamily="50" charset="-128"/>
              <a:ea typeface="BIZ UDPゴシック"/>
              <a:cs typeface="Impact"/>
            </a:endParaRPr>
          </a:p>
        </p:txBody>
      </p:sp>
      <p:sp>
        <p:nvSpPr>
          <p:cNvPr id="31" name="object 7"/>
          <p:cNvSpPr txBox="1"/>
          <p:nvPr/>
        </p:nvSpPr>
        <p:spPr>
          <a:xfrm>
            <a:off x="256319" y="428251"/>
            <a:ext cx="5031822" cy="266989"/>
          </a:xfrm>
          <a:prstGeom prst="rect">
            <a:avLst/>
          </a:prstGeom>
        </p:spPr>
        <p:txBody>
          <a:bodyPr vert="horz" wrap="square" lIns="0" tIns="12700" rIns="0" bIns="0" rtlCol="0" anchor="t">
            <a:spAutoFit/>
          </a:bodyPr>
          <a:lstStyle/>
          <a:p>
            <a:pPr marL="12700">
              <a:lnSpc>
                <a:spcPct val="100000"/>
              </a:lnSpc>
              <a:spcBef>
                <a:spcPts val="100"/>
              </a:spcBef>
            </a:pPr>
            <a:r>
              <a:rPr lang="en-US" altLang="ja-JP" sz="1600" b="1" err="1">
                <a:solidFill>
                  <a:srgbClr val="FFFFFF"/>
                </a:solidFill>
                <a:latin typeface="BIZ UDPゴシック" panose="020B0400000000000000" pitchFamily="50" charset="-128"/>
                <a:ea typeface="BIZ UDPゴシック"/>
                <a:cs typeface="ヒラギノ明朝 ProN W6"/>
              </a:rPr>
              <a:t>海外旅行好き必見</a:t>
            </a:r>
            <a:r>
              <a:rPr lang="en-US" altLang="ja-JP" sz="1600" b="1">
                <a:solidFill>
                  <a:srgbClr val="FFFFFF"/>
                </a:solidFill>
                <a:latin typeface="BIZ UDPゴシック" panose="020B0400000000000000" pitchFamily="50" charset="-128"/>
                <a:ea typeface="BIZ UDPゴシック"/>
                <a:cs typeface="ヒラギノ明朝 ProN W6"/>
              </a:rPr>
              <a:t>！！</a:t>
            </a:r>
            <a:r>
              <a:rPr lang="en-US" altLang="ja-JP" sz="1600" b="1" err="1">
                <a:solidFill>
                  <a:srgbClr val="FFFFFF"/>
                </a:solidFill>
                <a:latin typeface="BIZ UDPゴシック" panose="020B0400000000000000" pitchFamily="50" charset="-128"/>
                <a:ea typeface="BIZ UDPゴシック"/>
                <a:cs typeface="ヒラギノ明朝 ProN W6"/>
              </a:rPr>
              <a:t>旅のプロが体験談をお届け</a:t>
            </a:r>
            <a:r>
              <a:rPr lang="en-US" altLang="ja-JP" sz="1600" b="1">
                <a:solidFill>
                  <a:srgbClr val="FFFFFF"/>
                </a:solidFill>
                <a:latin typeface="BIZ UDPゴシック" panose="020B0400000000000000" pitchFamily="50" charset="-128"/>
                <a:ea typeface="BIZ UDPゴシック"/>
                <a:cs typeface="ヒラギノ明朝 ProN W6"/>
              </a:rPr>
              <a:t>♪</a:t>
            </a:r>
            <a:endParaRPr lang="ja-JP" altLang="en-US"/>
          </a:p>
        </p:txBody>
      </p:sp>
      <p:sp>
        <p:nvSpPr>
          <p:cNvPr id="32" name="object 26"/>
          <p:cNvSpPr txBox="1"/>
          <p:nvPr/>
        </p:nvSpPr>
        <p:spPr>
          <a:xfrm>
            <a:off x="3291603" y="2254385"/>
            <a:ext cx="1130414"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chemeClr val="tx2"/>
                </a:solidFill>
                <a:latin typeface="BIZ UDPゴシック" panose="020B0400000000000000" pitchFamily="50" charset="-128"/>
                <a:ea typeface="BIZ UDPゴシック" panose="020B0400000000000000" pitchFamily="50" charset="-128"/>
                <a:cs typeface="Impact"/>
              </a:rPr>
              <a:t>参加無料</a:t>
            </a:r>
            <a:endParaRPr>
              <a:solidFill>
                <a:schemeClr val="tx2"/>
              </a:solidFill>
              <a:latin typeface="BIZ UDPゴシック" panose="020B0400000000000000" pitchFamily="50" charset="-128"/>
              <a:ea typeface="BIZ UDPゴシック" panose="020B0400000000000000" pitchFamily="50" charset="-128"/>
              <a:cs typeface="Impact"/>
            </a:endParaRPr>
          </a:p>
        </p:txBody>
      </p:sp>
      <p:sp>
        <p:nvSpPr>
          <p:cNvPr id="37" name="object 5"/>
          <p:cNvSpPr txBox="1"/>
          <p:nvPr/>
        </p:nvSpPr>
        <p:spPr>
          <a:xfrm rot="420000">
            <a:off x="4555066" y="2161837"/>
            <a:ext cx="3539788" cy="189347"/>
          </a:xfrm>
          <a:prstGeom prst="rect">
            <a:avLst/>
          </a:prstGeom>
        </p:spPr>
        <p:txBody>
          <a:bodyPr vert="horz" wrap="square" lIns="0" tIns="1905" rIns="0" bIns="0" rtlCol="0" anchor="t">
            <a:spAutoFit/>
          </a:bodyPr>
          <a:lstStyle/>
          <a:p>
            <a:pPr marL="415925" marR="401320">
              <a:lnSpc>
                <a:spcPct val="104200"/>
              </a:lnSpc>
              <a:spcBef>
                <a:spcPts val="15"/>
              </a:spcBef>
            </a:pPr>
            <a:r>
              <a:rPr lang="ja-JP" altLang="en-US" sz="1200">
                <a:latin typeface="BIZ UDPゴシック" panose="020B0400000000000000" pitchFamily="50" charset="-128"/>
                <a:ea typeface="BIZ UDPゴシック"/>
                <a:cs typeface="ヒラギノ明朝 ProN W6"/>
              </a:rPr>
              <a:t>♦スペインってどんなところなの？</a:t>
            </a:r>
            <a:endParaRPr lang="ja-JP" altLang="en-US" sz="1200">
              <a:solidFill>
                <a:srgbClr val="000000"/>
              </a:solidFill>
              <a:latin typeface="BIZ UDPゴシック" panose="020B0400000000000000" pitchFamily="50" charset="-128"/>
              <a:ea typeface="BIZ UDPゴシック"/>
              <a:cs typeface="ヒラギノ明朝 ProN W6"/>
            </a:endParaRPr>
          </a:p>
        </p:txBody>
      </p:sp>
      <p:sp>
        <p:nvSpPr>
          <p:cNvPr id="38" name="object 5"/>
          <p:cNvSpPr txBox="1"/>
          <p:nvPr/>
        </p:nvSpPr>
        <p:spPr>
          <a:xfrm rot="240000">
            <a:off x="4562775" y="2544532"/>
            <a:ext cx="2940807" cy="189347"/>
          </a:xfrm>
          <a:prstGeom prst="rect">
            <a:avLst/>
          </a:prstGeom>
        </p:spPr>
        <p:txBody>
          <a:bodyPr vert="horz" wrap="square" lIns="0" tIns="1905" rIns="0" bIns="0" rtlCol="0" anchor="t">
            <a:spAutoFit/>
          </a:bodyPr>
          <a:lstStyle/>
          <a:p>
            <a:pPr marL="415925" marR="401320">
              <a:lnSpc>
                <a:spcPct val="104200"/>
              </a:lnSpc>
              <a:spcBef>
                <a:spcPts val="15"/>
              </a:spcBef>
            </a:pPr>
            <a:r>
              <a:rPr lang="ja-JP" altLang="en-US" sz="1200">
                <a:latin typeface="BIZ UDPゴシック" panose="020B0400000000000000" pitchFamily="50" charset="-128"/>
                <a:ea typeface="BIZ UDPゴシック"/>
                <a:cs typeface="ヒラギノ明朝 ProN W6"/>
              </a:rPr>
              <a:t>♦おすすめの過ごし方は？</a:t>
            </a:r>
            <a:endParaRPr sz="1200">
              <a:latin typeface="BIZ UDPゴシック" panose="020B0400000000000000" pitchFamily="50" charset="-128"/>
              <a:ea typeface="BIZ UDPゴシック"/>
              <a:cs typeface="ヒラギノ明朝 ProN W6"/>
            </a:endParaRPr>
          </a:p>
        </p:txBody>
      </p:sp>
      <p:pic>
        <p:nvPicPr>
          <p:cNvPr id="34" name="図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466157">
            <a:off x="5256384" y="9444729"/>
            <a:ext cx="1007325" cy="955086"/>
          </a:xfrm>
          <a:prstGeom prst="rect">
            <a:avLst/>
          </a:prstGeom>
        </p:spPr>
      </p:pic>
      <p:sp>
        <p:nvSpPr>
          <p:cNvPr id="41" name="object 5"/>
          <p:cNvSpPr txBox="1"/>
          <p:nvPr/>
        </p:nvSpPr>
        <p:spPr>
          <a:xfrm>
            <a:off x="-3148884" y="1224799"/>
            <a:ext cx="3012052" cy="444609"/>
          </a:xfrm>
          <a:prstGeom prst="rect">
            <a:avLst/>
          </a:prstGeom>
        </p:spPr>
        <p:txBody>
          <a:bodyPr vert="horz" wrap="square" lIns="0" tIns="1905" rIns="0" bIns="0" rtlCol="0" anchor="t">
            <a:spAutoFit/>
          </a:bodyPr>
          <a:lstStyle/>
          <a:p>
            <a:pPr marL="415925" marR="401320">
              <a:lnSpc>
                <a:spcPct val="104200"/>
              </a:lnSpc>
              <a:spcBef>
                <a:spcPts val="15"/>
              </a:spcBef>
            </a:pPr>
            <a:r>
              <a:rPr lang="ja-JP" altLang="en-US" sz="1400">
                <a:latin typeface="BIZ UDPゴシック" panose="020B0400000000000000" pitchFamily="50" charset="-128"/>
                <a:ea typeface="BIZ UDPゴシック"/>
                <a:cs typeface="ヒラギノ明朝 ProN W6"/>
              </a:rPr>
              <a:t>♦食事はどうしたらいいの？</a:t>
            </a:r>
            <a:endParaRPr sz="1400">
              <a:latin typeface="BIZ UDPゴシック" panose="020B0400000000000000" pitchFamily="50" charset="-128"/>
              <a:ea typeface="BIZ UDPゴシック"/>
              <a:cs typeface="ヒラギノ明朝 ProN W6"/>
            </a:endParaRPr>
          </a:p>
        </p:txBody>
      </p:sp>
      <p:cxnSp>
        <p:nvCxnSpPr>
          <p:cNvPr id="42" name="直線コネクタ 41"/>
          <p:cNvCxnSpPr/>
          <p:nvPr/>
        </p:nvCxnSpPr>
        <p:spPr>
          <a:xfrm>
            <a:off x="8668561" y="2158342"/>
            <a:ext cx="696867" cy="1481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フレーム (半分) 43"/>
          <p:cNvSpPr/>
          <p:nvPr/>
        </p:nvSpPr>
        <p:spPr>
          <a:xfrm>
            <a:off x="8655050" y="718205"/>
            <a:ext cx="1219200" cy="850262"/>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7" name="object 5"/>
          <p:cNvSpPr txBox="1"/>
          <p:nvPr/>
        </p:nvSpPr>
        <p:spPr>
          <a:xfrm>
            <a:off x="-2747771" y="2618884"/>
            <a:ext cx="2748664" cy="444609"/>
          </a:xfrm>
          <a:prstGeom prst="rect">
            <a:avLst/>
          </a:prstGeom>
        </p:spPr>
        <p:txBody>
          <a:bodyPr vert="horz" wrap="square" lIns="0" tIns="1905" rIns="0" bIns="0" rtlCol="0">
            <a:spAutoFit/>
          </a:bodyPr>
          <a:lstStyle/>
          <a:p>
            <a:pPr marL="415925" marR="401320">
              <a:lnSpc>
                <a:spcPct val="104200"/>
              </a:lnSpc>
              <a:spcBef>
                <a:spcPts val="15"/>
              </a:spcBef>
            </a:pPr>
            <a:r>
              <a:rPr lang="ja-JP" altLang="en-US" sz="1400">
                <a:latin typeface="BIZ UDPゴシック" panose="020B0400000000000000" pitchFamily="50" charset="-128"/>
                <a:ea typeface="BIZ UDPゴシック" panose="020B0400000000000000" pitchFamily="50" charset="-128"/>
                <a:cs typeface="ヒラギノ明朝 ProN W6"/>
              </a:rPr>
              <a:t>♦行ってみたいけど不安</a:t>
            </a:r>
            <a:r>
              <a:rPr lang="en-US" altLang="ja-JP" sz="1400">
                <a:latin typeface="BIZ UDPゴシック" panose="020B0400000000000000" pitchFamily="50" charset="-128"/>
                <a:ea typeface="BIZ UDPゴシック" panose="020B0400000000000000" pitchFamily="50" charset="-128"/>
                <a:cs typeface="ヒラギノ明朝 ProN W6"/>
              </a:rPr>
              <a:t>…</a:t>
            </a:r>
            <a:endParaRPr sz="1400">
              <a:latin typeface="BIZ UDPゴシック" panose="020B0400000000000000" pitchFamily="50" charset="-128"/>
              <a:ea typeface="BIZ UDPゴシック" panose="020B0400000000000000" pitchFamily="50" charset="-128"/>
              <a:cs typeface="ヒラギノ明朝 ProN W6"/>
            </a:endParaRPr>
          </a:p>
        </p:txBody>
      </p:sp>
      <p:sp>
        <p:nvSpPr>
          <p:cNvPr id="49" name="object 20"/>
          <p:cNvSpPr txBox="1"/>
          <p:nvPr/>
        </p:nvSpPr>
        <p:spPr>
          <a:xfrm>
            <a:off x="6109946" y="9186839"/>
            <a:ext cx="1337073" cy="382156"/>
          </a:xfrm>
          <a:prstGeom prst="rect">
            <a:avLst/>
          </a:prstGeom>
        </p:spPr>
        <p:txBody>
          <a:bodyPr vert="horz" wrap="square" lIns="0" tIns="12700" rIns="0" bIns="0" rtlCol="0" anchor="t">
            <a:spAutoFit/>
          </a:bodyPr>
          <a:lstStyle/>
          <a:p>
            <a:pPr marL="12700" algn="ctr">
              <a:spcBef>
                <a:spcPts val="100"/>
              </a:spcBef>
            </a:pPr>
            <a:r>
              <a:rPr lang="ja-JP" altLang="en-US" sz="1200" b="1">
                <a:solidFill>
                  <a:srgbClr val="FFFFFF"/>
                </a:solidFill>
                <a:latin typeface="BIZ UDPゴシック" panose="020B0400000000000000" pitchFamily="50" charset="-128"/>
                <a:ea typeface="BIZ UDPゴシック"/>
                <a:cs typeface="Impact"/>
              </a:rPr>
              <a:t>説明会のご予約はこちらから</a:t>
            </a:r>
            <a:endParaRPr sz="1200">
              <a:latin typeface="BIZ UDPゴシック" panose="020B0400000000000000" pitchFamily="50" charset="-128"/>
              <a:ea typeface="BIZ UDPゴシック"/>
              <a:cs typeface="Impact"/>
            </a:endParaRPr>
          </a:p>
        </p:txBody>
      </p:sp>
      <p:pic>
        <p:nvPicPr>
          <p:cNvPr id="16" name="図 15" descr="挿絵 が含まれている画像&#10;&#10;説明は自動で生成されたものです">
            <a:extLst>
              <a:ext uri="{FF2B5EF4-FFF2-40B4-BE49-F238E27FC236}">
                <a16:creationId xmlns:a16="http://schemas.microsoft.com/office/drawing/2014/main" id="{F4824413-75AF-758A-C1D3-7FBFD4257298}"/>
              </a:ext>
            </a:extLst>
          </p:cNvPr>
          <p:cNvPicPr>
            <a:picLocks noChangeAspect="1"/>
          </p:cNvPicPr>
          <p:nvPr/>
        </p:nvPicPr>
        <p:blipFill rotWithShape="1">
          <a:blip r:embed="rId12"/>
          <a:srcRect l="-4292" t="-5113" r="20380" b="55029"/>
          <a:stretch/>
        </p:blipFill>
        <p:spPr>
          <a:xfrm rot="600000">
            <a:off x="5574938" y="3180556"/>
            <a:ext cx="1863037" cy="1474881"/>
          </a:xfrm>
          <a:prstGeom prst="rect">
            <a:avLst/>
          </a:prstGeom>
        </p:spPr>
      </p:pic>
      <p:pic>
        <p:nvPicPr>
          <p:cNvPr id="36" name="図 35">
            <a:extLst>
              <a:ext uri="{FF2B5EF4-FFF2-40B4-BE49-F238E27FC236}">
                <a16:creationId xmlns:a16="http://schemas.microsoft.com/office/drawing/2014/main" id="{2AC79942-6AF2-B9E3-7C9F-640DE708D8DE}"/>
              </a:ext>
            </a:extLst>
          </p:cNvPr>
          <p:cNvPicPr>
            <a:picLocks noChangeAspect="1"/>
          </p:cNvPicPr>
          <p:nvPr/>
        </p:nvPicPr>
        <p:blipFill>
          <a:blip r:embed="rId13"/>
          <a:stretch>
            <a:fillRect/>
          </a:stretch>
        </p:blipFill>
        <p:spPr>
          <a:xfrm>
            <a:off x="8650922" y="5585057"/>
            <a:ext cx="838213" cy="1238250"/>
          </a:xfrm>
          <a:prstGeom prst="rect">
            <a:avLst/>
          </a:prstGeom>
        </p:spPr>
      </p:pic>
      <p:sp>
        <p:nvSpPr>
          <p:cNvPr id="21" name="object 27">
            <a:extLst>
              <a:ext uri="{FF2B5EF4-FFF2-40B4-BE49-F238E27FC236}">
                <a16:creationId xmlns:a16="http://schemas.microsoft.com/office/drawing/2014/main" id="{CDDEC5E1-BB81-7314-F818-927BCE2C725C}"/>
              </a:ext>
            </a:extLst>
          </p:cNvPr>
          <p:cNvSpPr txBox="1"/>
          <p:nvPr/>
        </p:nvSpPr>
        <p:spPr>
          <a:xfrm>
            <a:off x="-1650725" y="4844442"/>
            <a:ext cx="1010051" cy="228268"/>
          </a:xfrm>
          <a:prstGeom prst="rect">
            <a:avLst/>
          </a:prstGeom>
        </p:spPr>
        <p:txBody>
          <a:bodyPr vert="horz" wrap="square" lIns="0" tIns="12700" rIns="0" bIns="0" rtlCol="0" anchor="t">
            <a:spAutoFit/>
          </a:bodyPr>
          <a:lstStyle/>
          <a:p>
            <a:pPr marL="12700">
              <a:lnSpc>
                <a:spcPct val="100000"/>
              </a:lnSpc>
              <a:spcBef>
                <a:spcPts val="100"/>
              </a:spcBef>
            </a:pPr>
            <a:r>
              <a:rPr lang="en-US" altLang="ja-JP" sz="1400" b="1">
                <a:solidFill>
                  <a:srgbClr val="FFFFFF"/>
                </a:solidFill>
                <a:latin typeface="BIZ UDPゴシック" panose="020B0400000000000000" pitchFamily="50" charset="-128"/>
                <a:ea typeface="BIZ UDPゴシック"/>
                <a:cs typeface="Impact"/>
              </a:rPr>
              <a:t>1３</a:t>
            </a:r>
            <a:r>
              <a:rPr lang="ja-JP" altLang="en-US" sz="1400" b="1">
                <a:solidFill>
                  <a:srgbClr val="FFFFFF"/>
                </a:solidFill>
                <a:latin typeface="BIZ UDPゴシック" panose="020B0400000000000000" pitchFamily="50" charset="-128"/>
                <a:ea typeface="BIZ UDPゴシック"/>
                <a:cs typeface="Impact"/>
              </a:rPr>
              <a:t>：</a:t>
            </a:r>
            <a:r>
              <a:rPr lang="en-US" altLang="ja-JP" sz="1400" b="1">
                <a:solidFill>
                  <a:srgbClr val="FFFFFF"/>
                </a:solidFill>
                <a:latin typeface="BIZ UDPゴシック" panose="020B0400000000000000" pitchFamily="50" charset="-128"/>
                <a:ea typeface="BIZ UDPゴシック"/>
                <a:cs typeface="Impact"/>
              </a:rPr>
              <a:t>00</a:t>
            </a:r>
            <a:r>
              <a:rPr lang="ja-JP" altLang="en-US" sz="1400" b="1">
                <a:solidFill>
                  <a:srgbClr val="FFFFFF"/>
                </a:solidFill>
                <a:latin typeface="BIZ UDPゴシック" panose="020B0400000000000000" pitchFamily="50" charset="-128"/>
                <a:ea typeface="BIZ UDPゴシック"/>
                <a:cs typeface="Impact"/>
              </a:rPr>
              <a:t>～​​</a:t>
            </a:r>
            <a:endParaRPr sz="1400">
              <a:latin typeface="BIZ UDPゴシック" panose="020B0400000000000000" pitchFamily="50" charset="-128"/>
              <a:ea typeface="BIZ UDPゴシック"/>
              <a:cs typeface="Impact"/>
            </a:endParaRPr>
          </a:p>
        </p:txBody>
      </p:sp>
      <p:sp>
        <p:nvSpPr>
          <p:cNvPr id="3" name="object 5">
            <a:extLst>
              <a:ext uri="{FF2B5EF4-FFF2-40B4-BE49-F238E27FC236}">
                <a16:creationId xmlns:a16="http://schemas.microsoft.com/office/drawing/2014/main" id="{4C039438-C0C9-C49F-1948-89EAAC021087}"/>
              </a:ext>
            </a:extLst>
          </p:cNvPr>
          <p:cNvSpPr txBox="1"/>
          <p:nvPr/>
        </p:nvSpPr>
        <p:spPr>
          <a:xfrm>
            <a:off x="120222" y="4920251"/>
            <a:ext cx="3631581" cy="2397579"/>
          </a:xfrm>
          <a:prstGeom prst="rect">
            <a:avLst/>
          </a:prstGeom>
        </p:spPr>
        <p:txBody>
          <a:bodyPr vert="horz" wrap="square" lIns="0" tIns="1905" rIns="0" bIns="0" rtlCol="0" anchor="t">
            <a:spAutoFit/>
          </a:bodyPr>
          <a:lstStyle/>
          <a:p>
            <a:pPr marL="701675" marR="401320" indent="-285750">
              <a:lnSpc>
                <a:spcPct val="104200"/>
              </a:lnSpc>
              <a:spcBef>
                <a:spcPts val="15"/>
              </a:spcBef>
              <a:buFont typeface="Wingdings"/>
              <a:buChar char="v"/>
            </a:pPr>
            <a:r>
              <a:rPr lang="ja-JP" altLang="en-US" sz="1400" b="1">
                <a:solidFill>
                  <a:srgbClr val="165467"/>
                </a:solidFill>
                <a:latin typeface="BIZ UDPゴシック" panose="020B0400000000000000" pitchFamily="50" charset="-128"/>
                <a:ea typeface="BIZ UDPゴシック"/>
                <a:cs typeface="ヒラギノ明朝 ProN W6"/>
              </a:rPr>
              <a:t>仙台泉中央・前川が</a:t>
            </a:r>
            <a:endParaRPr lang="ja-JP" sz="1400">
              <a:solidFill>
                <a:srgbClr val="000000"/>
              </a:solidFill>
            </a:endParaRPr>
          </a:p>
          <a:p>
            <a:pPr marL="415925" marR="401320">
              <a:lnSpc>
                <a:spcPct val="104200"/>
              </a:lnSpc>
              <a:spcBef>
                <a:spcPts val="15"/>
              </a:spcBef>
            </a:pPr>
            <a:r>
              <a:rPr lang="ja-JP" altLang="en-US" sz="1400" b="1">
                <a:solidFill>
                  <a:srgbClr val="165467"/>
                </a:solidFill>
                <a:latin typeface="BIZ UDPゴシック" panose="020B0400000000000000" pitchFamily="50" charset="-128"/>
                <a:ea typeface="BIZ UDPゴシック"/>
                <a:cs typeface="ヒラギノ明朝 ProN W6"/>
              </a:rPr>
              <a:t>       お届けする台湾</a:t>
            </a:r>
            <a:endParaRPr lang="ja-JP" sz="1400"/>
          </a:p>
          <a:p>
            <a:pPr marL="415925" marR="401320">
              <a:lnSpc>
                <a:spcPct val="104200"/>
              </a:lnSpc>
              <a:spcBef>
                <a:spcPts val="15"/>
              </a:spcBef>
            </a:pPr>
            <a:endParaRPr lang="ja-JP" altLang="en-US" sz="1400" b="1" dirty="0">
              <a:solidFill>
                <a:srgbClr val="165467"/>
              </a:solidFill>
              <a:latin typeface="Calibri"/>
              <a:ea typeface="BIZ UDPゴシック"/>
              <a:cs typeface="Calibri"/>
            </a:endParaRPr>
          </a:p>
          <a:p>
            <a:pPr algn="l"/>
            <a:r>
              <a:rPr lang="ja-JP" altLang="en-US" sz="1400">
                <a:solidFill>
                  <a:srgbClr val="000000"/>
                </a:solidFill>
                <a:latin typeface="Calibri"/>
                <a:ea typeface="BIZ UDPゴシック"/>
                <a:cs typeface="Calibri"/>
              </a:rPr>
              <a:t>今年２月に台湾に行ってきました！</a:t>
            </a:r>
            <a:r>
              <a:rPr lang="ja-JP" altLang="en-US" sz="1400" dirty="0">
                <a:latin typeface="Calibri"/>
                <a:ea typeface="BIZ UDPゴシック"/>
                <a:cs typeface="Calibri"/>
              </a:rPr>
              <a:t/>
            </a:r>
            <a:br>
              <a:rPr lang="ja-JP" altLang="en-US" sz="1400" dirty="0">
                <a:latin typeface="Calibri"/>
                <a:ea typeface="BIZ UDPゴシック"/>
                <a:cs typeface="Calibri"/>
              </a:rPr>
            </a:br>
            <a:r>
              <a:rPr lang="ja-JP" altLang="en-US" sz="1400">
                <a:solidFill>
                  <a:srgbClr val="000000"/>
                </a:solidFill>
                <a:latin typeface="Calibri"/>
                <a:ea typeface="BIZ UDPゴシック"/>
                <a:cs typeface="Calibri"/>
              </a:rPr>
              <a:t>円安の今、おすすめの旅行先の一つでもあ　　　　　　　　　　　　　　　る台湾！説明会では、台北以外に台南、高雄の情報もお伝えいたします。</a:t>
            </a:r>
            <a:r>
              <a:rPr lang="ja-JP" altLang="en-US" sz="1400" dirty="0">
                <a:latin typeface="Calibri"/>
                <a:ea typeface="BIZ UDPゴシック"/>
                <a:cs typeface="Calibri"/>
              </a:rPr>
              <a:t/>
            </a:r>
            <a:br>
              <a:rPr lang="ja-JP" altLang="en-US" sz="1400" dirty="0">
                <a:latin typeface="Calibri"/>
                <a:ea typeface="BIZ UDPゴシック"/>
                <a:cs typeface="Calibri"/>
              </a:rPr>
            </a:br>
            <a:r>
              <a:rPr lang="ja-JP" altLang="en-US" sz="1400">
                <a:solidFill>
                  <a:srgbClr val="000000"/>
                </a:solidFill>
                <a:latin typeface="Calibri"/>
                <a:ea typeface="BIZ UDPゴシック"/>
                <a:cs typeface="Calibri"/>
              </a:rPr>
              <a:t>プライベートでは、大の猫好き！旅行先では、猫を見つけるたびに、第一猫発見！第二猫発見！と写真を撮る事が楽しみの一つです。ぜひお越しくださいませ♪</a:t>
            </a:r>
            <a:endParaRPr lang="ja-JP" altLang="en-US"/>
          </a:p>
        </p:txBody>
      </p:sp>
      <p:sp>
        <p:nvSpPr>
          <p:cNvPr id="33" name="object 5">
            <a:extLst>
              <a:ext uri="{FF2B5EF4-FFF2-40B4-BE49-F238E27FC236}">
                <a16:creationId xmlns:a16="http://schemas.microsoft.com/office/drawing/2014/main" id="{CA429D44-2E8D-489A-3BB3-699E2AEB6160}"/>
              </a:ext>
            </a:extLst>
          </p:cNvPr>
          <p:cNvSpPr txBox="1"/>
          <p:nvPr/>
        </p:nvSpPr>
        <p:spPr>
          <a:xfrm rot="240000">
            <a:off x="4594273" y="3232909"/>
            <a:ext cx="2940807" cy="189347"/>
          </a:xfrm>
          <a:prstGeom prst="rect">
            <a:avLst/>
          </a:prstGeom>
        </p:spPr>
        <p:txBody>
          <a:bodyPr vert="horz" wrap="square" lIns="0" tIns="1905" rIns="0" bIns="0" rtlCol="0" anchor="t">
            <a:spAutoFit/>
          </a:bodyPr>
          <a:lstStyle/>
          <a:p>
            <a:pPr marL="415925" marR="401320">
              <a:lnSpc>
                <a:spcPct val="104200"/>
              </a:lnSpc>
              <a:spcBef>
                <a:spcPts val="15"/>
              </a:spcBef>
            </a:pPr>
            <a:r>
              <a:rPr lang="ja-JP" altLang="en-US" sz="1200">
                <a:latin typeface="BIZ UDPゴシック" panose="020B0400000000000000" pitchFamily="50" charset="-128"/>
                <a:ea typeface="BIZ UDPゴシック"/>
                <a:cs typeface="ヒラギノ明朝 ProN W6"/>
              </a:rPr>
              <a:t>♦行ってみたいけど不安…</a:t>
            </a:r>
            <a:endParaRPr sz="1200">
              <a:latin typeface="BIZ UDPゴシック" panose="020B0400000000000000" pitchFamily="50" charset="-128"/>
              <a:ea typeface="BIZ UDPゴシック"/>
              <a:cs typeface="ヒラギノ明朝 ProN W6"/>
            </a:endParaRPr>
          </a:p>
        </p:txBody>
      </p:sp>
      <p:sp>
        <p:nvSpPr>
          <p:cNvPr id="39" name="object 5">
            <a:extLst>
              <a:ext uri="{FF2B5EF4-FFF2-40B4-BE49-F238E27FC236}">
                <a16:creationId xmlns:a16="http://schemas.microsoft.com/office/drawing/2014/main" id="{DC72B6AC-D0C3-409E-6AA0-053CE033EAFE}"/>
              </a:ext>
            </a:extLst>
          </p:cNvPr>
          <p:cNvSpPr txBox="1"/>
          <p:nvPr/>
        </p:nvSpPr>
        <p:spPr>
          <a:xfrm rot="240000">
            <a:off x="-2751231" y="3105918"/>
            <a:ext cx="2940807" cy="444609"/>
          </a:xfrm>
          <a:prstGeom prst="rect">
            <a:avLst/>
          </a:prstGeom>
        </p:spPr>
        <p:txBody>
          <a:bodyPr vert="horz" wrap="square" lIns="0" tIns="1905" rIns="0" bIns="0" rtlCol="0" anchor="t">
            <a:spAutoFit/>
          </a:bodyPr>
          <a:lstStyle/>
          <a:p>
            <a:pPr marL="415925" marR="401320">
              <a:lnSpc>
                <a:spcPct val="104200"/>
              </a:lnSpc>
              <a:spcBef>
                <a:spcPts val="15"/>
              </a:spcBef>
            </a:pPr>
            <a:r>
              <a:rPr lang="ja-JP" altLang="en-US" sz="1400">
                <a:latin typeface="BIZ UDPゴシック" panose="020B0400000000000000" pitchFamily="50" charset="-128"/>
                <a:ea typeface="BIZ UDPゴシック"/>
                <a:cs typeface="ヒラギノ明朝 ProN W6"/>
              </a:rPr>
              <a:t>♦食事はどうしたらいいの？</a:t>
            </a:r>
            <a:endParaRPr altLang="en-US" sz="1400">
              <a:latin typeface="BIZ UDPゴシック" panose="020B0400000000000000" pitchFamily="50" charset="-128"/>
              <a:ea typeface="BIZ UDPゴシック"/>
              <a:cs typeface="ヒラギノ明朝 ProN W6"/>
            </a:endParaRPr>
          </a:p>
        </p:txBody>
      </p:sp>
      <p:sp>
        <p:nvSpPr>
          <p:cNvPr id="40" name="object 5">
            <a:extLst>
              <a:ext uri="{FF2B5EF4-FFF2-40B4-BE49-F238E27FC236}">
                <a16:creationId xmlns:a16="http://schemas.microsoft.com/office/drawing/2014/main" id="{B707E426-AEE2-F571-65BF-AB0B09F82CED}"/>
              </a:ext>
            </a:extLst>
          </p:cNvPr>
          <p:cNvSpPr txBox="1"/>
          <p:nvPr/>
        </p:nvSpPr>
        <p:spPr>
          <a:xfrm rot="240000">
            <a:off x="4393746" y="2934344"/>
            <a:ext cx="3858120" cy="189347"/>
          </a:xfrm>
          <a:prstGeom prst="rect">
            <a:avLst/>
          </a:prstGeom>
        </p:spPr>
        <p:txBody>
          <a:bodyPr vert="horz" wrap="square" lIns="0" tIns="1905" rIns="0" bIns="0" rtlCol="0" anchor="t">
            <a:spAutoFit/>
          </a:bodyPr>
          <a:lstStyle/>
          <a:p>
            <a:pPr marL="415925" marR="401320">
              <a:lnSpc>
                <a:spcPct val="104200"/>
              </a:lnSpc>
              <a:spcBef>
                <a:spcPts val="15"/>
              </a:spcBef>
            </a:pPr>
            <a:r>
              <a:rPr lang="ja-JP" altLang="en-US" sz="1200">
                <a:latin typeface="BIZ UDPゴシック" panose="020B0400000000000000" pitchFamily="50" charset="-128"/>
                <a:ea typeface="BIZ UDPゴシック"/>
                <a:cs typeface="ヒラギノ明朝 ProN W6"/>
              </a:rPr>
              <a:t>♦食事はどうしたらいいの？</a:t>
            </a:r>
            <a:endParaRPr sz="1200">
              <a:latin typeface="BIZ UDPゴシック" panose="020B0400000000000000" pitchFamily="50" charset="-128"/>
              <a:ea typeface="BIZ UDPゴシック"/>
              <a:cs typeface="ヒラギノ明朝 ProN W6"/>
            </a:endParaRPr>
          </a:p>
        </p:txBody>
      </p:sp>
      <p:pic>
        <p:nvPicPr>
          <p:cNvPr id="22" name="図 21">
            <a:extLst>
              <a:ext uri="{FF2B5EF4-FFF2-40B4-BE49-F238E27FC236}">
                <a16:creationId xmlns:a16="http://schemas.microsoft.com/office/drawing/2014/main" id="{083CB4DE-561A-368A-DA10-9F9450F0D95A}"/>
              </a:ext>
            </a:extLst>
          </p:cNvPr>
          <p:cNvPicPr>
            <a:picLocks noChangeAspect="1"/>
          </p:cNvPicPr>
          <p:nvPr/>
        </p:nvPicPr>
        <p:blipFill>
          <a:blip r:embed="rId14"/>
          <a:stretch>
            <a:fillRect/>
          </a:stretch>
        </p:blipFill>
        <p:spPr>
          <a:xfrm>
            <a:off x="6346145" y="9607987"/>
            <a:ext cx="860655" cy="85904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36b396b-ce71-4894-a1f2-4205d8faa0e3" xsi:nil="true"/>
    <lcf76f155ced4ddcb4097134ff3c332f xmlns="cfb14aae-b589-4bb8-8249-e1dbb9483fc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6BB124E88E8974EA46D0603B5746D81" ma:contentTypeVersion="18" ma:contentTypeDescription="新しいドキュメントを作成します。" ma:contentTypeScope="" ma:versionID="652b8ef670544b0b2d055f4cfe7f3899">
  <xsd:schema xmlns:xsd="http://www.w3.org/2001/XMLSchema" xmlns:xs="http://www.w3.org/2001/XMLSchema" xmlns:p="http://schemas.microsoft.com/office/2006/metadata/properties" xmlns:ns2="2e8dc2c4-2daa-486b-97ea-3f315057ee38" xmlns:ns3="cfb14aae-b589-4bb8-8249-e1dbb9483fce" xmlns:ns4="b36b396b-ce71-4894-a1f2-4205d8faa0e3" targetNamespace="http://schemas.microsoft.com/office/2006/metadata/properties" ma:root="true" ma:fieldsID="44a2ebdadc0063569ff86bef4f42ce4a" ns2:_="" ns3:_="" ns4:_="">
    <xsd:import namespace="2e8dc2c4-2daa-486b-97ea-3f315057ee38"/>
    <xsd:import namespace="cfb14aae-b589-4bb8-8249-e1dbb9483fce"/>
    <xsd:import namespace="b36b396b-ce71-4894-a1f2-4205d8faa0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8dc2c4-2daa-486b-97ea-3f315057ee38"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b14aae-b589-4bb8-8249-e1dbb9483fc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08c8fdf5-0e4d-4d1b-afea-4d142c4803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6b396b-ce71-4894-a1f2-4205d8faa0e3"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776EDE5-6E2D-49B0-A13A-C19A67820FA8}" ma:internalName="TaxCatchAll" ma:showField="CatchAllData" ma:web="{2e8dc2c4-2daa-486b-97ea-3f315057ee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C85C2D-30D6-4EAD-A9AD-7F4A077A0BF4}">
  <ds:schemaRefs>
    <ds:schemaRef ds:uri="http://schemas.microsoft.com/sharepoint/v3/contenttype/forms"/>
  </ds:schemaRefs>
</ds:datastoreItem>
</file>

<file path=customXml/itemProps2.xml><?xml version="1.0" encoding="utf-8"?>
<ds:datastoreItem xmlns:ds="http://schemas.openxmlformats.org/officeDocument/2006/customXml" ds:itemID="{51F8C33E-3041-4F05-BECE-D957B46A874F}">
  <ds:schemaRefs>
    <ds:schemaRef ds:uri="http://purl.org/dc/elements/1.1/"/>
    <ds:schemaRef ds:uri="http://schemas.openxmlformats.org/package/2006/metadata/core-properties"/>
    <ds:schemaRef ds:uri="b36b396b-ce71-4894-a1f2-4205d8faa0e3"/>
    <ds:schemaRef ds:uri="http://purl.org/dc/dcmitype/"/>
    <ds:schemaRef ds:uri="http://schemas.microsoft.com/office/2006/documentManagement/types"/>
    <ds:schemaRef ds:uri="cfb14aae-b589-4bb8-8249-e1dbb9483fce"/>
    <ds:schemaRef ds:uri="http://schemas.microsoft.com/office/2006/metadata/properties"/>
    <ds:schemaRef ds:uri="2e8dc2c4-2daa-486b-97ea-3f315057ee38"/>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A167AAF5-121D-4C4E-A199-34C0C72C9FBF}">
  <ds:schemaRefs>
    <ds:schemaRef ds:uri="2e8dc2c4-2daa-486b-97ea-3f315057ee38"/>
    <ds:schemaRef ds:uri="b36b396b-ce71-4894-a1f2-4205d8faa0e3"/>
    <ds:schemaRef ds:uri="cfb14aae-b589-4bb8-8249-e1dbb9483f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188</Words>
  <Application>Microsoft Office PowerPoint</Application>
  <PresentationFormat>ユーザー設定</PresentationFormat>
  <Paragraphs>41</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BIZ UDPゴシック</vt:lpstr>
      <vt:lpstr>ＭＳ Ｐゴシック</vt:lpstr>
      <vt:lpstr>ヒラギノ明朝 ProN W3</vt:lpstr>
      <vt:lpstr>ヒラギノ明朝 ProN W6</vt:lpstr>
      <vt:lpstr>游ゴシック</vt:lpstr>
      <vt:lpstr>Calibri</vt:lpstr>
      <vt:lpstr>Impact</vt:lpstr>
      <vt:lpstr>Wingdings</vt:lpstr>
      <vt:lpstr>Office Theme</vt:lpstr>
      <vt:lpstr>　仙台から直行で行ける台湾＆ 　憧れのスペインへ行こう！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_販促技チラシB案（ターコイズ</dc:title>
  <dc:creator>1250-M5</dc:creator>
  <cp:lastModifiedBy>佐々木 美沙緒(JTB)</cp:lastModifiedBy>
  <cp:revision>70</cp:revision>
  <dcterms:created xsi:type="dcterms:W3CDTF">2024-02-23T04:50:25Z</dcterms:created>
  <dcterms:modified xsi:type="dcterms:W3CDTF">2024-07-25T01:43:11Z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2024-02-14T00:00:00Z</vt:filetime>
  </property>
  <property fmtid="{D5CDD505-2E9C-101B-9397-08002B2CF9AE}" pid="3" name="Creator">
    <vt:lpwstr>Adobe Illustrator 27.3 (Macintosh)</vt:lpwstr>
  </property>
  <property fmtid="{D5CDD505-2E9C-101B-9397-08002B2CF9AE}" pid="4" name="GTS_PDFXVersion">
    <vt:lpwstr>PDF/X-4</vt:lpwstr>
  </property>
  <property fmtid="{D5CDD505-2E9C-101B-9397-08002B2CF9AE}" pid="5" name="LastSaved">
    <vt:filetime>2024-02-23T00:00:00Z</vt:filetime>
  </property>
  <property fmtid="{D5CDD505-2E9C-101B-9397-08002B2CF9AE}" pid="6" name="Producer">
    <vt:lpwstr>Adobe PDF library 17.00</vt:lpwstr>
  </property>
  <property fmtid="{D5CDD505-2E9C-101B-9397-08002B2CF9AE}" pid="7" name="ContentTypeId">
    <vt:lpwstr>0x01010056BB124E88E8974EA46D0603B5746D81</vt:lpwstr>
  </property>
  <property fmtid="{D5CDD505-2E9C-101B-9397-08002B2CF9AE}" pid="8" name="MediaServiceImageTags">
    <vt:lpwstr/>
  </property>
</Properties>
</file>