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31FC8-5741-482C-AB37-39A02FCA4BD2}" v="301" dt="2024-11-04T13:03:29.1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55" d="100"/>
          <a:sy n="55" d="100"/>
        </p:scale>
        <p:origin x="122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葉也 清水" userId="6dd2583ffccf26bf" providerId="LiveId" clId="{594C2AF8-0A22-477B-96D4-C93D0D890A90}"/>
    <pc:docChg chg="undo custSel modSld">
      <pc:chgData name="葉也 清水" userId="6dd2583ffccf26bf" providerId="LiveId" clId="{594C2AF8-0A22-477B-96D4-C93D0D890A90}" dt="2024-11-01T12:48:17.199" v="1364" actId="20577"/>
      <pc:docMkLst>
        <pc:docMk/>
      </pc:docMkLst>
      <pc:sldChg chg="addSp delSp modSp mod">
        <pc:chgData name="葉也 清水" userId="6dd2583ffccf26bf" providerId="LiveId" clId="{594C2AF8-0A22-477B-96D4-C93D0D890A90}" dt="2024-11-01T12:48:17.199" v="1364" actId="20577"/>
        <pc:sldMkLst>
          <pc:docMk/>
          <pc:sldMk cId="0" sldId="256"/>
        </pc:sldMkLst>
        <pc:spChg chg="mod">
          <ac:chgData name="葉也 清水" userId="6dd2583ffccf26bf" providerId="LiveId" clId="{594C2AF8-0A22-477B-96D4-C93D0D890A90}" dt="2024-11-01T12:03:08.476" v="18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02:55.183" v="16" actId="1076"/>
          <ac:spMkLst>
            <pc:docMk/>
            <pc:sldMk cId="0" sldId="256"/>
            <ac:spMk id="3" creationId="{F3801228-9EE0-C138-8D52-4CE6D75EA1F4}"/>
          </ac:spMkLst>
        </pc:spChg>
        <pc:spChg chg="mod">
          <ac:chgData name="葉也 清水" userId="6dd2583ffccf26bf" providerId="LiveId" clId="{594C2AF8-0A22-477B-96D4-C93D0D890A90}" dt="2024-11-01T12:04:15.450" v="31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15:35.994" v="133" actId="1036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葉也 清水" userId="6dd2583ffccf26bf" providerId="LiveId" clId="{594C2AF8-0A22-477B-96D4-C93D0D890A90}" dt="2024-11-01T12:09:46.547" v="83" actId="20577"/>
          <ac:spMkLst>
            <pc:docMk/>
            <pc:sldMk cId="0" sldId="256"/>
            <ac:spMk id="9" creationId="{0496E7F4-4B64-4B5D-87BA-54D409E9438B}"/>
          </ac:spMkLst>
        </pc:spChg>
        <pc:spChg chg="mod">
          <ac:chgData name="葉也 清水" userId="6dd2583ffccf26bf" providerId="LiveId" clId="{594C2AF8-0A22-477B-96D4-C93D0D890A90}" dt="2024-11-01T12:12:06.804" v="116" actId="1076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葉也 清水" userId="6dd2583ffccf26bf" providerId="LiveId" clId="{594C2AF8-0A22-477B-96D4-C93D0D890A90}" dt="2024-11-01T12:10:11.098" v="101" actId="20577"/>
          <ac:spMkLst>
            <pc:docMk/>
            <pc:sldMk cId="0" sldId="256"/>
            <ac:spMk id="11" creationId="{F7B6E8CC-07B6-6EAC-B615-0C8082F4BF8A}"/>
          </ac:spMkLst>
        </pc:spChg>
        <pc:spChg chg="mod">
          <ac:chgData name="葉也 清水" userId="6dd2583ffccf26bf" providerId="LiveId" clId="{594C2AF8-0A22-477B-96D4-C93D0D890A90}" dt="2024-11-01T12:47:20.879" v="1263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15:26.761" v="127" actId="107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09:32.725" v="67" actId="1076"/>
          <ac:spMkLst>
            <pc:docMk/>
            <pc:sldMk cId="0" sldId="256"/>
            <ac:spMk id="47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15:19.767" v="125" actId="1076"/>
          <ac:spMkLst>
            <pc:docMk/>
            <pc:sldMk cId="0" sldId="256"/>
            <ac:spMk id="48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15:24.354" v="126" actId="1076"/>
          <ac:spMkLst>
            <pc:docMk/>
            <pc:sldMk cId="0" sldId="256"/>
            <ac:spMk id="50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09:43.742" v="80" actId="20577"/>
          <ac:spMkLst>
            <pc:docMk/>
            <pc:sldMk cId="0" sldId="256"/>
            <ac:spMk id="51" creationId="{00000000-0000-0000-0000-000000000000}"/>
          </ac:spMkLst>
        </pc:spChg>
        <pc:spChg chg="del">
          <ac:chgData name="葉也 清水" userId="6dd2583ffccf26bf" providerId="LiveId" clId="{594C2AF8-0A22-477B-96D4-C93D0D890A90}" dt="2024-11-01T12:03:47.537" v="26" actId="21"/>
          <ac:spMkLst>
            <pc:docMk/>
            <pc:sldMk cId="0" sldId="256"/>
            <ac:spMk id="55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05:24.482" v="40" actId="1076"/>
          <ac:spMkLst>
            <pc:docMk/>
            <pc:sldMk cId="0" sldId="256"/>
            <ac:spMk id="56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06:23.874" v="47" actId="1076"/>
          <ac:spMkLst>
            <pc:docMk/>
            <pc:sldMk cId="0" sldId="256"/>
            <ac:spMk id="63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06:22.210" v="46" actId="1076"/>
          <ac:spMkLst>
            <pc:docMk/>
            <pc:sldMk cId="0" sldId="256"/>
            <ac:spMk id="67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48:17.199" v="1364" actId="20577"/>
          <ac:spMkLst>
            <pc:docMk/>
            <pc:sldMk cId="0" sldId="256"/>
            <ac:spMk id="77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12:12.648" v="117" actId="1076"/>
          <ac:spMkLst>
            <pc:docMk/>
            <pc:sldMk cId="0" sldId="256"/>
            <ac:spMk id="79" creationId="{00000000-0000-0000-0000-000000000000}"/>
          </ac:spMkLst>
        </pc:spChg>
        <pc:spChg chg="mod">
          <ac:chgData name="葉也 清水" userId="6dd2583ffccf26bf" providerId="LiveId" clId="{594C2AF8-0A22-477B-96D4-C93D0D890A90}" dt="2024-11-01T12:06:51.101" v="53" actId="1076"/>
          <ac:spMkLst>
            <pc:docMk/>
            <pc:sldMk cId="0" sldId="256"/>
            <ac:spMk id="83" creationId="{00000000-0000-0000-0000-000000000000}"/>
          </ac:spMkLst>
        </pc:spChg>
        <pc:grpChg chg="mod">
          <ac:chgData name="葉也 清水" userId="6dd2583ffccf26bf" providerId="LiveId" clId="{594C2AF8-0A22-477B-96D4-C93D0D890A90}" dt="2024-11-01T12:02:22.049" v="11" actId="1076"/>
          <ac:grpSpMkLst>
            <pc:docMk/>
            <pc:sldMk cId="0" sldId="256"/>
            <ac:grpSpMk id="28" creationId="{00000000-0000-0000-0000-000000000000}"/>
          </ac:grpSpMkLst>
        </pc:grpChg>
        <pc:grpChg chg="mod">
          <ac:chgData name="葉也 清水" userId="6dd2583ffccf26bf" providerId="LiveId" clId="{594C2AF8-0A22-477B-96D4-C93D0D890A90}" dt="2024-11-01T12:03:27.021" v="23" actId="1076"/>
          <ac:grpSpMkLst>
            <pc:docMk/>
            <pc:sldMk cId="0" sldId="256"/>
            <ac:grpSpMk id="52" creationId="{00000000-0000-0000-0000-000000000000}"/>
          </ac:grpSpMkLst>
        </pc:grpChg>
        <pc:picChg chg="mod">
          <ac:chgData name="葉也 清水" userId="6dd2583ffccf26bf" providerId="LiveId" clId="{594C2AF8-0A22-477B-96D4-C93D0D890A90}" dt="2024-11-01T12:15:33.807" v="132" actId="1035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04:48.857" v="36" actId="1076"/>
          <ac:picMkLst>
            <pc:docMk/>
            <pc:sldMk cId="0" sldId="256"/>
            <ac:picMk id="7" creationId="{00000000-0000-0000-0000-000000000000}"/>
          </ac:picMkLst>
        </pc:picChg>
        <pc:picChg chg="add mod">
          <ac:chgData name="葉也 清水" userId="6dd2583ffccf26bf" providerId="LiveId" clId="{594C2AF8-0A22-477B-96D4-C93D0D890A90}" dt="2024-11-01T12:15:53.104" v="135" actId="1076"/>
          <ac:picMkLst>
            <pc:docMk/>
            <pc:sldMk cId="0" sldId="256"/>
            <ac:picMk id="12" creationId="{76CD7325-3037-483D-1DCE-8EF0EBF86EC4}"/>
          </ac:picMkLst>
        </pc:picChg>
        <pc:picChg chg="mod">
          <ac:chgData name="葉也 清水" userId="6dd2583ffccf26bf" providerId="LiveId" clId="{594C2AF8-0A22-477B-96D4-C93D0D890A90}" dt="2024-11-01T12:02:29.130" v="12" actId="1076"/>
          <ac:picMkLst>
            <pc:docMk/>
            <pc:sldMk cId="0" sldId="256"/>
            <ac:picMk id="15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15:28.726" v="128" actId="1076"/>
          <ac:picMkLst>
            <pc:docMk/>
            <pc:sldMk cId="0" sldId="256"/>
            <ac:picMk id="19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15:51.196" v="134" actId="1076"/>
          <ac:picMkLst>
            <pc:docMk/>
            <pc:sldMk cId="0" sldId="256"/>
            <ac:picMk id="36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06:17.306" v="43" actId="1076"/>
          <ac:picMkLst>
            <pc:docMk/>
            <pc:sldMk cId="0" sldId="256"/>
            <ac:picMk id="64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06:18.894" v="44" actId="1076"/>
          <ac:picMkLst>
            <pc:docMk/>
            <pc:sldMk cId="0" sldId="256"/>
            <ac:picMk id="66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06:19.884" v="45" actId="1076"/>
          <ac:picMkLst>
            <pc:docMk/>
            <pc:sldMk cId="0" sldId="256"/>
            <ac:picMk id="68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06:41.967" v="52" actId="1076"/>
          <ac:picMkLst>
            <pc:docMk/>
            <pc:sldMk cId="0" sldId="256"/>
            <ac:picMk id="1030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06:39.605" v="51" actId="1076"/>
          <ac:picMkLst>
            <pc:docMk/>
            <pc:sldMk cId="0" sldId="256"/>
            <ac:picMk id="1032" creationId="{00000000-0000-0000-0000-000000000000}"/>
          </ac:picMkLst>
        </pc:picChg>
        <pc:picChg chg="mod">
          <ac:chgData name="葉也 清水" userId="6dd2583ffccf26bf" providerId="LiveId" clId="{594C2AF8-0A22-477B-96D4-C93D0D890A90}" dt="2024-11-01T12:06:37.645" v="50" actId="1076"/>
          <ac:picMkLst>
            <pc:docMk/>
            <pc:sldMk cId="0" sldId="256"/>
            <ac:picMk id="1034" creationId="{00000000-0000-0000-0000-000000000000}"/>
          </ac:picMkLst>
        </pc:picChg>
      </pc:sldChg>
    </pc:docChg>
  </pc:docChgLst>
  <pc:docChgLst>
    <pc:chgData name="清水 津也(JTB)" userId="PkCsZrWTgX3VJSnOewHB90lfsQbyD6h7c4nWS73Cw0s=" providerId="None" clId="Web-{79731FC8-5741-482C-AB37-39A02FCA4BD2}"/>
    <pc:docChg chg="modSld">
      <pc:chgData name="清水 津也(JTB)" userId="PkCsZrWTgX3VJSnOewHB90lfsQbyD6h7c4nWS73Cw0s=" providerId="None" clId="Web-{79731FC8-5741-482C-AB37-39A02FCA4BD2}" dt="2024-11-04T13:03:28.990" v="175" actId="20577"/>
      <pc:docMkLst>
        <pc:docMk/>
      </pc:docMkLst>
      <pc:sldChg chg="modSp">
        <pc:chgData name="清水 津也(JTB)" userId="PkCsZrWTgX3VJSnOewHB90lfsQbyD6h7c4nWS73Cw0s=" providerId="None" clId="Web-{79731FC8-5741-482C-AB37-39A02FCA4BD2}" dt="2024-11-04T13:03:28.990" v="175" actId="20577"/>
        <pc:sldMkLst>
          <pc:docMk/>
          <pc:sldMk cId="0" sldId="256"/>
        </pc:sldMkLst>
        <pc:spChg chg="mod">
          <ac:chgData name="清水 津也(JTB)" userId="PkCsZrWTgX3VJSnOewHB90lfsQbyD6h7c4nWS73Cw0s=" providerId="None" clId="Web-{79731FC8-5741-482C-AB37-39A02FCA4BD2}" dt="2024-11-04T12:56:45.538" v="3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清水 津也(JTB)" userId="PkCsZrWTgX3VJSnOewHB90lfsQbyD6h7c4nWS73Cw0s=" providerId="None" clId="Web-{79731FC8-5741-482C-AB37-39A02FCA4BD2}" dt="2024-11-04T12:55:39.517" v="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清水 津也(JTB)" userId="PkCsZrWTgX3VJSnOewHB90lfsQbyD6h7c4nWS73Cw0s=" providerId="None" clId="Web-{79731FC8-5741-482C-AB37-39A02FCA4BD2}" dt="2024-11-04T13:03:28.990" v="175" actId="20577"/>
          <ac:spMkLst>
            <pc:docMk/>
            <pc:sldMk cId="0" sldId="256"/>
            <ac:spMk id="9" creationId="{0496E7F4-4B64-4B5D-87BA-54D409E9438B}"/>
          </ac:spMkLst>
        </pc:spChg>
        <pc:spChg chg="mod">
          <ac:chgData name="清水 津也(JTB)" userId="PkCsZrWTgX3VJSnOewHB90lfsQbyD6h7c4nWS73Cw0s=" providerId="None" clId="Web-{79731FC8-5741-482C-AB37-39A02FCA4BD2}" dt="2024-11-04T13:02:23.266" v="154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清水 津也(JTB)" userId="PkCsZrWTgX3VJSnOewHB90lfsQbyD6h7c4nWS73Cw0s=" providerId="None" clId="Web-{79731FC8-5741-482C-AB37-39A02FCA4BD2}" dt="2024-11-04T12:58:03.716" v="75" actId="20577"/>
          <ac:spMkLst>
            <pc:docMk/>
            <pc:sldMk cId="0" sldId="256"/>
            <ac:spMk id="11" creationId="{F7B6E8CC-07B6-6EAC-B615-0C8082F4BF8A}"/>
          </ac:spMkLst>
        </pc:spChg>
        <pc:spChg chg="mod">
          <ac:chgData name="清水 津也(JTB)" userId="PkCsZrWTgX3VJSnOewHB90lfsQbyD6h7c4nWS73Cw0s=" providerId="None" clId="Web-{79731FC8-5741-482C-AB37-39A02FCA4BD2}" dt="2024-11-04T12:57:23.775" v="56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清水 津也(JTB)" userId="PkCsZrWTgX3VJSnOewHB90lfsQbyD6h7c4nWS73Cw0s=" providerId="None" clId="Web-{79731FC8-5741-482C-AB37-39A02FCA4BD2}" dt="2024-11-04T13:03:19.552" v="166" actId="20577"/>
          <ac:spMkLst>
            <pc:docMk/>
            <pc:sldMk cId="0" sldId="256"/>
            <ac:spMk id="44" creationId="{00000000-0000-0000-0000-000000000000}"/>
          </ac:spMkLst>
        </pc:spChg>
        <pc:spChg chg="mod">
          <ac:chgData name="清水 津也(JTB)" userId="PkCsZrWTgX3VJSnOewHB90lfsQbyD6h7c4nWS73Cw0s=" providerId="None" clId="Web-{79731FC8-5741-482C-AB37-39A02FCA4BD2}" dt="2024-11-04T13:02:48.924" v="162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清水 津也(JTB)" userId="PkCsZrWTgX3VJSnOewHB90lfsQbyD6h7c4nWS73Cw0s=" providerId="None" clId="Web-{79731FC8-5741-482C-AB37-39A02FCA4BD2}" dt="2024-11-04T13:02:18.750" v="153" actId="20577"/>
          <ac:spMkLst>
            <pc:docMk/>
            <pc:sldMk cId="0" sldId="256"/>
            <ac:spMk id="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48AA-963A-412F-ABBE-B09A091E46B0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F5FEC-67C1-4E00-BBFF-88B2B98B8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1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F5FEC-67C1-4E00-BBFF-88B2B98B84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85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3"/>
            <a:ext cx="7559992" cy="35444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46005"/>
            <a:ext cx="7559992" cy="541799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85" y="5640542"/>
            <a:ext cx="831133" cy="8311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85" y="3563866"/>
            <a:ext cx="833162" cy="83316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57461" y="4084461"/>
            <a:ext cx="4651928" cy="5488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１１：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00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～１２：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30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　スイス</a:t>
            </a:r>
            <a:endParaRPr lang="en-US" altLang="ja-JP" sz="1700" b="1" dirty="0">
              <a:solidFill>
                <a:schemeClr val="accent3">
                  <a:lumMod val="50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１４：００～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1５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：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30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 スペイン</a:t>
            </a:r>
            <a:endParaRPr lang="en-US" altLang="ja-JP" sz="1700" b="1" dirty="0">
              <a:solidFill>
                <a:schemeClr val="accent3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280679" y="4386252"/>
            <a:ext cx="5109338" cy="262531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83B341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0018" y="914531"/>
            <a:ext cx="1369476" cy="13383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0679" y="4808563"/>
            <a:ext cx="4797325" cy="7899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アルプス三大名峰で知られる </a:t>
            </a:r>
            <a:r>
              <a:rPr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スイス 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は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夏に行ってみたい国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の上位に</a:t>
            </a:r>
            <a:endParaRPr lang="en-US" altLang="ja-JP" sz="1200" dirty="0" smtClean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12700" marR="5080" algn="just">
              <a:spcBef>
                <a:spcPts val="100"/>
              </a:spcBef>
            </a:pP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必ずランクイン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している国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！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半年以上前からご相談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の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多い国です。</a:t>
            </a:r>
            <a:endParaRPr lang="en-US" altLang="ja-JP" sz="12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spcBef>
                <a:spcPts val="100"/>
              </a:spcBef>
            </a:pP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「情熱の国」 </a:t>
            </a:r>
            <a:r>
              <a:rPr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スペイン 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はサグラダ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・ファミリアやアブハンブラ宮殿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など</a:t>
            </a:r>
            <a:endParaRPr lang="en-US" altLang="ja-JP" sz="1200" dirty="0" smtClean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spcBef>
                <a:spcPts val="100"/>
              </a:spcBef>
            </a:pP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数多く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の歴史遺産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や建築物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が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残る魅力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満載のエリアです♪</a:t>
            </a:r>
            <a:endParaRPr lang="en-US" altLang="ja-JP" sz="12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2161" y="4063315"/>
            <a:ext cx="580643" cy="580643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9401629" y="4752280"/>
            <a:ext cx="562403" cy="511186"/>
            <a:chOff x="464362" y="3920502"/>
            <a:chExt cx="562403" cy="511187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362" y="3920502"/>
              <a:ext cx="511175" cy="511187"/>
            </a:xfrm>
            <a:prstGeom prst="rect">
              <a:avLst/>
            </a:prstGeom>
          </p:spPr>
        </p:pic>
        <p:sp>
          <p:nvSpPr>
            <p:cNvPr id="17" name="object 17"/>
            <p:cNvSpPr txBox="1"/>
            <p:nvPr/>
          </p:nvSpPr>
          <p:spPr>
            <a:xfrm>
              <a:off x="567574" y="4060014"/>
              <a:ext cx="459191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1400" b="1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1</a:t>
              </a:r>
              <a:r>
                <a:rPr lang="ja-JP" altLang="en-US" sz="1400" b="1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部</a:t>
              </a:r>
              <a:endParaRPr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3646643" y="51620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3646643" y="51620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3646643" y="51620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dirty="0"/>
          </a:p>
        </p:txBody>
      </p:sp>
      <p:sp>
        <p:nvSpPr>
          <p:cNvPr id="44" name="object 9"/>
          <p:cNvSpPr txBox="1"/>
          <p:nvPr/>
        </p:nvSpPr>
        <p:spPr>
          <a:xfrm>
            <a:off x="1485238" y="8980039"/>
            <a:ext cx="5766667" cy="1490151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/>
              </a:rPr>
              <a:t>JTB</a:t>
            </a:r>
            <a:r>
              <a:rPr lang="ja-JP" altLang="en-US" sz="3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/>
              </a:rPr>
              <a:t>イオンモール明和店</a:t>
            </a:r>
            <a:r>
              <a:rPr lang="ja-JP" altLang="ja-JP" sz="3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/>
              </a:rPr>
              <a:t>　　</a:t>
            </a:r>
            <a:endParaRPr lang="en-US" altLang="ja-JP" sz="3200">
              <a:solidFill>
                <a:schemeClr val="bg1"/>
              </a:solidFill>
              <a:latin typeface="BIZ UDPゴシック" panose="020B0400000000000000" pitchFamily="50" charset="-128"/>
              <a:ea typeface="BIZ UDPゴシック"/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　</a:t>
            </a:r>
            <a:r>
              <a:rPr lang="en-US" altLang="ja-JP" sz="2800" dirty="0">
                <a:solidFill>
                  <a:schemeClr val="bg1"/>
                </a:solidFill>
              </a:rPr>
              <a:t>TEL</a:t>
            </a:r>
            <a:r>
              <a:rPr lang="ja-JP" altLang="ja-JP" sz="2800" dirty="0">
                <a:solidFill>
                  <a:schemeClr val="bg1"/>
                </a:solidFill>
              </a:rPr>
              <a:t>：</a:t>
            </a:r>
            <a:r>
              <a:rPr lang="en-US" altLang="ja-JP" sz="2800" dirty="0">
                <a:solidFill>
                  <a:schemeClr val="bg1"/>
                </a:solidFill>
              </a:rPr>
              <a:t>0596-55-8137</a:t>
            </a:r>
            <a:endParaRPr lang="ja-JP" altLang="ja-JP" sz="2800" dirty="0">
              <a:solidFill>
                <a:schemeClr val="bg1"/>
              </a:solidFill>
            </a:endParaRPr>
          </a:p>
          <a:p>
            <a:r>
              <a:rPr lang="ja-JP" altLang="en-US" sz="1050">
                <a:solidFill>
                  <a:schemeClr val="bg1"/>
                </a:solidFill>
              </a:rPr>
              <a:t>　 </a:t>
            </a:r>
            <a:r>
              <a:rPr lang="ja-JP" altLang="ja-JP">
                <a:solidFill>
                  <a:schemeClr val="bg1"/>
                </a:solidFill>
              </a:rPr>
              <a:t>営業時間</a:t>
            </a:r>
            <a:r>
              <a:rPr lang="en-US" altLang="ja-JP" dirty="0">
                <a:solidFill>
                  <a:schemeClr val="bg1"/>
                </a:solidFill>
              </a:rPr>
              <a:t>  10:00</a:t>
            </a:r>
            <a:r>
              <a:rPr lang="ja-JP" altLang="ja-JP">
                <a:solidFill>
                  <a:schemeClr val="bg1"/>
                </a:solidFill>
              </a:rPr>
              <a:t>～</a:t>
            </a:r>
            <a:r>
              <a:rPr lang="en-US" altLang="ja-JP" dirty="0">
                <a:solidFill>
                  <a:schemeClr val="bg1"/>
                </a:solidFill>
              </a:rPr>
              <a:t>19:00(</a:t>
            </a:r>
            <a:r>
              <a:rPr lang="ja-JP" altLang="en-US">
                <a:solidFill>
                  <a:schemeClr val="bg1"/>
                </a:solidFill>
              </a:rPr>
              <a:t>最終受付</a:t>
            </a:r>
            <a:r>
              <a:rPr lang="en-US" altLang="ja-JP" dirty="0">
                <a:solidFill>
                  <a:schemeClr val="bg1"/>
                </a:solidFill>
              </a:rPr>
              <a:t>18</a:t>
            </a:r>
            <a:r>
              <a:rPr lang="ja-JP" altLang="en-US">
                <a:solidFill>
                  <a:schemeClr val="bg1"/>
                </a:solidFill>
              </a:rPr>
              <a:t>：</a:t>
            </a:r>
            <a:r>
              <a:rPr lang="en-US" altLang="ja-JP" dirty="0">
                <a:solidFill>
                  <a:schemeClr val="bg1"/>
                </a:solidFill>
              </a:rPr>
              <a:t>00)</a:t>
            </a:r>
          </a:p>
          <a:p>
            <a:r>
              <a:rPr lang="ja-JP" altLang="en-US">
                <a:solidFill>
                  <a:schemeClr val="bg1"/>
                </a:solidFill>
              </a:rPr>
              <a:t>　定休日：イオンモール明和の定休日に準じる</a:t>
            </a:r>
            <a:endParaRPr lang="ja-JP" altLang="ja-JP">
              <a:solidFill>
                <a:schemeClr val="bg1"/>
              </a:solidFill>
            </a:endParaRPr>
          </a:p>
        </p:txBody>
      </p:sp>
      <p:sp>
        <p:nvSpPr>
          <p:cNvPr id="46" name="楕円 45"/>
          <p:cNvSpPr/>
          <p:nvPr/>
        </p:nvSpPr>
        <p:spPr>
          <a:xfrm>
            <a:off x="285545" y="9021077"/>
            <a:ext cx="1130899" cy="1142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0679" y="9224096"/>
            <a:ext cx="112002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ja-JP" sz="1400" b="1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ご予約</a:t>
            </a:r>
            <a:endParaRPr lang="en-US" altLang="ja-JP" sz="1400" b="1">
              <a:solidFill>
                <a:schemeClr val="accent3">
                  <a:lumMod val="50000"/>
                </a:schemeClr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 algn="ctr"/>
            <a:r>
              <a:rPr lang="ja-JP" altLang="ja-JP" sz="1400" b="1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お問い</a:t>
            </a:r>
            <a:endParaRPr lang="en-US" altLang="ja-JP" sz="1400" b="1">
              <a:solidFill>
                <a:schemeClr val="accent3">
                  <a:lumMod val="50000"/>
                </a:schemeClr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 algn="ctr"/>
            <a:r>
              <a:rPr lang="ja-JP" altLang="ja-JP" sz="14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合わせ先</a:t>
            </a:r>
          </a:p>
        </p:txBody>
      </p:sp>
      <p:sp>
        <p:nvSpPr>
          <p:cNvPr id="45" name="object 27"/>
          <p:cNvSpPr txBox="1"/>
          <p:nvPr/>
        </p:nvSpPr>
        <p:spPr>
          <a:xfrm>
            <a:off x="2063911" y="322650"/>
            <a:ext cx="39672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～元</a:t>
            </a:r>
            <a:r>
              <a:rPr lang="ja-JP" altLang="en-US" sz="2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添乗員に</a:t>
            </a:r>
            <a:r>
              <a:rPr lang="ja-JP" altLang="en-US" sz="2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よる～</a:t>
            </a:r>
            <a:endParaRPr sz="2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50" name="object 27"/>
          <p:cNvSpPr txBox="1"/>
          <p:nvPr/>
        </p:nvSpPr>
        <p:spPr>
          <a:xfrm>
            <a:off x="1638147" y="912414"/>
            <a:ext cx="43371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海外旅行説明会開催</a:t>
            </a:r>
            <a:endParaRPr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63901" y="7975534"/>
            <a:ext cx="4852072" cy="735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11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月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21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(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木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)</a:t>
            </a: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より発売開始！</a:t>
            </a:r>
            <a:endParaRPr lang="en-US" altLang="ja-JP" sz="1800" dirty="0">
              <a:solidFill>
                <a:schemeClr val="accent3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２０２５年４月以降の添乗員付き海外旅行</a:t>
            </a:r>
            <a:endParaRPr lang="en-US" altLang="ja-JP" sz="1800" dirty="0">
              <a:solidFill>
                <a:schemeClr val="accent3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5699" y="307743"/>
            <a:ext cx="945515" cy="560070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object 2"/>
          <p:cNvSpPr txBox="1"/>
          <p:nvPr/>
        </p:nvSpPr>
        <p:spPr>
          <a:xfrm>
            <a:off x="-267324" y="3709123"/>
            <a:ext cx="737465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　　開催日①：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11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月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23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日（祝・土） 　　　　　　　　　　</a:t>
            </a:r>
            <a:endParaRPr sz="17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-2058917" y="6821712"/>
            <a:ext cx="562403" cy="511187"/>
            <a:chOff x="464362" y="3920502"/>
            <a:chExt cx="562403" cy="511187"/>
          </a:xfrm>
        </p:grpSpPr>
        <p:pic>
          <p:nvPicPr>
            <p:cNvPr id="53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362" y="3920502"/>
              <a:ext cx="511175" cy="511187"/>
            </a:xfrm>
            <a:prstGeom prst="rect">
              <a:avLst/>
            </a:prstGeom>
          </p:spPr>
        </p:pic>
        <p:sp>
          <p:nvSpPr>
            <p:cNvPr id="54" name="object 17"/>
            <p:cNvSpPr txBox="1"/>
            <p:nvPr/>
          </p:nvSpPr>
          <p:spPr>
            <a:xfrm>
              <a:off x="567574" y="4060012"/>
              <a:ext cx="459191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1400" b="1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2</a:t>
              </a:r>
              <a:r>
                <a:rPr lang="ja-JP" altLang="en-US" sz="1400" b="1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部</a:t>
              </a:r>
              <a:endParaRPr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endParaRPr>
            </a:p>
          </p:txBody>
        </p:sp>
      </p:grpSp>
      <p:sp>
        <p:nvSpPr>
          <p:cNvPr id="56" name="object 4"/>
          <p:cNvSpPr/>
          <p:nvPr/>
        </p:nvSpPr>
        <p:spPr>
          <a:xfrm flipV="1">
            <a:off x="292447" y="6388727"/>
            <a:ext cx="5009803" cy="312828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83B341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05" y="4691221"/>
            <a:ext cx="1885733" cy="1257029"/>
          </a:xfrm>
          <a:prstGeom prst="rect">
            <a:avLst/>
          </a:prstGeom>
        </p:spPr>
      </p:pic>
      <p:sp>
        <p:nvSpPr>
          <p:cNvPr id="63" name="object 32"/>
          <p:cNvSpPr txBox="1"/>
          <p:nvPr/>
        </p:nvSpPr>
        <p:spPr>
          <a:xfrm>
            <a:off x="3547390" y="6412593"/>
            <a:ext cx="2076031" cy="23019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>
              <a:lnSpc>
                <a:spcPts val="1630"/>
              </a:lnSpc>
              <a:spcBef>
                <a:spcPts val="195"/>
              </a:spcBef>
            </a:pPr>
            <a:r>
              <a:rPr lang="ja-JP" altLang="en-US" sz="14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＜参加予約はこちら＞</a:t>
            </a:r>
            <a:endParaRPr lang="en-US" sz="1400" b="1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6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60651" y="5751159"/>
            <a:ext cx="1681955" cy="286874"/>
          </a:xfrm>
          <a:prstGeom prst="rect">
            <a:avLst/>
          </a:prstGeom>
        </p:spPr>
      </p:pic>
      <p:sp>
        <p:nvSpPr>
          <p:cNvPr id="65" name="object 35"/>
          <p:cNvSpPr txBox="1"/>
          <p:nvPr/>
        </p:nvSpPr>
        <p:spPr>
          <a:xfrm>
            <a:off x="5089485" y="6931456"/>
            <a:ext cx="1980564" cy="19043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65"/>
              </a:spcBef>
            </a:pPr>
            <a:r>
              <a:rPr lang="ja-JP" altLang="en-US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会場のご案内</a:t>
            </a:r>
            <a:endParaRPr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48" y="7915597"/>
            <a:ext cx="535536" cy="535536"/>
          </a:xfrm>
          <a:prstGeom prst="rect">
            <a:avLst/>
          </a:prstGeom>
        </p:spPr>
      </p:pic>
      <p:sp>
        <p:nvSpPr>
          <p:cNvPr id="67" name="object 32"/>
          <p:cNvSpPr txBox="1"/>
          <p:nvPr/>
        </p:nvSpPr>
        <p:spPr>
          <a:xfrm>
            <a:off x="9436395" y="8570355"/>
            <a:ext cx="1712097" cy="461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>
              <a:lnSpc>
                <a:spcPts val="1630"/>
              </a:lnSpc>
              <a:spcBef>
                <a:spcPts val="195"/>
              </a:spcBef>
            </a:pPr>
            <a:r>
              <a:rPr lang="en-US" altLang="ja-JP" sz="14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14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四日市店</a:t>
            </a:r>
            <a:endParaRPr lang="en-US" altLang="ja-JP" sz="1400" b="1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>
              <a:lnSpc>
                <a:spcPts val="1630"/>
              </a:lnSpc>
              <a:spcBef>
                <a:spcPts val="195"/>
              </a:spcBef>
            </a:pPr>
            <a:endParaRPr lang="en-US" sz="1400" b="1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07" y="8330176"/>
            <a:ext cx="505252" cy="505252"/>
          </a:xfrm>
          <a:prstGeom prst="rect">
            <a:avLst/>
          </a:prstGeom>
        </p:spPr>
      </p:pic>
      <p:sp>
        <p:nvSpPr>
          <p:cNvPr id="70" name="角丸四角形 69"/>
          <p:cNvSpPr/>
          <p:nvPr/>
        </p:nvSpPr>
        <p:spPr>
          <a:xfrm>
            <a:off x="5124537" y="3613383"/>
            <a:ext cx="2202324" cy="5869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定員：各回</a:t>
            </a:r>
            <a:r>
              <a:rPr lang="ja-JP" altLang="en-US" sz="1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・</a:t>
            </a:r>
            <a:r>
              <a:rPr lang="en-US" altLang="ja-JP" sz="1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</a:t>
            </a:r>
            <a:r>
              <a:rPr lang="ja-JP" altLang="en-US" sz="1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名</a:t>
            </a:r>
            <a:r>
              <a:rPr lang="ja-JP" altLang="en-US" sz="1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様</a:t>
            </a:r>
            <a:endParaRPr lang="en-US" altLang="ja-JP" sz="1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73" y="6365387"/>
            <a:ext cx="1451779" cy="1935024"/>
          </a:xfrm>
          <a:prstGeom prst="rect">
            <a:avLst/>
          </a:prstGeom>
        </p:spPr>
      </p:pic>
      <p:sp>
        <p:nvSpPr>
          <p:cNvPr id="69" name="object 2"/>
          <p:cNvSpPr txBox="1"/>
          <p:nvPr/>
        </p:nvSpPr>
        <p:spPr>
          <a:xfrm>
            <a:off x="5390017" y="4212296"/>
            <a:ext cx="2101685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《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事前予約制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》</a:t>
            </a:r>
          </a:p>
          <a:p>
            <a:pPr marL="12700" algn="ctr">
              <a:lnSpc>
                <a:spcPts val="1000"/>
              </a:lnSpc>
              <a:spcBef>
                <a:spcPts val="100"/>
              </a:spcBef>
            </a:pPr>
            <a:endParaRPr lang="en-US" altLang="ja-JP" sz="1200" b="1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77" name="object 13"/>
          <p:cNvSpPr txBox="1"/>
          <p:nvPr/>
        </p:nvSpPr>
        <p:spPr>
          <a:xfrm>
            <a:off x="381253" y="6774227"/>
            <a:ext cx="4315179" cy="11336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just"/>
            <a:r>
              <a:rPr lang="en-US" altLang="ja-JP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2024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年、夏のオリンピック開催地 </a:t>
            </a:r>
            <a:r>
              <a:rPr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フランス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、「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西洋の脅威」とも称されるモンサンミッシェルや煌びやかな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ヴェルサイユ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宮殿は一度は訪れてほしい場所です。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12700" marR="5080" algn="just">
              <a:spcBef>
                <a:spcPts val="100"/>
              </a:spcBef>
            </a:pPr>
            <a:r>
              <a:rPr lang="en-US" altLang="ja-JP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2025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年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は </a:t>
            </a:r>
            <a:r>
              <a:rPr lang="ja-JP" altLang="en-US" sz="1200" dirty="0" smtClean="0">
                <a:solidFill>
                  <a:schemeClr val="accent6">
                    <a:lumMod val="49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イタリア 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（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バチカン）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がおすすめ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！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カ</a:t>
            </a:r>
            <a:r>
              <a:rPr lang="ja-JP" altLang="en-US" sz="1200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トリッ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総本山であるバチカン市国が</a:t>
            </a:r>
            <a:r>
              <a:rPr lang="en-US" altLang="ja-JP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25</a:t>
            </a:r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年に一度の聖年を迎えます！サンピエトロ大聖堂の「聖なる扉」が開くのは聖年のみです。</a:t>
            </a:r>
            <a:endParaRPr lang="ja-JP" altLang="en-US" sz="12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</p:txBody>
      </p:sp>
      <p:sp>
        <p:nvSpPr>
          <p:cNvPr id="79" name="object 27"/>
          <p:cNvSpPr txBox="1"/>
          <p:nvPr/>
        </p:nvSpPr>
        <p:spPr>
          <a:xfrm>
            <a:off x="469918" y="8711221"/>
            <a:ext cx="513680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パンフレットによって発売日が異なります。詳しくは係員までお問い合わせください。</a:t>
            </a:r>
            <a:endParaRPr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1030" name="Picture 6" descr="https://dp.jtb.co.jp/thumb/pamphlet/2024_rrg_44450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549">
            <a:off x="5539725" y="7729557"/>
            <a:ext cx="721915" cy="9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p.jtb.co.jp/thumb/pamphlet/2024_esc_80953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30" y="7661193"/>
            <a:ext cx="721915" cy="9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p.jtb.co.jp/thumb/pamphlet/2024_esc_809530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855">
            <a:off x="6412665" y="7725412"/>
            <a:ext cx="721915" cy="8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bject 27"/>
          <p:cNvSpPr txBox="1"/>
          <p:nvPr/>
        </p:nvSpPr>
        <p:spPr>
          <a:xfrm>
            <a:off x="5537296" y="8673045"/>
            <a:ext cx="440210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2024</a:t>
            </a:r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年度商品例（イメージ）</a:t>
            </a:r>
            <a:endParaRPr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3801228-9EE0-C138-8D52-4CE6D75EA1F4}"/>
              </a:ext>
            </a:extLst>
          </p:cNvPr>
          <p:cNvSpPr txBox="1"/>
          <p:nvPr/>
        </p:nvSpPr>
        <p:spPr>
          <a:xfrm>
            <a:off x="-4577188" y="5814009"/>
            <a:ext cx="4261992" cy="59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場所：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イオンモール明和店　店内　　　　　</a:t>
            </a:r>
            <a:endParaRPr lang="en-US" altLang="ja-JP" sz="2000" b="1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0496E7F4-4B64-4B5D-87BA-54D409E9438B}"/>
              </a:ext>
            </a:extLst>
          </p:cNvPr>
          <p:cNvSpPr txBox="1"/>
          <p:nvPr/>
        </p:nvSpPr>
        <p:spPr>
          <a:xfrm>
            <a:off x="-267324" y="5741840"/>
            <a:ext cx="7374657" cy="6412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　　開催日②：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 12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月８日（日）</a:t>
            </a:r>
            <a:endParaRPr lang="en-US" altLang="ja-JP" sz="2000" b="1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　　　　　　　　　</a:t>
            </a:r>
            <a:endParaRPr sz="17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F7B6E8CC-07B6-6EAC-B615-0C8082F4BF8A}"/>
              </a:ext>
            </a:extLst>
          </p:cNvPr>
          <p:cNvSpPr txBox="1"/>
          <p:nvPr/>
        </p:nvSpPr>
        <p:spPr>
          <a:xfrm>
            <a:off x="385494" y="6119045"/>
            <a:ext cx="4651928" cy="5488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１1：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00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～１2：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30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　フランス</a:t>
            </a:r>
            <a:endParaRPr lang="en-US" altLang="ja-JP" sz="1700" b="1" dirty="0">
              <a:solidFill>
                <a:schemeClr val="accent3">
                  <a:lumMod val="50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１4：００～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15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：</a:t>
            </a:r>
            <a:r>
              <a:rPr lang="en-US" altLang="ja-JP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30</a:t>
            </a:r>
            <a:r>
              <a:rPr lang="ja-JP" altLang="en-US" sz="1700" b="1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　  イタリア</a:t>
            </a:r>
          </a:p>
        </p:txBody>
      </p:sp>
      <p:sp>
        <p:nvSpPr>
          <p:cNvPr id="55" name="object 32"/>
          <p:cNvSpPr txBox="1"/>
          <p:nvPr/>
        </p:nvSpPr>
        <p:spPr>
          <a:xfrm>
            <a:off x="3625034" y="4357478"/>
            <a:ext cx="2076031" cy="23019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>
              <a:lnSpc>
                <a:spcPts val="1630"/>
              </a:lnSpc>
              <a:spcBef>
                <a:spcPts val="195"/>
              </a:spcBef>
            </a:pPr>
            <a:r>
              <a:rPr lang="ja-JP" altLang="en-US" sz="14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＜参加予約はこちら＞</a:t>
            </a:r>
            <a:endParaRPr lang="en-US" sz="1400" b="1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80" y="6075951"/>
            <a:ext cx="1939240" cy="1292826"/>
          </a:xfrm>
          <a:prstGeom prst="rect">
            <a:avLst/>
          </a:prstGeom>
        </p:spPr>
      </p:pic>
      <p:sp>
        <p:nvSpPr>
          <p:cNvPr id="49" name="object 27"/>
          <p:cNvSpPr txBox="1"/>
          <p:nvPr/>
        </p:nvSpPr>
        <p:spPr>
          <a:xfrm>
            <a:off x="925209" y="1593099"/>
            <a:ext cx="6400552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lang="ja-JP" altLang="en-US" sz="1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当店スタッフで元</a:t>
            </a:r>
            <a:r>
              <a:rPr lang="en-US" altLang="ja-JP" sz="1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1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専属添乗員による旅行説明会を開催いたします。</a:t>
            </a:r>
            <a:endParaRPr lang="en-US" altLang="ja-JP" sz="1400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添乗員ならでは目線で、旅行先の魅力、現地での過ごし方などエピソードを</a:t>
            </a:r>
            <a:endParaRPr lang="en-US" altLang="ja-JP" sz="1400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踏まえながらご案内いたします。</a:t>
            </a:r>
            <a:endParaRPr lang="en-US" altLang="ja-JP" sz="1400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lang="en-US" altLang="ja-JP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2025</a:t>
            </a: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年</a:t>
            </a:r>
            <a:r>
              <a:rPr lang="en-US" altLang="ja-JP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4</a:t>
            </a: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月以降の商品発売が</a:t>
            </a:r>
            <a:r>
              <a:rPr lang="en-US" altLang="ja-JP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11</a:t>
            </a: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月下旬より順次ご予約開始となり、</a:t>
            </a:r>
            <a:endParaRPr lang="en-US" altLang="ja-JP" sz="1400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人気の方面・コースはすぐ満席なることが予想されます。</a:t>
            </a:r>
            <a:endParaRPr lang="en-US" altLang="ja-JP" sz="1400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ぜひこの機会に説明会にご参加いただき、お早めにご旅行をご計画ください。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317</Words>
  <Application>Microsoft Office PowerPoint</Application>
  <PresentationFormat>ユーザー設定</PresentationFormat>
  <Paragraphs>45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ＭＳ Ｐゴシック</vt:lpstr>
      <vt:lpstr>ヒラギノ明朝 ProN W3</vt:lpstr>
      <vt:lpstr>ヒラギノ明朝 ProN W6</vt:lpstr>
      <vt:lpstr>Meiryo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_販促技チラシA案（リーフグリーン</dc:title>
  <dc:creator>U5550N0001</dc:creator>
  <cp:lastModifiedBy>山口 美紀(JTB)</cp:lastModifiedBy>
  <cp:revision>103</cp:revision>
  <cp:lastPrinted>2024-11-08T06:05:21Z</cp:lastPrinted>
  <dcterms:created xsi:type="dcterms:W3CDTF">2024-02-23T04:41:51Z</dcterms:created>
  <dcterms:modified xsi:type="dcterms:W3CDTF">2024-11-11T05:05:23Z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