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1A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71F69-3CA0-45E4-A379-18665656F256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D57DA-4DEF-4A9D-A130-74A431D4C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033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25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5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60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64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50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76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09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15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4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1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0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71839-D8AA-4CA2-8F72-2A0DD00E5EBB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47C2-77C5-4646-89BD-71C8065BF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22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419902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13040" y="4199021"/>
            <a:ext cx="608371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66CC"/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💕　</a:t>
            </a:r>
            <a:r>
              <a:rPr kumimoji="1" lang="en-US" altLang="ja-JP" sz="20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2025</a:t>
            </a:r>
            <a:r>
              <a:rPr kumimoji="1" lang="ja-JP" altLang="en-US" sz="20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年</a:t>
            </a:r>
            <a:r>
              <a:rPr kumimoji="1" lang="en-US" altLang="ja-JP" sz="20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6</a:t>
            </a:r>
            <a:r>
              <a:rPr kumimoji="1" lang="ja-JP" altLang="en-US" sz="20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月</a:t>
            </a:r>
            <a:r>
              <a:rPr kumimoji="1" lang="en-US" altLang="ja-JP" sz="20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29</a:t>
            </a:r>
            <a:r>
              <a:rPr kumimoji="1" lang="ja-JP" altLang="en-US" sz="20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日（日）限定　</a:t>
            </a:r>
            <a:r>
              <a:rPr kumimoji="1" lang="ja-JP" altLang="en-US" sz="2000" dirty="0" smtClean="0">
                <a:solidFill>
                  <a:srgbClr val="FF66CC"/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💕</a:t>
            </a:r>
            <a:endParaRPr kumimoji="1" lang="en-US" altLang="ja-JP" sz="2000" dirty="0" smtClean="0">
              <a:solidFill>
                <a:srgbClr val="FF66CC"/>
              </a:solidFill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algn="ctr"/>
            <a:r>
              <a:rPr kumimoji="1" lang="ja-JP" altLang="en-US" sz="20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ウエディングフォト＆ハネムーンフォト個別相談会</a:t>
            </a:r>
            <a:endParaRPr kumimoji="1" lang="en-US" altLang="ja-JP" sz="2000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082130" y="156410"/>
            <a:ext cx="2659702" cy="2081748"/>
            <a:chOff x="-3218180" y="409358"/>
            <a:chExt cx="2837926" cy="2093209"/>
          </a:xfrm>
        </p:grpSpPr>
        <p:sp>
          <p:nvSpPr>
            <p:cNvPr id="7" name="楕円 6"/>
            <p:cNvSpPr/>
            <p:nvPr/>
          </p:nvSpPr>
          <p:spPr>
            <a:xfrm>
              <a:off x="-2876540" y="409358"/>
              <a:ext cx="2154645" cy="2093209"/>
            </a:xfrm>
            <a:prstGeom prst="ellipse">
              <a:avLst/>
            </a:prstGeom>
            <a:solidFill>
              <a:srgbClr val="C1AA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-3218180" y="1252554"/>
              <a:ext cx="2837926" cy="11140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b="1" dirty="0" smtClean="0">
                  <a:latin typeface="Nirmala UI Semilight" panose="020B0402040204020203" pitchFamily="34" charset="0"/>
                  <a:ea typeface="Nirmala UI Semilight" panose="020B0402040204020203" pitchFamily="34" charset="0"/>
                  <a:cs typeface="Nirmala UI Semilight" panose="020B0402040204020203" pitchFamily="34" charset="0"/>
                </a:rPr>
                <a:t>JTB</a:t>
              </a:r>
              <a:r>
                <a:rPr kumimoji="1" lang="ja-JP" altLang="en-US" sz="1600" b="1" dirty="0" smtClean="0">
                  <a:latin typeface="Nirmala UI Semilight" panose="020B0402040204020203" pitchFamily="34" charset="0"/>
                  <a:cs typeface="Nirmala UI Semilight" panose="020B0402040204020203" pitchFamily="34" charset="0"/>
                </a:rPr>
                <a:t>松山三越店</a:t>
              </a:r>
              <a:endParaRPr kumimoji="1" lang="en-US" altLang="ja-JP" sz="1600" b="1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endParaRPr>
            </a:p>
            <a:p>
              <a:pPr algn="ctr"/>
              <a:r>
                <a:rPr kumimoji="1" lang="ja-JP" altLang="en-US" sz="1600" b="1" dirty="0" smtClean="0">
                  <a:latin typeface="Nirmala UI Semilight" panose="020B0402040204020203" pitchFamily="34" charset="0"/>
                  <a:cs typeface="Nirmala UI Semilight" panose="020B0402040204020203" pitchFamily="34" charset="0"/>
                </a:rPr>
                <a:t>ラヴィファクトリー松山店</a:t>
              </a:r>
              <a:endParaRPr kumimoji="1" lang="en-US" altLang="ja-JP" sz="1600" b="1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endParaRPr>
            </a:p>
            <a:p>
              <a:pPr algn="ctr"/>
              <a:r>
                <a:rPr kumimoji="1" lang="ja-JP" altLang="en-US" sz="1600" b="1" dirty="0">
                  <a:latin typeface="Nirmala UI Semilight" panose="020B0402040204020203" pitchFamily="34" charset="0"/>
                  <a:cs typeface="Nirmala UI Semilight" panose="020B0402040204020203" pitchFamily="34" charset="0"/>
                </a:rPr>
                <a:t>コラボ企画</a:t>
              </a:r>
              <a:endParaRPr kumimoji="1" lang="en-US" altLang="ja-JP" sz="1600" b="1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endParaRPr>
            </a:p>
            <a:p>
              <a:endParaRPr kumimoji="1" lang="ja-JP" altLang="en-US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4154265" y="289699"/>
            <a:ext cx="2515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accent1">
                    <a:lumMod val="50000"/>
                  </a:schemeClr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Wedding</a:t>
            </a:r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＆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H</a:t>
            </a:r>
            <a:r>
              <a:rPr kumimoji="1" lang="en-US" altLang="ja-JP" b="1" dirty="0" smtClean="0">
                <a:solidFill>
                  <a:schemeClr val="accent1">
                    <a:lumMod val="50000"/>
                  </a:schemeClr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oneymoon</a:t>
            </a:r>
          </a:p>
          <a:p>
            <a:pPr algn="ctr"/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P</a:t>
            </a:r>
            <a:r>
              <a:rPr kumimoji="1" lang="en-US" altLang="ja-JP" b="1" dirty="0" smtClean="0">
                <a:solidFill>
                  <a:schemeClr val="accent1">
                    <a:lumMod val="50000"/>
                  </a:schemeClr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hoto</a:t>
            </a:r>
            <a:endParaRPr kumimoji="1" lang="ja-JP" altLang="en-US" b="1" dirty="0">
              <a:solidFill>
                <a:schemeClr val="accent1">
                  <a:lumMod val="50000"/>
                </a:schemeClr>
              </a:solidFill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28343" y="9884519"/>
            <a:ext cx="48013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＜</a:t>
            </a:r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ご相談特典＞</a:t>
            </a:r>
            <a:endParaRPr kumimoji="1" lang="en-US" altLang="ja-JP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algn="ctr"/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ラヴィファクトリーフォトグラファーによる</a:t>
            </a:r>
            <a:endParaRPr kumimoji="1" lang="en-US" altLang="ja-JP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algn="ctr"/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スナップフォト（データ）プレゼント</a:t>
            </a:r>
            <a:r>
              <a:rPr kumimoji="1"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7993" y="5050407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ご旅行</a:t>
            </a:r>
            <a:r>
              <a:rPr kumimoji="1" lang="ja-JP" altLang="en-US" u="sng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と</a:t>
            </a:r>
            <a:r>
              <a:rPr kumimoji="1" lang="ja-JP" altLang="en-US" u="sng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リゾートフォトのご相談が同時に叶います</a:t>
            </a:r>
            <a:endParaRPr kumimoji="1" lang="ja-JP" altLang="en-US" u="sng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" y="7055338"/>
            <a:ext cx="6857999" cy="2685408"/>
            <a:chOff x="213040" y="7448522"/>
            <a:chExt cx="6423158" cy="2407707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0" y="7448522"/>
              <a:ext cx="1605338" cy="240770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818378" y="7448522"/>
              <a:ext cx="1607144" cy="2407707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429568" y="7448522"/>
              <a:ext cx="1605338" cy="2407707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0860" y="7448522"/>
              <a:ext cx="1605338" cy="2407707"/>
            </a:xfrm>
            <a:prstGeom prst="rect">
              <a:avLst/>
            </a:prstGeom>
          </p:spPr>
        </p:pic>
      </p:grpSp>
      <p:sp>
        <p:nvSpPr>
          <p:cNvPr id="19" name="テキスト ボックス 18"/>
          <p:cNvSpPr txBox="1"/>
          <p:nvPr/>
        </p:nvSpPr>
        <p:spPr>
          <a:xfrm>
            <a:off x="55730" y="11043682"/>
            <a:ext cx="51924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JTB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ウエディングデスク松山三越店（</a:t>
            </a:r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JTB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松山三越店内）</a:t>
            </a:r>
            <a:endParaRPr kumimoji="1" lang="en-US" altLang="ja-JP" sz="1400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松山市一番町</a:t>
            </a:r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3-1-1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　松山三越</a:t>
            </a:r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3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階</a:t>
            </a:r>
            <a:endParaRPr kumimoji="1" lang="en-US" altLang="ja-JP" sz="1400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TEL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089-932-8602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　または</a:t>
            </a:r>
            <a:r>
              <a:rPr kumimoji="1" lang="en-US" altLang="ja-JP" sz="14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QR</a:t>
            </a:r>
            <a:r>
              <a:rPr kumimoji="1" lang="ja-JP" altLang="en-US" sz="14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コードよりご予約くださいませ</a:t>
            </a:r>
            <a:endParaRPr kumimoji="1" lang="ja-JP" altLang="en-US" sz="14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5563513"/>
            <a:ext cx="6858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会場：</a:t>
            </a:r>
            <a:r>
              <a:rPr kumimoji="1" lang="en-US" altLang="ja-JP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JTB</a:t>
            </a:r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松山三越店内</a:t>
            </a:r>
            <a:endParaRPr kumimoji="1" lang="en-US" altLang="ja-JP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algn="ctr"/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参加費無料・事前予約制</a:t>
            </a:r>
            <a:endParaRPr kumimoji="1" lang="en-US" altLang="ja-JP" dirty="0" smtClean="0">
              <a:latin typeface="Nirmala UI Semilight" panose="020B0402040204020203" pitchFamily="34" charset="0"/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algn="ctr"/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①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10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00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　②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11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00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　③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13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00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　④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14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00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　⑤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15</a:t>
            </a:r>
            <a:r>
              <a:rPr kumimoji="1" lang="ja-JP" altLang="en-US" sz="1600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00</a:t>
            </a:r>
            <a:r>
              <a:rPr kumimoji="1" lang="ja-JP" altLang="en-US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　⑥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16</a:t>
            </a:r>
            <a:r>
              <a:rPr kumimoji="1" lang="ja-JP" altLang="en-US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：</a:t>
            </a:r>
            <a:r>
              <a:rPr kumimoji="1" lang="en-US" altLang="ja-JP" sz="1600" dirty="0" smtClean="0"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00</a:t>
            </a:r>
          </a:p>
          <a:p>
            <a:pPr algn="ctr"/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各回</a:t>
            </a:r>
            <a:r>
              <a:rPr kumimoji="1" lang="ja-JP" altLang="en-US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１</a:t>
            </a:r>
            <a:r>
              <a:rPr kumimoji="1" lang="ja-JP" altLang="en-US" dirty="0" smtClean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組様限定　</a:t>
            </a:r>
            <a:endParaRPr kumimoji="1" lang="ja-JP" altLang="en-US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913" y="10731054"/>
            <a:ext cx="1363919" cy="136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81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127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Nirmala UI Semilight</vt:lpstr>
      <vt:lpstr>Office テーマ</vt:lpstr>
      <vt:lpstr>PowerPoint プレゼンテーション</vt:lpstr>
    </vt:vector>
  </TitlesOfParts>
  <Company>株式会社JTB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松山三越店(JTB)</dc:creator>
  <cp:lastModifiedBy>松山三越店(JTB)</cp:lastModifiedBy>
  <cp:revision>10</cp:revision>
  <cp:lastPrinted>2025-05-20T08:13:03Z</cp:lastPrinted>
  <dcterms:created xsi:type="dcterms:W3CDTF">2025-05-20T03:23:21Z</dcterms:created>
  <dcterms:modified xsi:type="dcterms:W3CDTF">2025-05-24T10:04:38Z</dcterms:modified>
</cp:coreProperties>
</file>