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B0700-AE22-4444-90ED-FB47C3065D6E}" v="51" dt="2026-04-02T06:34:22.2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381" y="48"/>
      </p:cViewPr>
      <p:guideLst>
        <p:guide orient="horz" pos="2880"/>
        <p:guide pos="21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鈴木 麻里子(JTB)" userId="y4ijRIhYKGg0tT7YOoXH7CI9m0ts2uAOum2dnZi4pws=" providerId="None" clId="Web-{964B0700-AE22-4444-90ED-FB47C3065D6E}"/>
    <pc:docChg chg="modSld">
      <pc:chgData name="鈴木 麻里子(JTB)" userId="y4ijRIhYKGg0tT7YOoXH7CI9m0ts2uAOum2dnZi4pws=" providerId="None" clId="Web-{964B0700-AE22-4444-90ED-FB47C3065D6E}" dt="2026-04-02T06:34:21.947" v="27" actId="20577"/>
      <pc:docMkLst>
        <pc:docMk/>
      </pc:docMkLst>
      <pc:sldChg chg="modSp">
        <pc:chgData name="鈴木 麻里子(JTB)" userId="y4ijRIhYKGg0tT7YOoXH7CI9m0ts2uAOum2dnZi4pws=" providerId="None" clId="Web-{964B0700-AE22-4444-90ED-FB47C3065D6E}" dt="2026-04-02T06:34:21.947" v="27" actId="20577"/>
        <pc:sldMkLst>
          <pc:docMk/>
          <pc:sldMk cId="3926076436" sldId="258"/>
        </pc:sldMkLst>
        <pc:spChg chg="mod">
          <ac:chgData name="鈴木 麻里子(JTB)" userId="y4ijRIhYKGg0tT7YOoXH7CI9m0ts2uAOum2dnZi4pws=" providerId="None" clId="Web-{964B0700-AE22-4444-90ED-FB47C3065D6E}" dt="2026-04-02T06:33:19.210" v="6" actId="20577"/>
          <ac:spMkLst>
            <pc:docMk/>
            <pc:sldMk cId="3926076436" sldId="258"/>
            <ac:spMk id="6" creationId="{772B9AE8-2006-DF07-A296-74727AADB811}"/>
          </ac:spMkLst>
        </pc:spChg>
        <pc:spChg chg="mod">
          <ac:chgData name="鈴木 麻里子(JTB)" userId="y4ijRIhYKGg0tT7YOoXH7CI9m0ts2uAOum2dnZi4pws=" providerId="None" clId="Web-{964B0700-AE22-4444-90ED-FB47C3065D6E}" dt="2026-04-02T06:33:48.289" v="15" actId="20577"/>
          <ac:spMkLst>
            <pc:docMk/>
            <pc:sldMk cId="3926076436" sldId="258"/>
            <ac:spMk id="7" creationId="{BD10C6FD-F2B7-B987-60CA-B731409C0912}"/>
          </ac:spMkLst>
        </pc:spChg>
        <pc:spChg chg="mod">
          <ac:chgData name="鈴木 麻里子(JTB)" userId="y4ijRIhYKGg0tT7YOoXH7CI9m0ts2uAOum2dnZi4pws=" providerId="None" clId="Web-{964B0700-AE22-4444-90ED-FB47C3065D6E}" dt="2026-04-02T06:34:21.947" v="27" actId="20577"/>
          <ac:spMkLst>
            <pc:docMk/>
            <pc:sldMk cId="3926076436" sldId="258"/>
            <ac:spMk id="9" creationId="{3DF25117-7C10-F908-DD7B-BEC3B59511EC}"/>
          </ac:spMkLst>
        </pc:spChg>
      </pc:sldChg>
    </pc:docChg>
  </pc:docChgLst>
  <pc:docChgLst>
    <pc:chgData name="風見 鮎香(JTB)" userId="ukcuOXFPVIVKOA1k/3qRi2oTg4346qgmRgwmwgBoq0A=" providerId="None" clId="Web-{A403CBB5-4AA1-4C2D-ADAB-9A32B329274A}"/>
    <pc:docChg chg="modSld">
      <pc:chgData name="風見 鮎香(JTB)" userId="ukcuOXFPVIVKOA1k/3qRi2oTg4346qgmRgwmwgBoq0A=" providerId="None" clId="Web-{A403CBB5-4AA1-4C2D-ADAB-9A32B329274A}" dt="2026-03-03T01:27:01.961" v="4" actId="1076"/>
      <pc:docMkLst>
        <pc:docMk/>
      </pc:docMkLst>
      <pc:sldChg chg="addSp delSp modSp">
        <pc:chgData name="風見 鮎香(JTB)" userId="ukcuOXFPVIVKOA1k/3qRi2oTg4346qgmRgwmwgBoq0A=" providerId="None" clId="Web-{A403CBB5-4AA1-4C2D-ADAB-9A32B329274A}" dt="2026-03-03T01:27:01.961" v="4" actId="1076"/>
        <pc:sldMkLst>
          <pc:docMk/>
          <pc:sldMk cId="3926076436" sldId="258"/>
        </pc:sldMkLst>
        <pc:picChg chg="add del mod">
          <ac:chgData name="風見 鮎香(JTB)" userId="ukcuOXFPVIVKOA1k/3qRi2oTg4346qgmRgwmwgBoq0A=" providerId="None" clId="Web-{A403CBB5-4AA1-4C2D-ADAB-9A32B329274A}" dt="2026-03-03T01:27:01.961" v="4" actId="1076"/>
          <ac:picMkLst>
            <pc:docMk/>
            <pc:sldMk cId="3926076436" sldId="258"/>
            <ac:picMk id="13" creationId="{CD0F6A0A-3329-04F4-F54B-84CA1E3289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C690-61D4-42DE-A883-EF82766FBCE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43EB-E0CF-4E89-86F6-47DE56644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57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114884CF-E04B-A414-1694-90DA86D199C3}"/>
              </a:ext>
            </a:extLst>
          </p:cNvPr>
          <p:cNvSpPr/>
          <p:nvPr/>
        </p:nvSpPr>
        <p:spPr>
          <a:xfrm>
            <a:off x="201847" y="9508948"/>
            <a:ext cx="4762250" cy="48950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72B9AE8-2006-DF07-A296-74727AADB811}"/>
              </a:ext>
            </a:extLst>
          </p:cNvPr>
          <p:cNvSpPr txBox="1"/>
          <p:nvPr/>
        </p:nvSpPr>
        <p:spPr>
          <a:xfrm>
            <a:off x="44450" y="9079344"/>
            <a:ext cx="5159524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　</a:t>
            </a:r>
            <a:r>
              <a:rPr lang="en-US" altLang="ja-JP" sz="2400" b="1" dirty="0" smtClean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JTB</a:t>
            </a:r>
            <a:r>
              <a:rPr lang="ja-JP" altLang="en-US" sz="2400" b="1" dirty="0" smtClean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日本橋コレド室町</a:t>
            </a:r>
            <a:r>
              <a:rPr lang="en-US" altLang="ja-JP" sz="2400" b="1" dirty="0" smtClean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店</a:t>
            </a:r>
            <a:endParaRPr lang="en-US" altLang="ja-JP" sz="2400" b="1" dirty="0">
              <a:solidFill>
                <a:srgbClr val="FFFFFF"/>
              </a:solidFill>
              <a:latin typeface="Meiryo UI"/>
              <a:ea typeface="Meiryo UI"/>
              <a:cs typeface="ヒラギノ明朝 ProN W6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D10C6FD-F2B7-B987-60CA-B731409C0912}"/>
              </a:ext>
            </a:extLst>
          </p:cNvPr>
          <p:cNvSpPr txBox="1"/>
          <p:nvPr/>
        </p:nvSpPr>
        <p:spPr>
          <a:xfrm>
            <a:off x="201847" y="9517101"/>
            <a:ext cx="3125511" cy="369972"/>
          </a:xfrm>
          <a:prstGeom prst="rect">
            <a:avLst/>
          </a:prstGeom>
        </p:spPr>
        <p:txBody>
          <a:bodyPr vert="horz" wrap="square" lIns="0" tIns="61594" rIns="0" bIns="0" rtlCol="0" anchor="t">
            <a:spAutoFit/>
          </a:bodyPr>
          <a:lstStyle/>
          <a:p>
            <a:pPr marL="12700">
              <a:spcBef>
                <a:spcPts val="484"/>
              </a:spcBef>
            </a:pPr>
            <a:r>
              <a:rPr lang="en-US" sz="20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TEL</a:t>
            </a:r>
            <a:r>
              <a:rPr lang="ja-JP" altLang="en-US" sz="20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：</a:t>
            </a:r>
            <a:r>
              <a:rPr lang="en-US" altLang="ja-JP" sz="2000" b="1" dirty="0">
                <a:solidFill>
                  <a:srgbClr val="FFFFFF"/>
                </a:solidFill>
                <a:latin typeface="Meiryo UI"/>
                <a:ea typeface="Meiryo UI"/>
                <a:cs typeface="ヒラギノ明朝 ProN W6"/>
              </a:rPr>
              <a:t>03</a:t>
            </a:r>
            <a:r>
              <a:rPr lang="en-US" altLang="ja-JP" sz="2000" b="1" dirty="0">
                <a:solidFill>
                  <a:srgbClr val="FFFFFF"/>
                </a:solidFill>
                <a:latin typeface="Meiryo UI"/>
                <a:ea typeface="Meiryo UI"/>
              </a:rPr>
              <a:t>ー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/>
                <a:ea typeface="Meiryo UI"/>
              </a:rPr>
              <a:t>6738-4122</a:t>
            </a:r>
            <a:endParaRPr 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04C85F-19CC-CAB5-39E9-D767BE3DC122}"/>
              </a:ext>
            </a:extLst>
          </p:cNvPr>
          <p:cNvSpPr txBox="1"/>
          <p:nvPr/>
        </p:nvSpPr>
        <p:spPr>
          <a:xfrm>
            <a:off x="3263708" y="9546970"/>
            <a:ext cx="2441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お申込みはこちらから</a:t>
            </a:r>
            <a:r>
              <a:rPr kumimoji="1" lang="ja-JP" altLang="en-US" sz="2400" b="1" u="sng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👉</a:t>
            </a:r>
            <a:endParaRPr kumimoji="1" lang="en-US" altLang="ja-JP" sz="2400" b="1" u="sng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右記の二次元バーコード</a:t>
            </a:r>
            <a:endParaRPr kumimoji="1" lang="en-US" altLang="ja-JP" sz="1600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またはお電話にて承ります。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008FCCB-484E-9320-79D0-0A03033D3F58}"/>
              </a:ext>
            </a:extLst>
          </p:cNvPr>
          <p:cNvSpPr txBox="1"/>
          <p:nvPr/>
        </p:nvSpPr>
        <p:spPr>
          <a:xfrm>
            <a:off x="-128919" y="368625"/>
            <a:ext cx="78143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　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MLB</a:t>
            </a: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™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公式観戦ツアー説明会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7DBFE8-C4E3-C67E-70AD-F7D13E6D2EE9}"/>
              </a:ext>
            </a:extLst>
          </p:cNvPr>
          <p:cNvSpPr txBox="1"/>
          <p:nvPr/>
        </p:nvSpPr>
        <p:spPr>
          <a:xfrm>
            <a:off x="275338" y="850900"/>
            <a:ext cx="7452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ロサンゼルス・ドジャース™の観戦ツアーをご紹介します！</a:t>
            </a:r>
          </a:p>
          <a:p>
            <a:r>
              <a:rPr kumimoji="1"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直行便で行ける「ロサンゼルス」で野球観戦をしてみませんか？</a:t>
            </a:r>
            <a:endParaRPr kumimoji="1" lang="en-US" altLang="ja-JP" sz="2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B1C8749-BBCB-DC99-B834-CA445A8F90C5}"/>
              </a:ext>
            </a:extLst>
          </p:cNvPr>
          <p:cNvSpPr/>
          <p:nvPr/>
        </p:nvSpPr>
        <p:spPr>
          <a:xfrm>
            <a:off x="5082548" y="6559048"/>
            <a:ext cx="2473952" cy="20642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店舗写真等</a:t>
            </a:r>
          </a:p>
        </p:txBody>
      </p:sp>
      <p:pic>
        <p:nvPicPr>
          <p:cNvPr id="19" name="object 25">
            <a:extLst>
              <a:ext uri="{FF2B5EF4-FFF2-40B4-BE49-F238E27FC236}">
                <a16:creationId xmlns:a16="http://schemas.microsoft.com/office/drawing/2014/main" id="{77037652-F0FC-0B74-A9B8-0899538C52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59" y="4185897"/>
            <a:ext cx="605743" cy="608866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0577E57-1311-6BD1-C2A3-C09893CDFFFC}"/>
              </a:ext>
            </a:extLst>
          </p:cNvPr>
          <p:cNvSpPr/>
          <p:nvPr/>
        </p:nvSpPr>
        <p:spPr>
          <a:xfrm>
            <a:off x="689612" y="4805727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B3A5121F-7C35-1BF0-C9BC-B8DF733AC47B}"/>
              </a:ext>
            </a:extLst>
          </p:cNvPr>
          <p:cNvSpPr txBox="1"/>
          <p:nvPr/>
        </p:nvSpPr>
        <p:spPr>
          <a:xfrm>
            <a:off x="780771" y="4332385"/>
            <a:ext cx="39387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開催日時・会場のご案内</a:t>
            </a:r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E2DB4FBF-69CC-6E2E-A55E-CB16264D3F08}"/>
              </a:ext>
            </a:extLst>
          </p:cNvPr>
          <p:cNvSpPr txBox="1"/>
          <p:nvPr/>
        </p:nvSpPr>
        <p:spPr>
          <a:xfrm>
            <a:off x="137797" y="4390985"/>
            <a:ext cx="551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Check</a:t>
            </a:r>
            <a:endParaRPr sz="120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ADBAD3AE-876E-9502-64CB-43EA83146A23}"/>
              </a:ext>
            </a:extLst>
          </p:cNvPr>
          <p:cNvSpPr txBox="1"/>
          <p:nvPr/>
        </p:nvSpPr>
        <p:spPr>
          <a:xfrm>
            <a:off x="137797" y="4876533"/>
            <a:ext cx="5342414" cy="7702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2026</a:t>
            </a:r>
            <a:r>
              <a:rPr lang="ja-JP" altLang="en-US" sz="2300" b="1" u="sng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年４月</a:t>
            </a: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19</a:t>
            </a:r>
            <a:r>
              <a:rPr lang="ja-JP" altLang="en-US" sz="2300" b="1" u="sng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日</a:t>
            </a: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(</a:t>
            </a:r>
            <a:r>
              <a:rPr lang="ja-JP" altLang="en-US" sz="2300" b="1" u="sng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日</a:t>
            </a: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)</a:t>
            </a:r>
            <a:r>
              <a:rPr lang="en-US" altLang="ja-JP" sz="2000" b="1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11:30</a:t>
            </a:r>
            <a:r>
              <a:rPr lang="ja-JP" altLang="en-US" sz="2000" b="1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～</a:t>
            </a:r>
            <a:r>
              <a:rPr lang="en-US" altLang="ja-JP" sz="2000" b="1" dirty="0">
                <a:solidFill>
                  <a:srgbClr val="FF0000"/>
                </a:solidFill>
                <a:latin typeface="Meiryo UI"/>
                <a:ea typeface="Meiryo UI"/>
                <a:cs typeface="ヒラギノ明朝 ProN W3"/>
              </a:rPr>
              <a:t>12：30</a:t>
            </a: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会場：</a:t>
            </a:r>
            <a:r>
              <a:rPr lang="en-US" altLang="ja-JP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JTB</a:t>
            </a:r>
            <a:r>
              <a:rPr lang="ja-JP" altLang="en-US" b="1" u="sng" dirty="0">
                <a:solidFill>
                  <a:schemeClr val="tx1"/>
                </a:solidFill>
                <a:latin typeface="Meiryo UI"/>
                <a:ea typeface="Meiryo UI"/>
                <a:cs typeface="ヒラギノ明朝 ProN W3"/>
              </a:rPr>
              <a:t>トラベルゲート有楽町　セミナールーム</a:t>
            </a:r>
            <a:endParaRPr lang="en-US" altLang="ja-JP" b="1" dirty="0">
              <a:solidFill>
                <a:schemeClr val="tx1"/>
              </a:solidFill>
              <a:latin typeface="Meiryo UI"/>
              <a:ea typeface="Meiryo UI"/>
              <a:cs typeface="ヒラギノ明朝 ProN W3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66C4D69-F77B-5FD9-2A77-92EF8AE30135}"/>
              </a:ext>
            </a:extLst>
          </p:cNvPr>
          <p:cNvSpPr txBox="1"/>
          <p:nvPr/>
        </p:nvSpPr>
        <p:spPr>
          <a:xfrm>
            <a:off x="780771" y="5915434"/>
            <a:ext cx="30328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400" b="1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JTB</a:t>
            </a:r>
            <a:r>
              <a:rPr lang="ja-JP" altLang="en-US" sz="2400" b="1">
                <a:solidFill>
                  <a:srgbClr val="26247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ならでは！</a:t>
            </a:r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43F41DD-D747-F218-EEC6-65962C762A0F}"/>
              </a:ext>
            </a:extLst>
          </p:cNvPr>
          <p:cNvSpPr/>
          <p:nvPr/>
        </p:nvSpPr>
        <p:spPr>
          <a:xfrm>
            <a:off x="688342" y="6372058"/>
            <a:ext cx="1988647" cy="8068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object 25">
            <a:extLst>
              <a:ext uri="{FF2B5EF4-FFF2-40B4-BE49-F238E27FC236}">
                <a16:creationId xmlns:a16="http://schemas.microsoft.com/office/drawing/2014/main" id="{8C9002CB-0F2B-5EF0-75A8-A42F14FCCD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59" y="5791371"/>
            <a:ext cx="605743" cy="608866"/>
          </a:xfrm>
          <a:prstGeom prst="rect">
            <a:avLst/>
          </a:prstGeom>
        </p:spPr>
      </p:pic>
      <p:sp>
        <p:nvSpPr>
          <p:cNvPr id="29" name="object 17">
            <a:extLst>
              <a:ext uri="{FF2B5EF4-FFF2-40B4-BE49-F238E27FC236}">
                <a16:creationId xmlns:a16="http://schemas.microsoft.com/office/drawing/2014/main" id="{295E501B-0120-C176-8C33-B65F97EEE5E4}"/>
              </a:ext>
            </a:extLst>
          </p:cNvPr>
          <p:cNvSpPr txBox="1"/>
          <p:nvPr/>
        </p:nvSpPr>
        <p:spPr>
          <a:xfrm>
            <a:off x="178285" y="5987484"/>
            <a:ext cx="54451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3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明朝 ProN W6"/>
              </a:rPr>
              <a:t>Point</a:t>
            </a:r>
            <a:endParaRPr sz="1300">
              <a:latin typeface="Meiryo UI" panose="020B0604030504040204" pitchFamily="50" charset="-128"/>
              <a:ea typeface="Meiryo UI" panose="020B0604030504040204" pitchFamily="50" charset="-128"/>
              <a:cs typeface="ヒラギノ明朝 ProN W6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D33F0F9-F272-25C8-FDF5-7C9C48A85600}"/>
              </a:ext>
            </a:extLst>
          </p:cNvPr>
          <p:cNvSpPr/>
          <p:nvPr/>
        </p:nvSpPr>
        <p:spPr>
          <a:xfrm>
            <a:off x="201956" y="7405512"/>
            <a:ext cx="4522350" cy="1443950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/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⚾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11</a:t>
            </a:r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30</a:t>
            </a:r>
            <a:r>
              <a:rPr kumimoji="1" lang="ja-JP" dirty="0">
                <a:solidFill>
                  <a:srgbClr val="FFFFFF"/>
                </a:solidFill>
                <a:latin typeface="Meiryo UI"/>
                <a:ea typeface="Meiryo UI"/>
              </a:rPr>
              <a:t>～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12</a:t>
            </a:r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00</a:t>
            </a:r>
            <a:r>
              <a:rPr kumimoji="1" lang="ja-JP" dirty="0">
                <a:solidFill>
                  <a:srgbClr val="FFFFFF"/>
                </a:solidFill>
                <a:latin typeface="Meiryo UI"/>
                <a:ea typeface="Meiryo UI"/>
              </a:rPr>
              <a:t>は説明会</a:t>
            </a:r>
            <a:endParaRPr lang="ja-JP" dirty="0">
              <a:solidFill>
                <a:srgbClr val="FFFFFF"/>
              </a:solidFill>
            </a:endParaRPr>
          </a:p>
          <a:p>
            <a:pPr algn="l"/>
            <a:r>
              <a:rPr kumimoji="1" lang="ja-JP" dirty="0">
                <a:solidFill>
                  <a:srgbClr val="FFFFFF"/>
                </a:solidFill>
                <a:latin typeface="Meiryo UI"/>
                <a:ea typeface="Meiryo UI"/>
              </a:rPr>
              <a:t>実際に</a:t>
            </a:r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現地で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MLB</a:t>
            </a:r>
            <a:r>
              <a:rPr kumimoji="1" lang="ja-JP" dirty="0">
                <a:solidFill>
                  <a:srgbClr val="FFFFFF"/>
                </a:solidFill>
                <a:latin typeface="Meiryo UI"/>
                <a:ea typeface="Meiryo UI"/>
              </a:rPr>
              <a:t>観戦をした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JTB</a:t>
            </a:r>
            <a:r>
              <a:rPr kumimoji="1" lang="ja-JP" dirty="0">
                <a:solidFill>
                  <a:srgbClr val="FFFFFF"/>
                </a:solidFill>
                <a:latin typeface="Meiryo UI"/>
                <a:ea typeface="Meiryo UI"/>
              </a:rPr>
              <a:t>社員が、</a:t>
            </a:r>
            <a:endParaRPr lang="en-US" dirty="0">
              <a:solidFill>
                <a:srgbClr val="FFFFFF"/>
              </a:solidFill>
              <a:latin typeface="Meiryo UI"/>
              <a:ea typeface="Meiryo UI"/>
            </a:endParaRPr>
          </a:p>
          <a:p>
            <a:pPr algn="l"/>
            <a:r>
              <a:rPr kumimoji="1" lang="ja-JP" dirty="0">
                <a:solidFill>
                  <a:srgbClr val="FFFFFF"/>
                </a:solidFill>
                <a:latin typeface="Meiryo UI"/>
                <a:ea typeface="Meiryo UI"/>
              </a:rPr>
              <a:t>生の声を皆様にお届け！！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⚾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12</a:t>
            </a:r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00</a:t>
            </a:r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～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12</a:t>
            </a:r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Meiryo UI"/>
                <a:ea typeface="Meiryo UI"/>
              </a:rPr>
              <a:t>30は</a:t>
            </a:r>
            <a:r>
              <a:rPr kumimoji="1" lang="ja-JP" altLang="en-US" dirty="0">
                <a:solidFill>
                  <a:srgbClr val="FFFFFF"/>
                </a:solidFill>
                <a:latin typeface="Meiryo UI"/>
                <a:ea typeface="Meiryo UI"/>
              </a:rPr>
              <a:t>質疑応答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kumimoji="1" lang="ja-JP" dirty="0">
                <a:solidFill>
                  <a:srgbClr val="FFFFFF"/>
                </a:solidFill>
                <a:latin typeface="Meiryo UI"/>
                <a:ea typeface="Meiryo UI"/>
              </a:rPr>
              <a:t>細かな質問やご相談を承ります♪</a:t>
            </a:r>
          </a:p>
        </p:txBody>
      </p:sp>
      <p:pic>
        <p:nvPicPr>
          <p:cNvPr id="32" name="図 31" descr="スタジアムの観客席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275359-1E48-179F-B27C-C2A932638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8" y="4287983"/>
            <a:ext cx="2473952" cy="1747658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C515A7-D2C4-2B07-075B-E078B10B3709}"/>
              </a:ext>
            </a:extLst>
          </p:cNvPr>
          <p:cNvSpPr txBox="1"/>
          <p:nvPr/>
        </p:nvSpPr>
        <p:spPr>
          <a:xfrm>
            <a:off x="6506189" y="5999490"/>
            <a:ext cx="1158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/>
              <a:t>©Getty images</a:t>
            </a:r>
            <a:endParaRPr lang="ja-JP" altLang="en-US" sz="11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0F6A0A-3329-04F4-F54B-84CA1E328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6925"/>
            <a:ext cx="7556500" cy="243559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085" y="6521080"/>
            <a:ext cx="2546415" cy="2150208"/>
          </a:xfrm>
          <a:prstGeom prst="rect">
            <a:avLst/>
          </a:prstGeom>
        </p:spPr>
      </p:pic>
      <p:sp>
        <p:nvSpPr>
          <p:cNvPr id="31" name="object 13">
            <a:extLst>
              <a:ext uri="{FF2B5EF4-FFF2-40B4-BE49-F238E27FC236}">
                <a16:creationId xmlns:a16="http://schemas.microsoft.com/office/drawing/2014/main" id="{A1FB210B-BDE4-3EAD-D0D5-FF758C9B1DD1}"/>
              </a:ext>
            </a:extLst>
          </p:cNvPr>
          <p:cNvSpPr txBox="1"/>
          <p:nvPr/>
        </p:nvSpPr>
        <p:spPr>
          <a:xfrm>
            <a:off x="120353" y="6477797"/>
            <a:ext cx="4889732" cy="7976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fontAlgn="base"/>
            <a:r>
              <a:rPr lang="ja-JP" altLang="en-US" sz="1700" b="1" dirty="0">
                <a:latin typeface="Meiryo UI"/>
                <a:ea typeface="Meiryo UI"/>
              </a:rPr>
              <a:t>①</a:t>
            </a:r>
            <a:r>
              <a:rPr lang="en-US" altLang="ja-JP" sz="1700" b="1" dirty="0">
                <a:latin typeface="Meiryo UI"/>
                <a:ea typeface="Meiryo UI"/>
              </a:rPr>
              <a:t>MLB™</a:t>
            </a:r>
            <a:r>
              <a:rPr lang="ja-JP" altLang="en-US" sz="1700" b="1" dirty="0">
                <a:latin typeface="Meiryo UI"/>
                <a:ea typeface="Meiryo UI"/>
              </a:rPr>
              <a:t>オリジナルグッズプレゼント（非売品）</a:t>
            </a:r>
          </a:p>
          <a:p>
            <a:pPr fontAlgn="base"/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②野球観戦は５種類の席から選択可能！</a:t>
            </a:r>
          </a:p>
          <a:p>
            <a:pPr fontAlgn="base"/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③指定ホテル⇔スタジアム往復シャトルバス送迎付き！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44" y="9079344"/>
            <a:ext cx="1551450" cy="15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171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ヒラギノ明朝 ProN W3</vt:lpstr>
      <vt:lpstr>ヒラギノ明朝 ProN W6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U3361N0003</dc:creator>
  <cp:lastModifiedBy>株式会社JTB</cp:lastModifiedBy>
  <cp:revision>96</cp:revision>
  <cp:lastPrinted>2025-03-06T02:09:03Z</cp:lastPrinted>
  <dcterms:created xsi:type="dcterms:W3CDTF">2024-02-23T04:40:57Z</dcterms:created>
  <dcterms:modified xsi:type="dcterms:W3CDTF">2026-04-02T09:39:39Z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