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media/image12.jp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9FEDC4-A8C3-4F94-91CF-1A676F774A00}" v="20" dt="2024-11-10T11:35:52.492"/>
    <p1510:client id="{778EDE71-8A14-4FC2-98B5-F498C5F85AFC}" v="6" dt="2024-11-10T11:29:39.171"/>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11" autoAdjust="0"/>
  </p:normalViewPr>
  <p:slideViewPr>
    <p:cSldViewPr>
      <p:cViewPr varScale="1">
        <p:scale>
          <a:sx n="52" d="100"/>
          <a:sy n="52" d="100"/>
        </p:scale>
        <p:origin x="195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近澤 麻紀(JTB)" userId="EmWdu4yKtbS2co2k5prW6+KDa2E3lHaFH35UICymq6U=" providerId="None" clId="Web-{778EDE71-8A14-4FC2-98B5-F498C5F85AFC}"/>
    <pc:docChg chg="modSld">
      <pc:chgData name="近澤 麻紀(JTB)" userId="EmWdu4yKtbS2co2k5prW6+KDa2E3lHaFH35UICymq6U=" providerId="None" clId="Web-{778EDE71-8A14-4FC2-98B5-F498C5F85AFC}" dt="2024-11-10T11:29:36.390" v="1" actId="20577"/>
      <pc:docMkLst>
        <pc:docMk/>
      </pc:docMkLst>
      <pc:sldChg chg="modSp">
        <pc:chgData name="近澤 麻紀(JTB)" userId="EmWdu4yKtbS2co2k5prW6+KDa2E3lHaFH35UICymq6U=" providerId="None" clId="Web-{778EDE71-8A14-4FC2-98B5-F498C5F85AFC}" dt="2024-11-10T11:29:36.390" v="1" actId="20577"/>
        <pc:sldMkLst>
          <pc:docMk/>
          <pc:sldMk cId="0" sldId="256"/>
        </pc:sldMkLst>
        <pc:spChg chg="mod">
          <ac:chgData name="近澤 麻紀(JTB)" userId="EmWdu4yKtbS2co2k5prW6+KDa2E3lHaFH35UICymq6U=" providerId="None" clId="Web-{778EDE71-8A14-4FC2-98B5-F498C5F85AFC}" dt="2024-11-10T11:29:36.390" v="1" actId="20577"/>
          <ac:spMkLst>
            <pc:docMk/>
            <pc:sldMk cId="0" sldId="256"/>
            <ac:spMk id="13" creationId="{00000000-0000-0000-0000-000000000000}"/>
          </ac:spMkLst>
        </pc:spChg>
      </pc:sldChg>
    </pc:docChg>
  </pc:docChgLst>
  <pc:docChgLst>
    <pc:chgData name="近澤 麻紀(JTB)" userId="EmWdu4yKtbS2co2k5prW6+KDa2E3lHaFH35UICymq6U=" providerId="None" clId="Web-{739FEDC4-A8C3-4F94-91CF-1A676F774A00}"/>
    <pc:docChg chg="modSld">
      <pc:chgData name="近澤 麻紀(JTB)" userId="EmWdu4yKtbS2co2k5prW6+KDa2E3lHaFH35UICymq6U=" providerId="None" clId="Web-{739FEDC4-A8C3-4F94-91CF-1A676F774A00}" dt="2024-11-10T11:35:52.476" v="14" actId="20577"/>
      <pc:docMkLst>
        <pc:docMk/>
      </pc:docMkLst>
      <pc:sldChg chg="modSp">
        <pc:chgData name="近澤 麻紀(JTB)" userId="EmWdu4yKtbS2co2k5prW6+KDa2E3lHaFH35UICymq6U=" providerId="None" clId="Web-{739FEDC4-A8C3-4F94-91CF-1A676F774A00}" dt="2024-11-10T11:35:52.476" v="14" actId="20577"/>
        <pc:sldMkLst>
          <pc:docMk/>
          <pc:sldMk cId="0" sldId="256"/>
        </pc:sldMkLst>
        <pc:spChg chg="mod">
          <ac:chgData name="近澤 麻紀(JTB)" userId="EmWdu4yKtbS2co2k5prW6+KDa2E3lHaFH35UICymq6U=" providerId="None" clId="Web-{739FEDC4-A8C3-4F94-91CF-1A676F774A00}" dt="2024-11-10T11:35:52.476" v="14" actId="20577"/>
          <ac:spMkLst>
            <pc:docMk/>
            <pc:sldMk cId="0" sldId="256"/>
            <ac:spMk id="1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sz="6000" b="1" i="0">
                <a:solidFill>
                  <a:schemeClr val="bg1"/>
                </a:solidFill>
                <a:latin typeface="ヒラギノ明朝 ProN W6"/>
                <a:cs typeface="ヒラギノ明朝 ProN W6"/>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000" b="1" i="0">
                <a:solidFill>
                  <a:schemeClr val="bg1"/>
                </a:solidFill>
                <a:latin typeface="ヒラギノ明朝 ProN W6"/>
                <a:cs typeface="ヒラギノ明朝 ProN W6"/>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000" b="1" i="0">
                <a:solidFill>
                  <a:schemeClr val="bg1"/>
                </a:solidFill>
                <a:latin typeface="ヒラギノ明朝 ProN W6"/>
                <a:cs typeface="ヒラギノ明朝 ProN W6"/>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11/14/2024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000" b="1" i="0">
                <a:solidFill>
                  <a:schemeClr val="bg1"/>
                </a:solidFill>
                <a:latin typeface="ヒラギノ明朝 ProN W6"/>
                <a:cs typeface="ヒラギノ明朝 ProN W6"/>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11/14/2024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11/14/2024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jp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8964003"/>
            <a:ext cx="7559992" cy="1728000"/>
          </a:xfrm>
          <a:prstGeom prst="rect">
            <a:avLst/>
          </a:prstGeom>
        </p:spPr>
      </p:pic>
      <p:pic>
        <p:nvPicPr>
          <p:cNvPr id="17" name="bg object 17"/>
          <p:cNvPicPr/>
          <p:nvPr/>
        </p:nvPicPr>
        <p:blipFill>
          <a:blip r:embed="rId8" cstate="print"/>
          <a:stretch>
            <a:fillRect/>
          </a:stretch>
        </p:blipFill>
        <p:spPr>
          <a:xfrm>
            <a:off x="0" y="13"/>
            <a:ext cx="7559992" cy="3544405"/>
          </a:xfrm>
          <a:prstGeom prst="rect">
            <a:avLst/>
          </a:prstGeom>
        </p:spPr>
      </p:pic>
      <p:pic>
        <p:nvPicPr>
          <p:cNvPr id="18" name="bg object 18"/>
          <p:cNvPicPr/>
          <p:nvPr/>
        </p:nvPicPr>
        <p:blipFill>
          <a:blip r:embed="rId9" cstate="print"/>
          <a:stretch>
            <a:fillRect/>
          </a:stretch>
        </p:blipFill>
        <p:spPr>
          <a:xfrm>
            <a:off x="0" y="3546005"/>
            <a:ext cx="7559992" cy="5417997"/>
          </a:xfrm>
          <a:prstGeom prst="rect">
            <a:avLst/>
          </a:prstGeom>
        </p:spPr>
      </p:pic>
      <p:sp>
        <p:nvSpPr>
          <p:cNvPr id="19" name="bg object 19"/>
          <p:cNvSpPr/>
          <p:nvPr/>
        </p:nvSpPr>
        <p:spPr>
          <a:xfrm>
            <a:off x="0" y="3544417"/>
            <a:ext cx="7560309" cy="5418455"/>
          </a:xfrm>
          <a:custGeom>
            <a:avLst/>
            <a:gdLst/>
            <a:ahLst/>
            <a:cxnLst/>
            <a:rect l="l" t="t" r="r" b="b"/>
            <a:pathLst>
              <a:path w="7560309" h="5418455">
                <a:moveTo>
                  <a:pt x="0" y="0"/>
                </a:moveTo>
                <a:lnTo>
                  <a:pt x="7560005" y="0"/>
                </a:lnTo>
                <a:lnTo>
                  <a:pt x="7560005" y="5417997"/>
                </a:lnTo>
                <a:lnTo>
                  <a:pt x="0" y="5417997"/>
                </a:lnTo>
                <a:lnTo>
                  <a:pt x="0" y="0"/>
                </a:lnTo>
                <a:close/>
              </a:path>
            </a:pathLst>
          </a:custGeom>
          <a:solidFill>
            <a:srgbClr val="FAA633">
              <a:alpha val="5000"/>
            </a:srgbClr>
          </a:solidFill>
        </p:spPr>
        <p:txBody>
          <a:bodyPr wrap="square" lIns="0" tIns="0" rIns="0" bIns="0" rtlCol="0"/>
          <a:lstStyle/>
          <a:p>
            <a:endParaRPr/>
          </a:p>
        </p:txBody>
      </p:sp>
      <p:pic>
        <p:nvPicPr>
          <p:cNvPr id="20" name="bg object 20"/>
          <p:cNvPicPr/>
          <p:nvPr/>
        </p:nvPicPr>
        <p:blipFill>
          <a:blip r:embed="rId10" cstate="print"/>
          <a:stretch>
            <a:fillRect/>
          </a:stretch>
        </p:blipFill>
        <p:spPr>
          <a:xfrm>
            <a:off x="0" y="0"/>
            <a:ext cx="7559992" cy="3544379"/>
          </a:xfrm>
          <a:prstGeom prst="rect">
            <a:avLst/>
          </a:prstGeom>
        </p:spPr>
      </p:pic>
      <p:sp>
        <p:nvSpPr>
          <p:cNvPr id="2" name="Holder 2"/>
          <p:cNvSpPr>
            <a:spLocks noGrp="1"/>
          </p:cNvSpPr>
          <p:nvPr>
            <p:ph type="title"/>
          </p:nvPr>
        </p:nvSpPr>
        <p:spPr>
          <a:xfrm>
            <a:off x="355836" y="1033802"/>
            <a:ext cx="6679565" cy="2197735"/>
          </a:xfrm>
          <a:prstGeom prst="rect">
            <a:avLst/>
          </a:prstGeom>
        </p:spPr>
        <p:txBody>
          <a:bodyPr wrap="square" lIns="0" tIns="0" rIns="0" bIns="0">
            <a:spAutoFit/>
          </a:bodyPr>
          <a:lstStyle>
            <a:lvl1pPr>
              <a:defRPr sz="6000" b="1" i="0">
                <a:solidFill>
                  <a:schemeClr val="bg1"/>
                </a:solidFill>
                <a:latin typeface="ヒラギノ明朝 ProN W6"/>
                <a:cs typeface="ヒラギノ明朝 ProN W6"/>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11/14/2024</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3.gif"/><Relationship Id="rId4" Type="http://schemas.openxmlformats.org/officeDocument/2006/relationships/image" Target="../media/image7.png"/><Relationship Id="rId9"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31321" y="4041971"/>
            <a:ext cx="3306679" cy="274434"/>
          </a:xfrm>
          <a:prstGeom prst="rect">
            <a:avLst/>
          </a:prstGeom>
        </p:spPr>
        <p:txBody>
          <a:bodyPr vert="horz" wrap="square" lIns="0" tIns="12700" rIns="0" bIns="0" rtlCol="0">
            <a:spAutoFit/>
          </a:bodyPr>
          <a:lstStyle/>
          <a:p>
            <a:pPr marL="12700">
              <a:lnSpc>
                <a:spcPct val="100000"/>
              </a:lnSpc>
              <a:spcBef>
                <a:spcPts val="100"/>
              </a:spcBef>
            </a:pPr>
            <a:r>
              <a:rPr lang="en-US" altLang="ja-JP" sz="1700" b="1" dirty="0">
                <a:solidFill>
                  <a:srgbClr val="CE2928"/>
                </a:solidFill>
                <a:latin typeface="BIZ UDPゴシック" panose="020B0400000000000000" pitchFamily="50" charset="-128"/>
                <a:ea typeface="BIZ UDPゴシック" panose="020B0400000000000000" pitchFamily="50" charset="-128"/>
                <a:cs typeface="ヒラギノ明朝 ProN W6"/>
              </a:rPr>
              <a:t>2025</a:t>
            </a:r>
            <a:r>
              <a:rPr lang="ja-JP" altLang="en-US" sz="1700" b="1" dirty="0">
                <a:solidFill>
                  <a:srgbClr val="CE2928"/>
                </a:solidFill>
                <a:latin typeface="BIZ UDPゴシック" panose="020B0400000000000000" pitchFamily="50" charset="-128"/>
                <a:ea typeface="BIZ UDPゴシック" panose="020B0400000000000000" pitchFamily="50" charset="-128"/>
                <a:cs typeface="ヒラギノ明朝 ProN W6"/>
              </a:rPr>
              <a:t>年海外先行発売のお知らせ</a:t>
            </a:r>
            <a:endParaRPr sz="1700" dirty="0">
              <a:latin typeface="BIZ UDPゴシック" panose="020B0400000000000000" pitchFamily="50" charset="-128"/>
              <a:ea typeface="BIZ UDPゴシック" panose="020B0400000000000000" pitchFamily="50" charset="-128"/>
              <a:cs typeface="ヒラギノ明朝 ProN W6"/>
            </a:endParaRPr>
          </a:p>
        </p:txBody>
      </p:sp>
      <p:sp>
        <p:nvSpPr>
          <p:cNvPr id="4" name="object 4"/>
          <p:cNvSpPr/>
          <p:nvPr/>
        </p:nvSpPr>
        <p:spPr>
          <a:xfrm>
            <a:off x="1026000" y="4392003"/>
            <a:ext cx="3312160" cy="0"/>
          </a:xfrm>
          <a:custGeom>
            <a:avLst/>
            <a:gdLst/>
            <a:ahLst/>
            <a:cxnLst/>
            <a:rect l="l" t="t" r="r" b="b"/>
            <a:pathLst>
              <a:path w="3312160">
                <a:moveTo>
                  <a:pt x="0" y="0"/>
                </a:moveTo>
                <a:lnTo>
                  <a:pt x="3311994" y="0"/>
                </a:lnTo>
              </a:path>
            </a:pathLst>
          </a:custGeom>
          <a:ln w="17995">
            <a:solidFill>
              <a:srgbClr val="DB8887"/>
            </a:solidFill>
          </a:ln>
        </p:spPr>
        <p:txBody>
          <a:bodyPr wrap="square" lIns="0" tIns="0" rIns="0" bIns="0" rtlCol="0"/>
          <a:lstStyle/>
          <a:p>
            <a:endParaRPr>
              <a:latin typeface="BIZ UDPゴシック" panose="020B0400000000000000" pitchFamily="50" charset="-128"/>
              <a:ea typeface="BIZ UDPゴシック" panose="020B0400000000000000" pitchFamily="50" charset="-128"/>
            </a:endParaRPr>
          </a:p>
        </p:txBody>
      </p:sp>
      <p:sp>
        <p:nvSpPr>
          <p:cNvPr id="5" name="object 5"/>
          <p:cNvSpPr/>
          <p:nvPr/>
        </p:nvSpPr>
        <p:spPr>
          <a:xfrm>
            <a:off x="6034930" y="401844"/>
            <a:ext cx="945515" cy="560070"/>
          </a:xfrm>
          <a:custGeom>
            <a:avLst/>
            <a:gdLst/>
            <a:ahLst/>
            <a:cxnLst/>
            <a:rect l="l" t="t" r="r" b="b"/>
            <a:pathLst>
              <a:path w="945515" h="560069">
                <a:moveTo>
                  <a:pt x="346468" y="116839"/>
                </a:moveTo>
                <a:lnTo>
                  <a:pt x="282659" y="147888"/>
                </a:lnTo>
                <a:lnTo>
                  <a:pt x="230606" y="174422"/>
                </a:lnTo>
                <a:lnTo>
                  <a:pt x="187350" y="198539"/>
                </a:lnTo>
                <a:lnTo>
                  <a:pt x="159689" y="308851"/>
                </a:lnTo>
                <a:lnTo>
                  <a:pt x="144304" y="350200"/>
                </a:lnTo>
                <a:lnTo>
                  <a:pt x="118789" y="386626"/>
                </a:lnTo>
                <a:lnTo>
                  <a:pt x="82301" y="412992"/>
                </a:lnTo>
                <a:lnTo>
                  <a:pt x="33997" y="424167"/>
                </a:lnTo>
                <a:lnTo>
                  <a:pt x="0" y="559663"/>
                </a:lnTo>
                <a:lnTo>
                  <a:pt x="46434" y="553880"/>
                </a:lnTo>
                <a:lnTo>
                  <a:pt x="122681" y="532714"/>
                </a:lnTo>
                <a:lnTo>
                  <a:pt x="169331" y="509011"/>
                </a:lnTo>
                <a:lnTo>
                  <a:pt x="210374" y="478570"/>
                </a:lnTo>
                <a:lnTo>
                  <a:pt x="244813" y="440925"/>
                </a:lnTo>
                <a:lnTo>
                  <a:pt x="271647" y="395608"/>
                </a:lnTo>
                <a:lnTo>
                  <a:pt x="289877" y="342150"/>
                </a:lnTo>
                <a:lnTo>
                  <a:pt x="346468" y="116839"/>
                </a:lnTo>
                <a:close/>
              </a:path>
              <a:path w="945515" h="560069">
                <a:moveTo>
                  <a:pt x="559190" y="200990"/>
                </a:moveTo>
                <a:lnTo>
                  <a:pt x="431876" y="200990"/>
                </a:lnTo>
                <a:lnTo>
                  <a:pt x="364083" y="471284"/>
                </a:lnTo>
                <a:lnTo>
                  <a:pt x="491312" y="471284"/>
                </a:lnTo>
                <a:lnTo>
                  <a:pt x="559190" y="200990"/>
                </a:lnTo>
                <a:close/>
              </a:path>
              <a:path w="945515" h="560069">
                <a:moveTo>
                  <a:pt x="786681" y="110072"/>
                </a:moveTo>
                <a:lnTo>
                  <a:pt x="653516" y="155981"/>
                </a:lnTo>
                <a:lnTo>
                  <a:pt x="574268" y="471284"/>
                </a:lnTo>
                <a:lnTo>
                  <a:pt x="740879" y="471284"/>
                </a:lnTo>
                <a:lnTo>
                  <a:pt x="789293" y="466687"/>
                </a:lnTo>
                <a:lnTo>
                  <a:pt x="839585" y="450200"/>
                </a:lnTo>
                <a:lnTo>
                  <a:pt x="875826" y="424722"/>
                </a:lnTo>
                <a:lnTo>
                  <a:pt x="903262" y="390124"/>
                </a:lnTo>
                <a:lnTo>
                  <a:pt x="909337" y="374078"/>
                </a:lnTo>
                <a:lnTo>
                  <a:pt x="721105" y="374078"/>
                </a:lnTo>
                <a:lnTo>
                  <a:pt x="787279" y="110261"/>
                </a:lnTo>
                <a:lnTo>
                  <a:pt x="786681" y="110072"/>
                </a:lnTo>
                <a:close/>
              </a:path>
              <a:path w="945515" h="560069">
                <a:moveTo>
                  <a:pt x="939374" y="109829"/>
                </a:moveTo>
                <a:lnTo>
                  <a:pt x="787387" y="109829"/>
                </a:lnTo>
                <a:lnTo>
                  <a:pt x="787279" y="110261"/>
                </a:lnTo>
                <a:lnTo>
                  <a:pt x="802021" y="114904"/>
                </a:lnTo>
                <a:lnTo>
                  <a:pt x="823506" y="141744"/>
                </a:lnTo>
                <a:lnTo>
                  <a:pt x="820798" y="177007"/>
                </a:lnTo>
                <a:lnTo>
                  <a:pt x="799558" y="207622"/>
                </a:lnTo>
                <a:lnTo>
                  <a:pt x="774487" y="229527"/>
                </a:lnTo>
                <a:lnTo>
                  <a:pt x="760285" y="238658"/>
                </a:lnTo>
                <a:lnTo>
                  <a:pt x="775617" y="247738"/>
                </a:lnTo>
                <a:lnTo>
                  <a:pt x="788169" y="260638"/>
                </a:lnTo>
                <a:lnTo>
                  <a:pt x="797124" y="278163"/>
                </a:lnTo>
                <a:lnTo>
                  <a:pt x="801662" y="301117"/>
                </a:lnTo>
                <a:lnTo>
                  <a:pt x="797240" y="327008"/>
                </a:lnTo>
                <a:lnTo>
                  <a:pt x="781100" y="350313"/>
                </a:lnTo>
                <a:lnTo>
                  <a:pt x="755102" y="367260"/>
                </a:lnTo>
                <a:lnTo>
                  <a:pt x="721105" y="374078"/>
                </a:lnTo>
                <a:lnTo>
                  <a:pt x="909337" y="374078"/>
                </a:lnTo>
                <a:lnTo>
                  <a:pt x="919327" y="347687"/>
                </a:lnTo>
                <a:lnTo>
                  <a:pt x="919792" y="318649"/>
                </a:lnTo>
                <a:lnTo>
                  <a:pt x="912148" y="291606"/>
                </a:lnTo>
                <a:lnTo>
                  <a:pt x="898271" y="267108"/>
                </a:lnTo>
                <a:lnTo>
                  <a:pt x="880033" y="245706"/>
                </a:lnTo>
                <a:lnTo>
                  <a:pt x="912021" y="221484"/>
                </a:lnTo>
                <a:lnTo>
                  <a:pt x="935416" y="187571"/>
                </a:lnTo>
                <a:lnTo>
                  <a:pt x="945350" y="145178"/>
                </a:lnTo>
                <a:lnTo>
                  <a:pt x="939374" y="109829"/>
                </a:lnTo>
                <a:close/>
              </a:path>
              <a:path w="945515" h="560069">
                <a:moveTo>
                  <a:pt x="744213" y="817"/>
                </a:moveTo>
                <a:lnTo>
                  <a:pt x="676833" y="7340"/>
                </a:lnTo>
                <a:lnTo>
                  <a:pt x="628019" y="17569"/>
                </a:lnTo>
                <a:lnTo>
                  <a:pt x="575172" y="32151"/>
                </a:lnTo>
                <a:lnTo>
                  <a:pt x="521557" y="49352"/>
                </a:lnTo>
                <a:lnTo>
                  <a:pt x="470439" y="67434"/>
                </a:lnTo>
                <a:lnTo>
                  <a:pt x="425083" y="84662"/>
                </a:lnTo>
                <a:lnTo>
                  <a:pt x="388755" y="99301"/>
                </a:lnTo>
                <a:lnTo>
                  <a:pt x="330720" y="246113"/>
                </a:lnTo>
                <a:lnTo>
                  <a:pt x="415390" y="207960"/>
                </a:lnTo>
                <a:lnTo>
                  <a:pt x="431876" y="200990"/>
                </a:lnTo>
                <a:lnTo>
                  <a:pt x="559190" y="200990"/>
                </a:lnTo>
                <a:lnTo>
                  <a:pt x="572744" y="147015"/>
                </a:lnTo>
                <a:lnTo>
                  <a:pt x="595735" y="138396"/>
                </a:lnTo>
                <a:lnTo>
                  <a:pt x="661971" y="118116"/>
                </a:lnTo>
                <a:lnTo>
                  <a:pt x="727535" y="104206"/>
                </a:lnTo>
                <a:lnTo>
                  <a:pt x="938382" y="103960"/>
                </a:lnTo>
                <a:lnTo>
                  <a:pt x="936955" y="95516"/>
                </a:lnTo>
                <a:lnTo>
                  <a:pt x="918783" y="62870"/>
                </a:lnTo>
                <a:lnTo>
                  <a:pt x="890076" y="36097"/>
                </a:lnTo>
                <a:lnTo>
                  <a:pt x="851180" y="16176"/>
                </a:lnTo>
                <a:lnTo>
                  <a:pt x="802444" y="4089"/>
                </a:lnTo>
                <a:lnTo>
                  <a:pt x="744213" y="817"/>
                </a:lnTo>
                <a:close/>
              </a:path>
              <a:path w="945515" h="560069">
                <a:moveTo>
                  <a:pt x="375818" y="0"/>
                </a:moveTo>
                <a:lnTo>
                  <a:pt x="237134" y="0"/>
                </a:lnTo>
                <a:lnTo>
                  <a:pt x="191439" y="182118"/>
                </a:lnTo>
                <a:lnTo>
                  <a:pt x="229873" y="161697"/>
                </a:lnTo>
                <a:lnTo>
                  <a:pt x="270503" y="140752"/>
                </a:lnTo>
                <a:lnTo>
                  <a:pt x="350481" y="100749"/>
                </a:lnTo>
                <a:lnTo>
                  <a:pt x="375818" y="0"/>
                </a:lnTo>
                <a:close/>
              </a:path>
              <a:path w="945515" h="560069">
                <a:moveTo>
                  <a:pt x="787387" y="109829"/>
                </a:moveTo>
                <a:lnTo>
                  <a:pt x="786681" y="110072"/>
                </a:lnTo>
                <a:lnTo>
                  <a:pt x="787279" y="110261"/>
                </a:lnTo>
                <a:lnTo>
                  <a:pt x="787387" y="109829"/>
                </a:lnTo>
                <a:close/>
              </a:path>
              <a:path w="945515" h="560069">
                <a:moveTo>
                  <a:pt x="938382" y="103960"/>
                </a:moveTo>
                <a:lnTo>
                  <a:pt x="767275" y="103960"/>
                </a:lnTo>
                <a:lnTo>
                  <a:pt x="786681" y="110072"/>
                </a:lnTo>
                <a:lnTo>
                  <a:pt x="787387" y="109829"/>
                </a:lnTo>
                <a:lnTo>
                  <a:pt x="939374" y="109829"/>
                </a:lnTo>
                <a:lnTo>
                  <a:pt x="938382" y="103960"/>
                </a:lnTo>
                <a:close/>
              </a:path>
            </a:pathLst>
          </a:custGeom>
          <a:solidFill>
            <a:srgbClr val="FFFFFF"/>
          </a:solidFill>
        </p:spPr>
        <p:txBody>
          <a:bodyPr wrap="square" lIns="0" tIns="0" rIns="0" bIns="0" rtlCol="0"/>
          <a:lstStyle/>
          <a:p>
            <a:endParaRPr>
              <a:latin typeface="BIZ UDPゴシック" panose="020B0400000000000000" pitchFamily="50" charset="-128"/>
              <a:ea typeface="BIZ UDPゴシック" panose="020B0400000000000000" pitchFamily="50" charset="-128"/>
            </a:endParaRPr>
          </a:p>
        </p:txBody>
      </p:sp>
      <p:pic>
        <p:nvPicPr>
          <p:cNvPr id="6" name="object 6"/>
          <p:cNvPicPr/>
          <p:nvPr/>
        </p:nvPicPr>
        <p:blipFill>
          <a:blip r:embed="rId2" cstate="print"/>
          <a:stretch>
            <a:fillRect/>
          </a:stretch>
        </p:blipFill>
        <p:spPr>
          <a:xfrm>
            <a:off x="5838667" y="1030902"/>
            <a:ext cx="1369476" cy="133833"/>
          </a:xfrm>
          <a:prstGeom prst="rect">
            <a:avLst/>
          </a:prstGeom>
        </p:spPr>
      </p:pic>
      <p:pic>
        <p:nvPicPr>
          <p:cNvPr id="7" name="object 7"/>
          <p:cNvPicPr/>
          <p:nvPr/>
        </p:nvPicPr>
        <p:blipFill>
          <a:blip r:embed="rId3" cstate="print"/>
          <a:stretch>
            <a:fillRect/>
          </a:stretch>
        </p:blipFill>
        <p:spPr>
          <a:xfrm>
            <a:off x="0" y="3544405"/>
            <a:ext cx="7560005" cy="53999"/>
          </a:xfrm>
          <a:prstGeom prst="rect">
            <a:avLst/>
          </a:prstGeom>
        </p:spPr>
      </p:pic>
      <p:sp>
        <p:nvSpPr>
          <p:cNvPr id="8" name="object 8"/>
          <p:cNvSpPr/>
          <p:nvPr/>
        </p:nvSpPr>
        <p:spPr>
          <a:xfrm>
            <a:off x="540000" y="9612002"/>
            <a:ext cx="5472430" cy="0"/>
          </a:xfrm>
          <a:custGeom>
            <a:avLst/>
            <a:gdLst/>
            <a:ahLst/>
            <a:cxnLst/>
            <a:rect l="l" t="t" r="r" b="b"/>
            <a:pathLst>
              <a:path w="5472430">
                <a:moveTo>
                  <a:pt x="0" y="0"/>
                </a:moveTo>
                <a:lnTo>
                  <a:pt x="5471998" y="0"/>
                </a:lnTo>
              </a:path>
            </a:pathLst>
          </a:custGeom>
          <a:ln w="14262">
            <a:solidFill>
              <a:srgbClr val="FFFFFF"/>
            </a:solidFill>
          </a:ln>
        </p:spPr>
        <p:txBody>
          <a:bodyPr wrap="square" lIns="0" tIns="0" rIns="0" bIns="0" rtlCol="0"/>
          <a:lstStyle/>
          <a:p>
            <a:endParaRPr>
              <a:latin typeface="BIZ UDPゴシック" panose="020B0400000000000000" pitchFamily="50" charset="-128"/>
              <a:ea typeface="BIZ UDPゴシック" panose="020B0400000000000000" pitchFamily="50" charset="-128"/>
            </a:endParaRPr>
          </a:p>
        </p:txBody>
      </p:sp>
      <p:sp>
        <p:nvSpPr>
          <p:cNvPr id="9" name="object 9"/>
          <p:cNvSpPr txBox="1"/>
          <p:nvPr/>
        </p:nvSpPr>
        <p:spPr>
          <a:xfrm>
            <a:off x="492522" y="9229522"/>
            <a:ext cx="4626124" cy="382156"/>
          </a:xfrm>
          <a:prstGeom prst="rect">
            <a:avLst/>
          </a:prstGeom>
        </p:spPr>
        <p:txBody>
          <a:bodyPr vert="horz" wrap="square" lIns="0" tIns="12700" rIns="0" bIns="0" rtlCol="0">
            <a:spAutoFit/>
          </a:bodyPr>
          <a:lstStyle/>
          <a:p>
            <a:pPr marL="12700">
              <a:lnSpc>
                <a:spcPct val="100000"/>
              </a:lnSpc>
              <a:spcBef>
                <a:spcPts val="100"/>
              </a:spcBef>
            </a:pPr>
            <a:r>
              <a:rPr lang="en-US" altLang="ja-JP" sz="2400" b="1" dirty="0">
                <a:solidFill>
                  <a:srgbClr val="FFFFFF"/>
                </a:solidFill>
                <a:latin typeface="BIZ UDPゴシック" panose="020B0400000000000000" pitchFamily="50" charset="-128"/>
                <a:ea typeface="BIZ UDPゴシック" panose="020B0400000000000000" pitchFamily="50" charset="-128"/>
                <a:cs typeface="ヒラギノ明朝 ProN W6"/>
              </a:rPr>
              <a:t>JTB</a:t>
            </a:r>
            <a:r>
              <a:rPr lang="ja-JP" altLang="en-US" sz="2400" b="1" dirty="0">
                <a:solidFill>
                  <a:srgbClr val="FFFFFF"/>
                </a:solidFill>
                <a:latin typeface="BIZ UDPゴシック" panose="020B0400000000000000" pitchFamily="50" charset="-128"/>
                <a:ea typeface="BIZ UDPゴシック" panose="020B0400000000000000" pitchFamily="50" charset="-128"/>
                <a:cs typeface="ヒラギノ明朝 ProN W6"/>
              </a:rPr>
              <a:t>トラベルゲート札幌</a:t>
            </a:r>
            <a:endParaRPr sz="2400" dirty="0">
              <a:latin typeface="BIZ UDPゴシック" panose="020B0400000000000000" pitchFamily="50" charset="-128"/>
              <a:ea typeface="BIZ UDPゴシック" panose="020B0400000000000000" pitchFamily="50" charset="-128"/>
              <a:cs typeface="ヒラギノ明朝 ProN W6"/>
            </a:endParaRPr>
          </a:p>
        </p:txBody>
      </p:sp>
      <p:sp>
        <p:nvSpPr>
          <p:cNvPr id="10" name="object 10"/>
          <p:cNvSpPr txBox="1"/>
          <p:nvPr/>
        </p:nvSpPr>
        <p:spPr>
          <a:xfrm>
            <a:off x="510802" y="9600020"/>
            <a:ext cx="5172448" cy="881202"/>
          </a:xfrm>
          <a:prstGeom prst="rect">
            <a:avLst/>
          </a:prstGeom>
        </p:spPr>
        <p:txBody>
          <a:bodyPr vert="horz" wrap="square" lIns="0" tIns="61594" rIns="0" bIns="0" rtlCol="0">
            <a:spAutoFit/>
          </a:bodyPr>
          <a:lstStyle/>
          <a:p>
            <a:pPr marL="12700">
              <a:lnSpc>
                <a:spcPct val="100000"/>
              </a:lnSpc>
              <a:spcBef>
                <a:spcPts val="484"/>
              </a:spcBef>
            </a:pPr>
            <a:r>
              <a:rPr sz="1600" b="1" dirty="0">
                <a:solidFill>
                  <a:srgbClr val="FFFFFF"/>
                </a:solidFill>
                <a:latin typeface="BIZ UDPゴシック" panose="020B0400000000000000" pitchFamily="50" charset="-128"/>
                <a:ea typeface="BIZ UDPゴシック" panose="020B0400000000000000" pitchFamily="50" charset="-128"/>
                <a:cs typeface="ヒラギノ明朝 ProN W6"/>
              </a:rPr>
              <a:t>TEL:</a:t>
            </a:r>
            <a:r>
              <a:rPr lang="ja-JP" altLang="en-US" sz="1600" b="1" dirty="0" smtClean="0">
                <a:solidFill>
                  <a:srgbClr val="FFFFFF"/>
                </a:solidFill>
                <a:latin typeface="BIZ UDPゴシック" panose="020B0400000000000000" pitchFamily="50" charset="-128"/>
                <a:ea typeface="BIZ UDPゴシック" panose="020B0400000000000000" pitchFamily="50" charset="-128"/>
                <a:cs typeface="ヒラギノ明朝 ProN W6"/>
              </a:rPr>
              <a:t>０１１－２７１－６６０</a:t>
            </a:r>
            <a:r>
              <a:rPr lang="en-US" altLang="ja-JP" sz="1600" b="1" dirty="0" smtClean="0">
                <a:solidFill>
                  <a:srgbClr val="FFFFFF"/>
                </a:solidFill>
                <a:latin typeface="BIZ UDPゴシック" panose="020B0400000000000000" pitchFamily="50" charset="-128"/>
                <a:ea typeface="BIZ UDPゴシック" panose="020B0400000000000000" pitchFamily="50" charset="-128"/>
                <a:cs typeface="ヒラギノ明朝 ProN W6"/>
              </a:rPr>
              <a:t>0</a:t>
            </a:r>
            <a:r>
              <a:rPr lang="ja-JP" altLang="en-US" sz="1600" b="1" dirty="0" smtClean="0">
                <a:solidFill>
                  <a:srgbClr val="FFFFFF"/>
                </a:solidFill>
                <a:latin typeface="BIZ UDPゴシック" panose="020B0400000000000000" pitchFamily="50" charset="-128"/>
                <a:ea typeface="BIZ UDPゴシック" panose="020B0400000000000000" pitchFamily="50" charset="-128"/>
                <a:cs typeface="ヒラギノ明朝 ProN W6"/>
              </a:rPr>
              <a:t>（</a:t>
            </a:r>
            <a:r>
              <a:rPr lang="ja-JP" altLang="en-US" sz="1600" b="1" dirty="0">
                <a:solidFill>
                  <a:srgbClr val="FFFFFF"/>
                </a:solidFill>
                <a:latin typeface="BIZ UDPゴシック" panose="020B0400000000000000" pitchFamily="50" charset="-128"/>
                <a:ea typeface="BIZ UDPゴシック" panose="020B0400000000000000" pitchFamily="50" charset="-128"/>
                <a:cs typeface="ヒラギノ明朝 ProN W6"/>
              </a:rPr>
              <a:t>海外旅行専用ダイヤル）</a:t>
            </a:r>
            <a:endParaRPr sz="1600" dirty="0">
              <a:latin typeface="BIZ UDPゴシック" panose="020B0400000000000000" pitchFamily="50" charset="-128"/>
              <a:ea typeface="BIZ UDPゴシック" panose="020B0400000000000000" pitchFamily="50" charset="-128"/>
              <a:cs typeface="ヒラギノ明朝 ProN W6"/>
            </a:endParaRPr>
          </a:p>
          <a:p>
            <a:pPr marL="23495" marR="5080">
              <a:lnSpc>
                <a:spcPct val="111600"/>
              </a:lnSpc>
              <a:spcBef>
                <a:spcPts val="95"/>
              </a:spcBef>
            </a:pPr>
            <a:r>
              <a:rPr sz="1100" b="1" dirty="0">
                <a:solidFill>
                  <a:srgbClr val="FFFFFF"/>
                </a:solidFill>
                <a:latin typeface="BIZ UDPゴシック" panose="020B0400000000000000" pitchFamily="50" charset="-128"/>
                <a:ea typeface="BIZ UDPゴシック" panose="020B0400000000000000" pitchFamily="50" charset="-128"/>
                <a:cs typeface="ヒラギノ明朝 ProN W6"/>
              </a:rPr>
              <a:t>〒</a:t>
            </a:r>
            <a:r>
              <a:rPr lang="ja-JP" altLang="en-US" sz="1100" b="1" dirty="0">
                <a:solidFill>
                  <a:srgbClr val="FFFFFF"/>
                </a:solidFill>
                <a:latin typeface="BIZ UDPゴシック" panose="020B0400000000000000" pitchFamily="50" charset="-128"/>
                <a:ea typeface="BIZ UDPゴシック" panose="020B0400000000000000" pitchFamily="50" charset="-128"/>
                <a:cs typeface="ヒラギノ明朝 ProN W6"/>
              </a:rPr>
              <a:t>０６０－００６１　札幌市中央区南</a:t>
            </a:r>
            <a:r>
              <a:rPr lang="en-US" altLang="ja-JP" sz="1100" b="1" dirty="0">
                <a:solidFill>
                  <a:srgbClr val="FFFFFF"/>
                </a:solidFill>
                <a:latin typeface="BIZ UDPゴシック" panose="020B0400000000000000" pitchFamily="50" charset="-128"/>
                <a:ea typeface="BIZ UDPゴシック" panose="020B0400000000000000" pitchFamily="50" charset="-128"/>
                <a:cs typeface="ヒラギノ明朝 ProN W6"/>
              </a:rPr>
              <a:t>1</a:t>
            </a:r>
            <a:r>
              <a:rPr lang="ja-JP" altLang="en-US" sz="1100" b="1" dirty="0">
                <a:solidFill>
                  <a:srgbClr val="FFFFFF"/>
                </a:solidFill>
                <a:latin typeface="BIZ UDPゴシック" panose="020B0400000000000000" pitchFamily="50" charset="-128"/>
                <a:ea typeface="BIZ UDPゴシック" panose="020B0400000000000000" pitchFamily="50" charset="-128"/>
                <a:cs typeface="ヒラギノ明朝 ProN W6"/>
              </a:rPr>
              <a:t>条西</a:t>
            </a:r>
            <a:r>
              <a:rPr lang="en-US" altLang="ja-JP" sz="1100" b="1" dirty="0">
                <a:solidFill>
                  <a:srgbClr val="FFFFFF"/>
                </a:solidFill>
                <a:latin typeface="BIZ UDPゴシック" panose="020B0400000000000000" pitchFamily="50" charset="-128"/>
                <a:ea typeface="BIZ UDPゴシック" panose="020B0400000000000000" pitchFamily="50" charset="-128"/>
                <a:cs typeface="ヒラギノ明朝 ProN W6"/>
              </a:rPr>
              <a:t>2</a:t>
            </a:r>
            <a:r>
              <a:rPr lang="ja-JP" altLang="en-US" sz="1100" b="1" dirty="0">
                <a:solidFill>
                  <a:srgbClr val="FFFFFF"/>
                </a:solidFill>
                <a:latin typeface="BIZ UDPゴシック" panose="020B0400000000000000" pitchFamily="50" charset="-128"/>
                <a:ea typeface="BIZ UDPゴシック" panose="020B0400000000000000" pitchFamily="50" charset="-128"/>
                <a:cs typeface="ヒラギノ明朝 ProN W6"/>
              </a:rPr>
              <a:t>丁目４－５</a:t>
            </a:r>
            <a:endParaRPr lang="en-US" altLang="ja-JP" sz="1100" b="1" dirty="0">
              <a:solidFill>
                <a:srgbClr val="FFFFFF"/>
              </a:solidFill>
              <a:latin typeface="BIZ UDPゴシック" panose="020B0400000000000000" pitchFamily="50" charset="-128"/>
              <a:ea typeface="BIZ UDPゴシック" panose="020B0400000000000000" pitchFamily="50" charset="-128"/>
              <a:cs typeface="ヒラギノ明朝 ProN W6"/>
            </a:endParaRPr>
          </a:p>
          <a:p>
            <a:pPr marL="23495" marR="5080">
              <a:lnSpc>
                <a:spcPct val="111600"/>
              </a:lnSpc>
              <a:spcBef>
                <a:spcPts val="95"/>
              </a:spcBef>
            </a:pPr>
            <a:r>
              <a:rPr lang="ja-JP" altLang="en-US" sz="1100" b="1" dirty="0">
                <a:solidFill>
                  <a:srgbClr val="FFFFFF"/>
                </a:solidFill>
                <a:latin typeface="BIZ UDPゴシック" panose="020B0400000000000000" pitchFamily="50" charset="-128"/>
                <a:ea typeface="BIZ UDPゴシック" panose="020B0400000000000000" pitchFamily="50" charset="-128"/>
                <a:cs typeface="ヒラギノ明朝 ProN W6"/>
              </a:rPr>
              <a:t>営業時間　１０：００～１９：００（受付終了１８：００）</a:t>
            </a:r>
            <a:endParaRPr lang="en-US" altLang="ja-JP" sz="1100" b="1" dirty="0">
              <a:solidFill>
                <a:srgbClr val="FFFFFF"/>
              </a:solidFill>
              <a:latin typeface="BIZ UDPゴシック" panose="020B0400000000000000" pitchFamily="50" charset="-128"/>
              <a:ea typeface="BIZ UDPゴシック" panose="020B0400000000000000" pitchFamily="50" charset="-128"/>
              <a:cs typeface="ヒラギノ明朝 ProN W6"/>
            </a:endParaRPr>
          </a:p>
          <a:p>
            <a:pPr marL="23495" marR="5080">
              <a:lnSpc>
                <a:spcPct val="111600"/>
              </a:lnSpc>
              <a:spcBef>
                <a:spcPts val="95"/>
              </a:spcBef>
            </a:pPr>
            <a:endParaRPr sz="900" dirty="0">
              <a:latin typeface="BIZ UDPゴシック" panose="020B0400000000000000" pitchFamily="50" charset="-128"/>
              <a:ea typeface="BIZ UDPゴシック" panose="020B0400000000000000" pitchFamily="50" charset="-128"/>
              <a:cs typeface="ヒラギノ明朝 ProN W6"/>
            </a:endParaRPr>
          </a:p>
        </p:txBody>
      </p:sp>
      <p:sp>
        <p:nvSpPr>
          <p:cNvPr id="11" name="object 11"/>
          <p:cNvSpPr txBox="1">
            <a:spLocks noGrp="1"/>
          </p:cNvSpPr>
          <p:nvPr>
            <p:ph type="title"/>
          </p:nvPr>
        </p:nvSpPr>
        <p:spPr>
          <a:xfrm>
            <a:off x="355836" y="1033802"/>
            <a:ext cx="6679565" cy="2325573"/>
          </a:xfrm>
          <a:prstGeom prst="rect">
            <a:avLst/>
          </a:prstGeom>
        </p:spPr>
        <p:txBody>
          <a:bodyPr vert="horz" wrap="square" lIns="0" tIns="431800" rIns="0" bIns="0" rtlCol="0">
            <a:spAutoFit/>
          </a:bodyPr>
          <a:lstStyle/>
          <a:p>
            <a:pPr marL="12700">
              <a:lnSpc>
                <a:spcPct val="100000"/>
              </a:lnSpc>
              <a:spcBef>
                <a:spcPts val="3400"/>
              </a:spcBef>
            </a:pPr>
            <a:r>
              <a:rPr lang="ja-JP" altLang="en-US" sz="3200" dirty="0">
                <a:latin typeface="BIZ UDPゴシック" panose="020B0400000000000000" pitchFamily="50" charset="-128"/>
                <a:ea typeface="BIZ UDPゴシック" panose="020B0400000000000000" pitchFamily="50" charset="-128"/>
              </a:rPr>
              <a:t>添乗員による</a:t>
            </a:r>
            <a:r>
              <a:rPr lang="en-US" altLang="ja-JP" sz="3200" dirty="0">
                <a:latin typeface="BIZ UDPゴシック" panose="020B0400000000000000" pitchFamily="50" charset="-128"/>
                <a:ea typeface="BIZ UDPゴシック" panose="020B0400000000000000" pitchFamily="50" charset="-128"/>
              </a:rPr>
              <a:t>JTB</a:t>
            </a:r>
            <a:r>
              <a:rPr lang="ja-JP" altLang="en-US" sz="3200" dirty="0">
                <a:latin typeface="BIZ UDPゴシック" panose="020B0400000000000000" pitchFamily="50" charset="-128"/>
                <a:ea typeface="BIZ UDPゴシック" panose="020B0400000000000000" pitchFamily="50" charset="-128"/>
              </a:rPr>
              <a:t>海外旅行説明会</a:t>
            </a:r>
            <a:r>
              <a:rPr lang="en-US" altLang="ja-JP" sz="3200" dirty="0">
                <a:latin typeface="BIZ UDPゴシック" panose="020B0400000000000000" pitchFamily="50" charset="-128"/>
                <a:ea typeface="BIZ UDPゴシック" panose="020B0400000000000000" pitchFamily="50" charset="-128"/>
              </a:rPr>
              <a:t/>
            </a:r>
            <a:br>
              <a:rPr lang="en-US" altLang="ja-JP" sz="3200" dirty="0">
                <a:latin typeface="BIZ UDPゴシック" panose="020B0400000000000000" pitchFamily="50" charset="-128"/>
                <a:ea typeface="BIZ UDPゴシック" panose="020B0400000000000000" pitchFamily="50" charset="-128"/>
              </a:rPr>
            </a:br>
            <a:r>
              <a:rPr lang="ja-JP" altLang="en-US" sz="3200" dirty="0">
                <a:latin typeface="BIZ UDPゴシック" panose="020B0400000000000000" pitchFamily="50" charset="-128"/>
                <a:ea typeface="BIZ UDPゴシック" panose="020B0400000000000000" pitchFamily="50" charset="-128"/>
              </a:rPr>
              <a:t>（</a:t>
            </a:r>
            <a:r>
              <a:rPr lang="en-US" altLang="ja-JP" sz="3200" dirty="0">
                <a:latin typeface="BIZ UDPゴシック" panose="020B0400000000000000" pitchFamily="50" charset="-128"/>
                <a:ea typeface="BIZ UDPゴシック" panose="020B0400000000000000" pitchFamily="50" charset="-128"/>
              </a:rPr>
              <a:t>2025</a:t>
            </a:r>
            <a:r>
              <a:rPr lang="ja-JP" altLang="en-US" sz="3200" dirty="0">
                <a:latin typeface="BIZ UDPゴシック" panose="020B0400000000000000" pitchFamily="50" charset="-128"/>
                <a:ea typeface="BIZ UDPゴシック" panose="020B0400000000000000" pitchFamily="50" charset="-128"/>
              </a:rPr>
              <a:t>年</a:t>
            </a:r>
            <a:r>
              <a:rPr lang="en-US" altLang="ja-JP" sz="3200" dirty="0">
                <a:latin typeface="BIZ UDPゴシック" panose="020B0400000000000000" pitchFamily="50" charset="-128"/>
                <a:ea typeface="BIZ UDPゴシック" panose="020B0400000000000000" pitchFamily="50" charset="-128"/>
              </a:rPr>
              <a:t>GW</a:t>
            </a:r>
            <a:r>
              <a:rPr lang="ja-JP" altLang="en-US" sz="3200" dirty="0">
                <a:latin typeface="BIZ UDPゴシック" panose="020B0400000000000000" pitchFamily="50" charset="-128"/>
                <a:ea typeface="BIZ UDPゴシック" panose="020B0400000000000000" pitchFamily="50" charset="-128"/>
              </a:rPr>
              <a:t>・お盆含む）のご案内</a:t>
            </a:r>
          </a:p>
          <a:p>
            <a:pPr marL="184150" marR="5080" algn="just">
              <a:lnSpc>
                <a:spcPct val="118100"/>
              </a:lnSpc>
              <a:spcBef>
                <a:spcPts val="365"/>
              </a:spcBef>
            </a:pPr>
            <a:r>
              <a:rPr lang="en-US" sz="1100" b="0" dirty="0">
                <a:latin typeface="BIZ UDPゴシック" panose="020B0400000000000000" pitchFamily="50" charset="-128"/>
                <a:ea typeface="BIZ UDPゴシック" panose="020B0400000000000000" pitchFamily="50" charset="-128"/>
                <a:cs typeface="ヒラギノ明朝 ProN W3"/>
              </a:rPr>
              <a:t/>
            </a:r>
            <a:br>
              <a:rPr lang="en-US" sz="1100" b="0" dirty="0">
                <a:latin typeface="BIZ UDPゴシック" panose="020B0400000000000000" pitchFamily="50" charset="-128"/>
                <a:ea typeface="BIZ UDPゴシック" panose="020B0400000000000000" pitchFamily="50" charset="-128"/>
                <a:cs typeface="ヒラギノ明朝 ProN W3"/>
              </a:rPr>
            </a:br>
            <a:r>
              <a:rPr lang="ja-JP" altLang="en-US" sz="1200" b="0" dirty="0">
                <a:latin typeface="BIZ UDPゴシック" panose="020B0400000000000000" pitchFamily="50" charset="-128"/>
                <a:ea typeface="BIZ UDPゴシック" panose="020B0400000000000000" pitchFamily="50" charset="-128"/>
                <a:cs typeface="ヒラギノ明朝 ProN W3"/>
              </a:rPr>
              <a:t>現役添乗員がこれから発売される</a:t>
            </a:r>
            <a:r>
              <a:rPr lang="en-US" altLang="ja-JP" sz="1200" b="0" dirty="0">
                <a:latin typeface="BIZ UDPゴシック" panose="020B0400000000000000" pitchFamily="50" charset="-128"/>
                <a:ea typeface="BIZ UDPゴシック" panose="020B0400000000000000" pitchFamily="50" charset="-128"/>
                <a:cs typeface="ヒラギノ明朝 ProN W3"/>
              </a:rPr>
              <a:t>2025</a:t>
            </a:r>
            <a:r>
              <a:rPr lang="ja-JP" altLang="en-US" sz="1200" b="0" dirty="0">
                <a:latin typeface="BIZ UDPゴシック" panose="020B0400000000000000" pitchFamily="50" charset="-128"/>
                <a:ea typeface="BIZ UDPゴシック" panose="020B0400000000000000" pitchFamily="50" charset="-128"/>
                <a:cs typeface="ヒラギノ明朝 ProN W3"/>
              </a:rPr>
              <a:t>年添乗員付きコースの魅力をたっぷりと</a:t>
            </a:r>
            <a:r>
              <a:rPr lang="en-US" altLang="ja-JP" sz="1200" b="0" dirty="0">
                <a:latin typeface="BIZ UDPゴシック" panose="020B0400000000000000" pitchFamily="50" charset="-128"/>
                <a:ea typeface="BIZ UDPゴシック" panose="020B0400000000000000" pitchFamily="50" charset="-128"/>
                <a:cs typeface="ヒラギノ明朝 ProN W3"/>
              </a:rPr>
              <a:t/>
            </a:r>
            <a:br>
              <a:rPr lang="en-US" altLang="ja-JP" sz="1200" b="0" dirty="0">
                <a:latin typeface="BIZ UDPゴシック" panose="020B0400000000000000" pitchFamily="50" charset="-128"/>
                <a:ea typeface="BIZ UDPゴシック" panose="020B0400000000000000" pitchFamily="50" charset="-128"/>
                <a:cs typeface="ヒラギノ明朝 ProN W3"/>
              </a:rPr>
            </a:br>
            <a:r>
              <a:rPr lang="ja-JP" altLang="en-US" sz="1200" b="0" dirty="0">
                <a:latin typeface="BIZ UDPゴシック" panose="020B0400000000000000" pitchFamily="50" charset="-128"/>
                <a:ea typeface="BIZ UDPゴシック" panose="020B0400000000000000" pitchFamily="50" charset="-128"/>
                <a:cs typeface="ヒラギノ明朝 ProN W3"/>
              </a:rPr>
              <a:t>ご説明いたします！すでにご旅行を考えている方、どこか海外に行きたいなと思われている方、</a:t>
            </a:r>
            <a:r>
              <a:rPr lang="en-US" altLang="ja-JP" sz="1200" b="0" dirty="0">
                <a:latin typeface="BIZ UDPゴシック" panose="020B0400000000000000" pitchFamily="50" charset="-128"/>
                <a:ea typeface="BIZ UDPゴシック" panose="020B0400000000000000" pitchFamily="50" charset="-128"/>
                <a:cs typeface="ヒラギノ明朝 ProN W3"/>
              </a:rPr>
              <a:t/>
            </a:r>
            <a:br>
              <a:rPr lang="en-US" altLang="ja-JP" sz="1200" b="0" dirty="0">
                <a:latin typeface="BIZ UDPゴシック" panose="020B0400000000000000" pitchFamily="50" charset="-128"/>
                <a:ea typeface="BIZ UDPゴシック" panose="020B0400000000000000" pitchFamily="50" charset="-128"/>
                <a:cs typeface="ヒラギノ明朝 ProN W3"/>
              </a:rPr>
            </a:br>
            <a:r>
              <a:rPr lang="ja-JP" altLang="en-US" sz="1200" b="0" dirty="0">
                <a:latin typeface="BIZ UDPゴシック" panose="020B0400000000000000" pitchFamily="50" charset="-128"/>
                <a:ea typeface="BIZ UDPゴシック" panose="020B0400000000000000" pitchFamily="50" charset="-128"/>
                <a:cs typeface="ヒラギノ明朝 ProN W3"/>
              </a:rPr>
              <a:t>この機会にぜひ会場にお越し下さい。（ご参加は無料です</a:t>
            </a:r>
            <a:r>
              <a:rPr lang="en-US" altLang="ja-JP" sz="1200" b="0" dirty="0">
                <a:latin typeface="BIZ UDPゴシック" panose="020B0400000000000000" pitchFamily="50" charset="-128"/>
                <a:ea typeface="BIZ UDPゴシック" panose="020B0400000000000000" pitchFamily="50" charset="-128"/>
                <a:cs typeface="ヒラギノ明朝 ProN W3"/>
              </a:rPr>
              <a:t>※</a:t>
            </a:r>
            <a:r>
              <a:rPr lang="ja-JP" altLang="en-US" sz="1200" b="0" dirty="0">
                <a:latin typeface="BIZ UDPゴシック" panose="020B0400000000000000" pitchFamily="50" charset="-128"/>
                <a:ea typeface="BIZ UDPゴシック" panose="020B0400000000000000" pitchFamily="50" charset="-128"/>
                <a:cs typeface="ヒラギノ明朝 ProN W3"/>
              </a:rPr>
              <a:t>事前予約制）</a:t>
            </a:r>
            <a:endParaRPr sz="1200" dirty="0">
              <a:latin typeface="BIZ UDPゴシック" panose="020B0400000000000000" pitchFamily="50" charset="-128"/>
              <a:ea typeface="BIZ UDPゴシック" panose="020B0400000000000000" pitchFamily="50" charset="-128"/>
              <a:cs typeface="ヒラギノ明朝 ProN W3"/>
            </a:endParaRPr>
          </a:p>
        </p:txBody>
      </p:sp>
      <p:sp>
        <p:nvSpPr>
          <p:cNvPr id="13" name="object 13"/>
          <p:cNvSpPr txBox="1"/>
          <p:nvPr/>
        </p:nvSpPr>
        <p:spPr>
          <a:xfrm>
            <a:off x="730250" y="4495532"/>
            <a:ext cx="3428999" cy="2665794"/>
          </a:xfrm>
          <a:prstGeom prst="rect">
            <a:avLst/>
          </a:prstGeom>
        </p:spPr>
        <p:txBody>
          <a:bodyPr vert="horz" wrap="square" lIns="0" tIns="12700" rIns="0" bIns="0" rtlCol="0" anchor="t">
            <a:spAutoFit/>
          </a:bodyPr>
          <a:lstStyle/>
          <a:p>
            <a:pPr marL="12700" marR="5080" algn="just">
              <a:lnSpc>
                <a:spcPct val="118100"/>
              </a:lnSpc>
              <a:spcBef>
                <a:spcPts val="100"/>
              </a:spcBef>
            </a:pPr>
            <a:r>
              <a:rPr lang="en-US" altLang="ja-JP" sz="1400" b="1" u="sng" dirty="0">
                <a:latin typeface="BIZ UDPゴシック" panose="020B0400000000000000" pitchFamily="50" charset="-128"/>
                <a:ea typeface="BIZ UDPゴシック" panose="020B0400000000000000" pitchFamily="50" charset="-128"/>
                <a:cs typeface="ヒラギノ明朝 ProN W3"/>
              </a:rPr>
              <a:t>11</a:t>
            </a:r>
            <a:r>
              <a:rPr lang="ja-JP" altLang="en-US" sz="1400" b="1" u="sng" dirty="0">
                <a:latin typeface="BIZ UDPゴシック" panose="020B0400000000000000" pitchFamily="50" charset="-128"/>
                <a:ea typeface="BIZ UDPゴシック" panose="020B0400000000000000" pitchFamily="50" charset="-128"/>
                <a:cs typeface="ヒラギノ明朝 ProN W3"/>
              </a:rPr>
              <a:t>月</a:t>
            </a:r>
            <a:r>
              <a:rPr lang="en-US" altLang="ja-JP" sz="1400" b="1" u="sng" dirty="0">
                <a:latin typeface="BIZ UDPゴシック" panose="020B0400000000000000" pitchFamily="50" charset="-128"/>
                <a:ea typeface="BIZ UDPゴシック" panose="020B0400000000000000" pitchFamily="50" charset="-128"/>
                <a:cs typeface="ヒラギノ明朝 ProN W3"/>
              </a:rPr>
              <a:t>22</a:t>
            </a:r>
            <a:r>
              <a:rPr lang="ja-JP" altLang="en-US" sz="1400" b="1" u="sng" dirty="0">
                <a:latin typeface="BIZ UDPゴシック" panose="020B0400000000000000" pitchFamily="50" charset="-128"/>
                <a:ea typeface="BIZ UDPゴシック" panose="020B0400000000000000" pitchFamily="50" charset="-128"/>
                <a:cs typeface="ヒラギノ明朝 ProN W3"/>
              </a:rPr>
              <a:t>日発売</a:t>
            </a:r>
            <a:r>
              <a:rPr lang="ja-JP" altLang="en-US" sz="1400" b="1" dirty="0">
                <a:latin typeface="BIZ UDPゴシック" panose="020B0400000000000000" pitchFamily="50" charset="-128"/>
                <a:ea typeface="BIZ UDPゴシック" panose="020B0400000000000000" pitchFamily="50" charset="-128"/>
                <a:cs typeface="ヒラギノ明朝 ProN W3"/>
              </a:rPr>
              <a:t>　クオリティヨーロッパ</a:t>
            </a:r>
            <a:endParaRPr lang="en-US" altLang="ja-JP" sz="1400" b="1" dirty="0">
              <a:latin typeface="BIZ UDPゴシック" panose="020B0400000000000000" pitchFamily="50" charset="-128"/>
              <a:ea typeface="BIZ UDPゴシック" panose="020B0400000000000000" pitchFamily="50" charset="-128"/>
              <a:cs typeface="ヒラギノ明朝 ProN W3"/>
            </a:endParaRPr>
          </a:p>
          <a:p>
            <a:pPr marL="12700" marR="5080" algn="just">
              <a:lnSpc>
                <a:spcPct val="118100"/>
              </a:lnSpc>
              <a:spcBef>
                <a:spcPts val="100"/>
              </a:spcBef>
            </a:pPr>
            <a:r>
              <a:rPr lang="en-US" altLang="ja-JP" sz="1400" b="1" u="sng" dirty="0">
                <a:latin typeface="BIZ UDPゴシック" panose="020B0400000000000000" pitchFamily="50" charset="-128"/>
                <a:ea typeface="BIZ UDPゴシック" panose="020B0400000000000000" pitchFamily="50" charset="-128"/>
                <a:cs typeface="ヒラギノ明朝 ProN W3"/>
              </a:rPr>
              <a:t>11</a:t>
            </a:r>
            <a:r>
              <a:rPr lang="ja-JP" altLang="en-US" sz="1400" b="1" u="sng" dirty="0">
                <a:latin typeface="BIZ UDPゴシック" panose="020B0400000000000000" pitchFamily="50" charset="-128"/>
                <a:ea typeface="BIZ UDPゴシック" panose="020B0400000000000000" pitchFamily="50" charset="-128"/>
                <a:cs typeface="ヒラギノ明朝 ProN W3"/>
              </a:rPr>
              <a:t>月</a:t>
            </a:r>
            <a:r>
              <a:rPr lang="en-US" altLang="ja-JP" sz="1400" b="1" u="sng" dirty="0">
                <a:latin typeface="BIZ UDPゴシック" panose="020B0400000000000000" pitchFamily="50" charset="-128"/>
                <a:ea typeface="BIZ UDPゴシック" panose="020B0400000000000000" pitchFamily="50" charset="-128"/>
                <a:cs typeface="ヒラギノ明朝 ProN W3"/>
              </a:rPr>
              <a:t>29</a:t>
            </a:r>
            <a:r>
              <a:rPr lang="ja-JP" altLang="en-US" sz="1400" b="1" u="sng" dirty="0">
                <a:latin typeface="BIZ UDPゴシック" panose="020B0400000000000000" pitchFamily="50" charset="-128"/>
                <a:ea typeface="BIZ UDPゴシック" panose="020B0400000000000000" pitchFamily="50" charset="-128"/>
                <a:cs typeface="ヒラギノ明朝 ProN W3"/>
              </a:rPr>
              <a:t>日発売</a:t>
            </a:r>
            <a:r>
              <a:rPr lang="ja-JP" altLang="en-US" sz="1400" b="1" dirty="0">
                <a:latin typeface="BIZ UDPゴシック" panose="020B0400000000000000" pitchFamily="50" charset="-128"/>
                <a:ea typeface="BIZ UDPゴシック" panose="020B0400000000000000" pitchFamily="50" charset="-128"/>
                <a:cs typeface="ヒラギノ明朝 ProN W3"/>
              </a:rPr>
              <a:t>　中近東・トルコ・エジプト</a:t>
            </a:r>
            <a:endParaRPr lang="en-US" altLang="ja-JP" sz="1400" b="1" dirty="0">
              <a:latin typeface="BIZ UDPゴシック" panose="020B0400000000000000" pitchFamily="50" charset="-128"/>
              <a:ea typeface="BIZ UDPゴシック" panose="020B0400000000000000" pitchFamily="50" charset="-128"/>
              <a:cs typeface="ヒラギノ明朝 ProN W3"/>
            </a:endParaRPr>
          </a:p>
          <a:p>
            <a:pPr marL="12700" marR="5080" algn="just">
              <a:lnSpc>
                <a:spcPct val="118100"/>
              </a:lnSpc>
              <a:spcBef>
                <a:spcPts val="100"/>
              </a:spcBef>
            </a:pPr>
            <a:r>
              <a:rPr lang="ja-JP" altLang="en-US" sz="1400" b="1" dirty="0">
                <a:latin typeface="BIZ UDPゴシック" panose="020B0400000000000000" pitchFamily="50" charset="-128"/>
                <a:ea typeface="BIZ UDPゴシック" panose="020B0400000000000000" pitchFamily="50" charset="-128"/>
                <a:cs typeface="ヒラギノ明朝 ProN W3"/>
              </a:rPr>
              <a:t>・ドバイ・モロッコ・オーストラリア</a:t>
            </a:r>
            <a:endParaRPr lang="en-US" altLang="ja-JP" sz="1400" b="1" dirty="0">
              <a:latin typeface="BIZ UDPゴシック" panose="020B0400000000000000" pitchFamily="50" charset="-128"/>
              <a:ea typeface="BIZ UDPゴシック" panose="020B0400000000000000" pitchFamily="50" charset="-128"/>
              <a:cs typeface="ヒラギノ明朝 ProN W3"/>
            </a:endParaRPr>
          </a:p>
          <a:p>
            <a:pPr marL="12700" marR="5080" algn="just">
              <a:lnSpc>
                <a:spcPct val="118100"/>
              </a:lnSpc>
              <a:spcBef>
                <a:spcPts val="100"/>
              </a:spcBef>
            </a:pPr>
            <a:r>
              <a:rPr lang="ja-JP" altLang="en-US" sz="1400" b="1" dirty="0">
                <a:latin typeface="BIZ UDPゴシック" panose="020B0400000000000000" pitchFamily="50" charset="-128"/>
                <a:ea typeface="BIZ UDPゴシック" panose="020B0400000000000000" pitchFamily="50" charset="-128"/>
                <a:cs typeface="ヒラギノ明朝 ProN W3"/>
              </a:rPr>
              <a:t>・ニュージーランド</a:t>
            </a:r>
            <a:endParaRPr lang="en-US" altLang="ja-JP" sz="1400" b="1" dirty="0">
              <a:latin typeface="BIZ UDPゴシック" panose="020B0400000000000000" pitchFamily="50" charset="-128"/>
              <a:ea typeface="BIZ UDPゴシック" panose="020B0400000000000000" pitchFamily="50" charset="-128"/>
              <a:cs typeface="ヒラギノ明朝 ProN W3"/>
            </a:endParaRPr>
          </a:p>
          <a:p>
            <a:pPr marL="12700" marR="5080" algn="just">
              <a:lnSpc>
                <a:spcPct val="118100"/>
              </a:lnSpc>
              <a:spcBef>
                <a:spcPts val="100"/>
              </a:spcBef>
            </a:pPr>
            <a:r>
              <a:rPr lang="en-US" altLang="ja-JP" sz="1400" b="1" u="sng" dirty="0">
                <a:latin typeface="BIZ UDPゴシック" panose="020B0400000000000000" pitchFamily="50" charset="-128"/>
                <a:ea typeface="BIZ UDPゴシック"/>
                <a:cs typeface="ヒラギノ明朝 ProN W3"/>
              </a:rPr>
              <a:t>12</a:t>
            </a:r>
            <a:r>
              <a:rPr lang="ja-JP" altLang="en-US" sz="1400" b="1" u="sng">
                <a:latin typeface="BIZ UDPゴシック" panose="020B0400000000000000" pitchFamily="50" charset="-128"/>
                <a:ea typeface="BIZ UDPゴシック"/>
                <a:cs typeface="ヒラギノ明朝 ProN W3"/>
              </a:rPr>
              <a:t>月13日発売　</a:t>
            </a:r>
            <a:r>
              <a:rPr lang="ja-JP" altLang="en-US" sz="1400" b="1">
                <a:latin typeface="BIZ UDPゴシック" panose="020B0400000000000000" pitchFamily="50" charset="-128"/>
                <a:ea typeface="BIZ UDPゴシック"/>
                <a:cs typeface="ヒラギノ明朝 ProN W3"/>
              </a:rPr>
              <a:t>　</a:t>
            </a:r>
            <a:r>
              <a:rPr lang="ja-JP" sz="1400" b="1">
                <a:latin typeface="BIZ UDPゴシック" panose="020B0400000000000000" pitchFamily="50" charset="-128"/>
                <a:ea typeface="BIZ UDPゴシック"/>
                <a:cs typeface="ヒラギノ明朝 ProN W3"/>
              </a:rPr>
              <a:t>エンジョイヨーロッパ</a:t>
            </a:r>
            <a:endParaRPr lang="en-US" altLang="ja-JP" sz="1400" b="1">
              <a:latin typeface="BIZ UDPゴシック" panose="020B0400000000000000" pitchFamily="50" charset="-128"/>
              <a:ea typeface="BIZ UDPゴシック"/>
              <a:cs typeface="ヒラギノ明朝 ProN W3"/>
            </a:endParaRPr>
          </a:p>
          <a:p>
            <a:pPr marL="12700" marR="5080" algn="just">
              <a:lnSpc>
                <a:spcPct val="118100"/>
              </a:lnSpc>
              <a:spcBef>
                <a:spcPts val="100"/>
              </a:spcBef>
            </a:pPr>
            <a:r>
              <a:rPr lang="en-US" altLang="ja-JP" sz="1400" b="1" u="sng" dirty="0">
                <a:latin typeface="BIZ UDPゴシック" panose="020B0400000000000000" pitchFamily="50" charset="-128"/>
                <a:ea typeface="BIZ UDPゴシック"/>
                <a:cs typeface="ヒラギノ明朝 ProN W3"/>
              </a:rPr>
              <a:t>12</a:t>
            </a:r>
            <a:r>
              <a:rPr lang="ja-JP" altLang="en-US" sz="1400" b="1" u="sng">
                <a:latin typeface="BIZ UDPゴシック" panose="020B0400000000000000" pitchFamily="50" charset="-128"/>
                <a:ea typeface="BIZ UDPゴシック"/>
                <a:cs typeface="ヒラギノ明朝 ProN W3"/>
              </a:rPr>
              <a:t>月20日発売　</a:t>
            </a:r>
            <a:r>
              <a:rPr lang="ja-JP" altLang="en-US" sz="1400" b="1">
                <a:latin typeface="BIZ UDPゴシック" panose="020B0400000000000000" pitchFamily="50" charset="-128"/>
                <a:ea typeface="BIZ UDPゴシック"/>
                <a:cs typeface="ヒラギノ明朝 ProN W3"/>
              </a:rPr>
              <a:t>　</a:t>
            </a:r>
            <a:r>
              <a:rPr lang="ja-JP" sz="1400" b="1">
                <a:latin typeface="BIZ UDPゴシック" panose="020B0400000000000000" pitchFamily="50" charset="-128"/>
                <a:ea typeface="BIZ UDPゴシック"/>
                <a:cs typeface="ヒラギノ明朝 ProN W3"/>
              </a:rPr>
              <a:t>アメリカ・カナダ・南</a:t>
            </a:r>
            <a:r>
              <a:rPr lang="ja-JP" sz="1400" b="1"/>
              <a:t>米</a:t>
            </a:r>
            <a:endParaRPr lang="en-US" altLang="ja-JP" sz="1400" b="1">
              <a:latin typeface="BIZ UDPゴシック" panose="020B0400000000000000" pitchFamily="50" charset="-128"/>
              <a:ea typeface="BIZ UDPゴシック"/>
              <a:cs typeface="ヒラギノ明朝 ProN W3"/>
            </a:endParaRPr>
          </a:p>
          <a:p>
            <a:pPr marL="12700" marR="5080" algn="just">
              <a:lnSpc>
                <a:spcPct val="118100"/>
              </a:lnSpc>
              <a:spcBef>
                <a:spcPts val="100"/>
              </a:spcBef>
            </a:pPr>
            <a:endParaRPr lang="ja-JP" altLang="en-US" sz="1400" b="1" dirty="0">
              <a:latin typeface="BIZ UDPゴシック" panose="020B0400000000000000" pitchFamily="50" charset="-128"/>
              <a:ea typeface="BIZ UDPゴシック"/>
              <a:cs typeface="ヒラギノ明朝 ProN W3"/>
            </a:endParaRPr>
          </a:p>
          <a:p>
            <a:pPr marL="12700" marR="5080" algn="just">
              <a:lnSpc>
                <a:spcPct val="118100"/>
              </a:lnSpc>
              <a:spcBef>
                <a:spcPts val="100"/>
              </a:spcBef>
            </a:pPr>
            <a:endParaRPr sz="1600" b="1" dirty="0">
              <a:latin typeface="BIZ UDPゴシック" panose="020B0400000000000000" pitchFamily="50" charset="-128"/>
              <a:ea typeface="BIZ UDPゴシック" panose="020B0400000000000000" pitchFamily="50" charset="-128"/>
              <a:cs typeface="ヒラギノ明朝 ProN W3"/>
            </a:endParaRPr>
          </a:p>
        </p:txBody>
      </p:sp>
      <p:pic>
        <p:nvPicPr>
          <p:cNvPr id="15" name="object 15"/>
          <p:cNvPicPr/>
          <p:nvPr/>
        </p:nvPicPr>
        <p:blipFill>
          <a:blip r:embed="rId4" cstate="print"/>
          <a:stretch>
            <a:fillRect/>
          </a:stretch>
        </p:blipFill>
        <p:spPr>
          <a:xfrm>
            <a:off x="440802" y="3897237"/>
            <a:ext cx="580643" cy="580643"/>
          </a:xfrm>
          <a:prstGeom prst="rect">
            <a:avLst/>
          </a:prstGeom>
        </p:spPr>
      </p:pic>
      <p:pic>
        <p:nvPicPr>
          <p:cNvPr id="16" name="object 16"/>
          <p:cNvPicPr/>
          <p:nvPr/>
        </p:nvPicPr>
        <p:blipFill>
          <a:blip r:embed="rId5" cstate="print"/>
          <a:stretch>
            <a:fillRect/>
          </a:stretch>
        </p:blipFill>
        <p:spPr>
          <a:xfrm>
            <a:off x="464362" y="3920502"/>
            <a:ext cx="511175" cy="511187"/>
          </a:xfrm>
          <a:prstGeom prst="rect">
            <a:avLst/>
          </a:prstGeom>
        </p:spPr>
      </p:pic>
      <p:sp>
        <p:nvSpPr>
          <p:cNvPr id="17" name="object 17"/>
          <p:cNvSpPr txBox="1"/>
          <p:nvPr/>
        </p:nvSpPr>
        <p:spPr>
          <a:xfrm>
            <a:off x="516346" y="4099829"/>
            <a:ext cx="514418" cy="151323"/>
          </a:xfrm>
          <a:prstGeom prst="rect">
            <a:avLst/>
          </a:prstGeom>
        </p:spPr>
        <p:txBody>
          <a:bodyPr vert="horz" wrap="square" lIns="0" tIns="12700" rIns="0" bIns="0" rtlCol="0">
            <a:spAutoFit/>
          </a:bodyPr>
          <a:lstStyle/>
          <a:p>
            <a:pPr marL="12700">
              <a:lnSpc>
                <a:spcPct val="100000"/>
              </a:lnSpc>
              <a:spcBef>
                <a:spcPts val="100"/>
              </a:spcBef>
            </a:pPr>
            <a:r>
              <a:rPr sz="900" b="1" dirty="0">
                <a:solidFill>
                  <a:srgbClr val="FFFFFF"/>
                </a:solidFill>
                <a:latin typeface="BIZ UDPゴシック" panose="020B0400000000000000" pitchFamily="50" charset="-128"/>
                <a:ea typeface="BIZ UDPゴシック" panose="020B0400000000000000" pitchFamily="50" charset="-128"/>
                <a:cs typeface="ヒラギノ明朝 ProN W6"/>
              </a:rPr>
              <a:t>Check</a:t>
            </a:r>
            <a:endParaRPr sz="900" dirty="0">
              <a:latin typeface="BIZ UDPゴシック" panose="020B0400000000000000" pitchFamily="50" charset="-128"/>
              <a:ea typeface="BIZ UDPゴシック" panose="020B0400000000000000" pitchFamily="50" charset="-128"/>
              <a:cs typeface="ヒラギノ明朝 ProN W6"/>
            </a:endParaRPr>
          </a:p>
        </p:txBody>
      </p:sp>
      <p:sp>
        <p:nvSpPr>
          <p:cNvPr id="20" name="object 20"/>
          <p:cNvSpPr/>
          <p:nvPr/>
        </p:nvSpPr>
        <p:spPr>
          <a:xfrm>
            <a:off x="1025999" y="6876003"/>
            <a:ext cx="3312160" cy="0"/>
          </a:xfrm>
          <a:custGeom>
            <a:avLst/>
            <a:gdLst/>
            <a:ahLst/>
            <a:cxnLst/>
            <a:rect l="l" t="t" r="r" b="b"/>
            <a:pathLst>
              <a:path w="3312160">
                <a:moveTo>
                  <a:pt x="0" y="0"/>
                </a:moveTo>
                <a:lnTo>
                  <a:pt x="3311994" y="0"/>
                </a:lnTo>
              </a:path>
            </a:pathLst>
          </a:custGeom>
          <a:ln w="17995">
            <a:solidFill>
              <a:srgbClr val="DB8887"/>
            </a:solidFill>
          </a:ln>
        </p:spPr>
        <p:txBody>
          <a:bodyPr wrap="square" lIns="0" tIns="0" rIns="0" bIns="0" rtlCol="0"/>
          <a:lstStyle/>
          <a:p>
            <a:endParaRPr>
              <a:latin typeface="BIZ UDPゴシック" panose="020B0400000000000000" pitchFamily="50" charset="-128"/>
              <a:ea typeface="BIZ UDPゴシック" panose="020B0400000000000000" pitchFamily="50" charset="-128"/>
            </a:endParaRPr>
          </a:p>
        </p:txBody>
      </p:sp>
      <p:sp>
        <p:nvSpPr>
          <p:cNvPr id="22" name="object 22"/>
          <p:cNvSpPr txBox="1"/>
          <p:nvPr/>
        </p:nvSpPr>
        <p:spPr>
          <a:xfrm>
            <a:off x="730249" y="6964777"/>
            <a:ext cx="3607751" cy="1296830"/>
          </a:xfrm>
          <a:prstGeom prst="rect">
            <a:avLst/>
          </a:prstGeom>
        </p:spPr>
        <p:txBody>
          <a:bodyPr vert="horz" wrap="square" lIns="0" tIns="12700" rIns="0" bIns="0" rtlCol="0">
            <a:spAutoFit/>
          </a:bodyPr>
          <a:lstStyle/>
          <a:p>
            <a:pPr marL="12700" marR="5080" algn="just">
              <a:lnSpc>
                <a:spcPct val="118100"/>
              </a:lnSpc>
              <a:spcBef>
                <a:spcPts val="100"/>
              </a:spcBef>
            </a:pPr>
            <a:r>
              <a:rPr lang="ja-JP" altLang="en-US" sz="1400" b="1" dirty="0">
                <a:latin typeface="BIZ UDPゴシック" panose="020B0400000000000000" pitchFamily="50" charset="-128"/>
                <a:ea typeface="BIZ UDPゴシック" panose="020B0400000000000000" pitchFamily="50" charset="-128"/>
                <a:cs typeface="ヒラギノ明朝 ProN W3"/>
              </a:rPr>
              <a:t>経験豊富な添乗員が当日は皆様に海外旅行の魅力をたっぷりとご説明させて頂きます。</a:t>
            </a:r>
            <a:endParaRPr lang="en-US" altLang="ja-JP" sz="1400" b="1" dirty="0">
              <a:latin typeface="BIZ UDPゴシック" panose="020B0400000000000000" pitchFamily="50" charset="-128"/>
              <a:ea typeface="BIZ UDPゴシック" panose="020B0400000000000000" pitchFamily="50" charset="-128"/>
              <a:cs typeface="ヒラギノ明朝 ProN W3"/>
            </a:endParaRPr>
          </a:p>
          <a:p>
            <a:pPr marL="12700" marR="5080" algn="just">
              <a:lnSpc>
                <a:spcPct val="118100"/>
              </a:lnSpc>
              <a:spcBef>
                <a:spcPts val="100"/>
              </a:spcBef>
            </a:pPr>
            <a:r>
              <a:rPr lang="ja-JP" altLang="en-US" sz="1400" b="1" dirty="0">
                <a:latin typeface="BIZ UDPゴシック" panose="020B0400000000000000" pitchFamily="50" charset="-128"/>
                <a:ea typeface="BIZ UDPゴシック" panose="020B0400000000000000" pitchFamily="50" charset="-128"/>
                <a:cs typeface="ヒラギノ明朝 ProN W3"/>
              </a:rPr>
              <a:t>これからご旅行を検討されているお客様にベストシーズンの国は？服装は？何を持っていけばいいの？などのご質問も承ります。</a:t>
            </a:r>
            <a:endParaRPr sz="1400" b="1" dirty="0">
              <a:latin typeface="BIZ UDPゴシック" panose="020B0400000000000000" pitchFamily="50" charset="-128"/>
              <a:ea typeface="BIZ UDPゴシック" panose="020B0400000000000000" pitchFamily="50" charset="-128"/>
              <a:cs typeface="ヒラギノ明朝 ProN W3"/>
            </a:endParaRPr>
          </a:p>
        </p:txBody>
      </p:sp>
      <p:pic>
        <p:nvPicPr>
          <p:cNvPr id="24" name="object 24"/>
          <p:cNvPicPr/>
          <p:nvPr/>
        </p:nvPicPr>
        <p:blipFill>
          <a:blip r:embed="rId6" cstate="print"/>
          <a:stretch>
            <a:fillRect/>
          </a:stretch>
        </p:blipFill>
        <p:spPr>
          <a:xfrm>
            <a:off x="440802" y="6382119"/>
            <a:ext cx="580643" cy="578356"/>
          </a:xfrm>
          <a:prstGeom prst="rect">
            <a:avLst/>
          </a:prstGeom>
        </p:spPr>
      </p:pic>
      <p:pic>
        <p:nvPicPr>
          <p:cNvPr id="25" name="object 25"/>
          <p:cNvPicPr/>
          <p:nvPr/>
        </p:nvPicPr>
        <p:blipFill>
          <a:blip r:embed="rId5" cstate="print"/>
          <a:stretch>
            <a:fillRect/>
          </a:stretch>
        </p:blipFill>
        <p:spPr>
          <a:xfrm>
            <a:off x="464362" y="6404508"/>
            <a:ext cx="511175" cy="511187"/>
          </a:xfrm>
          <a:prstGeom prst="rect">
            <a:avLst/>
          </a:prstGeom>
        </p:spPr>
      </p:pic>
      <p:sp>
        <p:nvSpPr>
          <p:cNvPr id="27" name="object 27"/>
          <p:cNvSpPr txBox="1"/>
          <p:nvPr/>
        </p:nvSpPr>
        <p:spPr>
          <a:xfrm>
            <a:off x="520414" y="979151"/>
            <a:ext cx="3127108" cy="289823"/>
          </a:xfrm>
          <a:prstGeom prst="rect">
            <a:avLst/>
          </a:prstGeom>
        </p:spPr>
        <p:txBody>
          <a:bodyPr vert="horz" wrap="square" lIns="0" tIns="12700" rIns="0" bIns="0" rtlCol="0">
            <a:spAutoFit/>
          </a:bodyPr>
          <a:lstStyle/>
          <a:p>
            <a:pPr marL="12700">
              <a:lnSpc>
                <a:spcPct val="100000"/>
              </a:lnSpc>
              <a:spcBef>
                <a:spcPts val="100"/>
              </a:spcBef>
            </a:pPr>
            <a:r>
              <a:rPr lang="en-US" altLang="ja-JP" b="1" dirty="0">
                <a:solidFill>
                  <a:srgbClr val="FFFFFF"/>
                </a:solidFill>
                <a:latin typeface="BIZ UDPゴシック" panose="020B0400000000000000" pitchFamily="50" charset="-128"/>
                <a:ea typeface="BIZ UDPゴシック" panose="020B0400000000000000" pitchFamily="50" charset="-128"/>
                <a:cs typeface="ヒラギノ明朝 ProN W6"/>
              </a:rPr>
              <a:t>2024</a:t>
            </a:r>
            <a:r>
              <a:rPr lang="ja-JP" altLang="en-US" b="1" dirty="0">
                <a:solidFill>
                  <a:srgbClr val="FFFFFF"/>
                </a:solidFill>
                <a:latin typeface="BIZ UDPゴシック" panose="020B0400000000000000" pitchFamily="50" charset="-128"/>
                <a:ea typeface="BIZ UDPゴシック" panose="020B0400000000000000" pitchFamily="50" charset="-128"/>
                <a:cs typeface="ヒラギノ明朝 ProN W6"/>
              </a:rPr>
              <a:t>年</a:t>
            </a:r>
            <a:r>
              <a:rPr lang="en-US" altLang="ja-JP" b="1" dirty="0">
                <a:solidFill>
                  <a:srgbClr val="FFFFFF"/>
                </a:solidFill>
                <a:latin typeface="BIZ UDPゴシック" panose="020B0400000000000000" pitchFamily="50" charset="-128"/>
                <a:ea typeface="BIZ UDPゴシック" panose="020B0400000000000000" pitchFamily="50" charset="-128"/>
                <a:cs typeface="ヒラギノ明朝 ProN W6"/>
              </a:rPr>
              <a:t>11</a:t>
            </a:r>
            <a:r>
              <a:rPr lang="ja-JP" altLang="en-US" b="1" dirty="0">
                <a:solidFill>
                  <a:srgbClr val="FFFFFF"/>
                </a:solidFill>
                <a:latin typeface="BIZ UDPゴシック" panose="020B0400000000000000" pitchFamily="50" charset="-128"/>
                <a:ea typeface="BIZ UDPゴシック" panose="020B0400000000000000" pitchFamily="50" charset="-128"/>
                <a:cs typeface="ヒラギノ明朝 ProN W6"/>
              </a:rPr>
              <a:t>月</a:t>
            </a:r>
            <a:r>
              <a:rPr lang="en-US" altLang="ja-JP" b="1" dirty="0">
                <a:solidFill>
                  <a:srgbClr val="FFFFFF"/>
                </a:solidFill>
                <a:latin typeface="BIZ UDPゴシック" panose="020B0400000000000000" pitchFamily="50" charset="-128"/>
                <a:ea typeface="BIZ UDPゴシック" panose="020B0400000000000000" pitchFamily="50" charset="-128"/>
                <a:cs typeface="ヒラギノ明朝 ProN W6"/>
              </a:rPr>
              <a:t>16</a:t>
            </a:r>
            <a:r>
              <a:rPr lang="ja-JP" altLang="en-US" b="1" dirty="0">
                <a:solidFill>
                  <a:srgbClr val="FFFFFF"/>
                </a:solidFill>
                <a:latin typeface="BIZ UDPゴシック" panose="020B0400000000000000" pitchFamily="50" charset="-128"/>
                <a:ea typeface="BIZ UDPゴシック" panose="020B0400000000000000" pitchFamily="50" charset="-128"/>
                <a:cs typeface="ヒラギノ明朝 ProN W6"/>
              </a:rPr>
              <a:t>日</a:t>
            </a:r>
            <a:r>
              <a:rPr lang="en-US" altLang="ja-JP" b="1" dirty="0">
                <a:solidFill>
                  <a:srgbClr val="FFFFFF"/>
                </a:solidFill>
                <a:latin typeface="BIZ UDPゴシック" panose="020B0400000000000000" pitchFamily="50" charset="-128"/>
                <a:ea typeface="BIZ UDPゴシック" panose="020B0400000000000000" pitchFamily="50" charset="-128"/>
                <a:cs typeface="ヒラギノ明朝 ProN W6"/>
              </a:rPr>
              <a:t>(</a:t>
            </a:r>
            <a:r>
              <a:rPr lang="ja-JP" altLang="en-US" b="1" dirty="0">
                <a:solidFill>
                  <a:srgbClr val="FFFFFF"/>
                </a:solidFill>
                <a:latin typeface="BIZ UDPゴシック" panose="020B0400000000000000" pitchFamily="50" charset="-128"/>
                <a:ea typeface="BIZ UDPゴシック" panose="020B0400000000000000" pitchFamily="50" charset="-128"/>
                <a:cs typeface="ヒラギノ明朝 ProN W6"/>
              </a:rPr>
              <a:t>土</a:t>
            </a:r>
            <a:r>
              <a:rPr lang="en-US" altLang="ja-JP" b="1" dirty="0">
                <a:solidFill>
                  <a:srgbClr val="FFFFFF"/>
                </a:solidFill>
                <a:latin typeface="BIZ UDPゴシック" panose="020B0400000000000000" pitchFamily="50" charset="-128"/>
                <a:ea typeface="BIZ UDPゴシック" panose="020B0400000000000000" pitchFamily="50" charset="-128"/>
                <a:cs typeface="ヒラギノ明朝 ProN W6"/>
              </a:rPr>
              <a:t>)</a:t>
            </a:r>
            <a:r>
              <a:rPr lang="ja-JP" altLang="en-US" b="1" dirty="0">
                <a:solidFill>
                  <a:srgbClr val="FFFFFF"/>
                </a:solidFill>
                <a:latin typeface="BIZ UDPゴシック" panose="020B0400000000000000" pitchFamily="50" charset="-128"/>
                <a:ea typeface="BIZ UDPゴシック" panose="020B0400000000000000" pitchFamily="50" charset="-128"/>
                <a:cs typeface="ヒラギノ明朝 ProN W6"/>
              </a:rPr>
              <a:t>開催</a:t>
            </a:r>
            <a:endParaRPr sz="1800" dirty="0">
              <a:latin typeface="BIZ UDPゴシック" panose="020B0400000000000000" pitchFamily="50" charset="-128"/>
              <a:ea typeface="BIZ UDPゴシック" panose="020B0400000000000000" pitchFamily="50" charset="-128"/>
              <a:cs typeface="ヒラギノ明朝 ProN W6"/>
            </a:endParaRPr>
          </a:p>
        </p:txBody>
      </p:sp>
      <p:pic>
        <p:nvPicPr>
          <p:cNvPr id="29" name="object 29"/>
          <p:cNvPicPr/>
          <p:nvPr/>
        </p:nvPicPr>
        <p:blipFill>
          <a:blip r:embed="rId7" cstate="print"/>
          <a:stretch>
            <a:fillRect/>
          </a:stretch>
        </p:blipFill>
        <p:spPr>
          <a:xfrm>
            <a:off x="4624332" y="3697911"/>
            <a:ext cx="2411069" cy="5010563"/>
          </a:xfrm>
          <a:prstGeom prst="rect">
            <a:avLst/>
          </a:prstGeom>
        </p:spPr>
      </p:pic>
      <p:sp>
        <p:nvSpPr>
          <p:cNvPr id="32" name="object 32"/>
          <p:cNvSpPr txBox="1"/>
          <p:nvPr/>
        </p:nvSpPr>
        <p:spPr>
          <a:xfrm>
            <a:off x="4775001" y="4386397"/>
            <a:ext cx="2229306" cy="3154069"/>
          </a:xfrm>
          <a:prstGeom prst="rect">
            <a:avLst/>
          </a:prstGeom>
        </p:spPr>
        <p:txBody>
          <a:bodyPr vert="horz" wrap="square" lIns="0" tIns="24765" rIns="0" bIns="0" rtlCol="0">
            <a:spAutoFit/>
          </a:bodyPr>
          <a:lstStyle/>
          <a:p>
            <a:pPr marL="547370" marR="127000" indent="-444500">
              <a:lnSpc>
                <a:spcPts val="1630"/>
              </a:lnSpc>
              <a:spcBef>
                <a:spcPts val="195"/>
              </a:spcBef>
            </a:pPr>
            <a:r>
              <a:rPr lang="ja-JP" altLang="en-US" sz="1400" b="1" dirty="0">
                <a:solidFill>
                  <a:srgbClr val="231F20"/>
                </a:solidFill>
                <a:latin typeface="BIZ UDPゴシック" panose="020B0400000000000000" pitchFamily="50" charset="-128"/>
                <a:ea typeface="BIZ UDPゴシック" panose="020B0400000000000000" pitchFamily="50" charset="-128"/>
                <a:cs typeface="ヒラギノ明朝 ProN W6"/>
              </a:rPr>
              <a:t>説明会会場</a:t>
            </a:r>
            <a:r>
              <a:rPr sz="1400" b="1" dirty="0" err="1">
                <a:solidFill>
                  <a:srgbClr val="231F20"/>
                </a:solidFill>
                <a:latin typeface="BIZ UDPゴシック" panose="020B0400000000000000" pitchFamily="50" charset="-128"/>
                <a:ea typeface="BIZ UDPゴシック" panose="020B0400000000000000" pitchFamily="50" charset="-128"/>
                <a:cs typeface="ヒラギノ明朝 ProN W6"/>
              </a:rPr>
              <a:t>のお知らせ</a:t>
            </a:r>
            <a:endParaRPr lang="en-US" sz="1400" b="1" dirty="0">
              <a:solidFill>
                <a:srgbClr val="231F20"/>
              </a:solidFill>
              <a:latin typeface="BIZ UDPゴシック" panose="020B0400000000000000" pitchFamily="50" charset="-128"/>
              <a:ea typeface="BIZ UDPゴシック" panose="020B0400000000000000" pitchFamily="50" charset="-128"/>
              <a:cs typeface="ヒラギノ明朝 ProN W6"/>
            </a:endParaRPr>
          </a:p>
          <a:p>
            <a:pPr marL="547370" marR="127000" indent="-444500">
              <a:lnSpc>
                <a:spcPts val="1630"/>
              </a:lnSpc>
              <a:spcBef>
                <a:spcPts val="195"/>
              </a:spcBef>
            </a:pPr>
            <a:endParaRPr lang="en-US" sz="1400" b="1" dirty="0">
              <a:solidFill>
                <a:srgbClr val="231F20"/>
              </a:solidFill>
              <a:latin typeface="BIZ UDPゴシック" panose="020B0400000000000000" pitchFamily="50" charset="-128"/>
              <a:ea typeface="BIZ UDPゴシック" panose="020B0400000000000000" pitchFamily="50" charset="-128"/>
              <a:cs typeface="ヒラギノ明朝 ProN W6"/>
            </a:endParaRPr>
          </a:p>
          <a:p>
            <a:pPr marL="547370" marR="127000" indent="-444500">
              <a:lnSpc>
                <a:spcPts val="1630"/>
              </a:lnSpc>
              <a:spcBef>
                <a:spcPts val="195"/>
              </a:spcBef>
            </a:pPr>
            <a:r>
              <a:rPr lang="en-US" altLang="ja-JP" sz="1400" dirty="0">
                <a:latin typeface="BIZ UDPゴシック" panose="020B0400000000000000" pitchFamily="50" charset="-128"/>
                <a:ea typeface="BIZ UDPゴシック" panose="020B0400000000000000" pitchFamily="50" charset="-128"/>
                <a:cs typeface="ヒラギノ明朝 ProN W6"/>
              </a:rPr>
              <a:t>IKEUCHI</a:t>
            </a:r>
            <a:r>
              <a:rPr lang="ja-JP" altLang="en-US" sz="1400" dirty="0">
                <a:latin typeface="BIZ UDPゴシック" panose="020B0400000000000000" pitchFamily="50" charset="-128"/>
                <a:ea typeface="BIZ UDPゴシック" panose="020B0400000000000000" pitchFamily="50" charset="-128"/>
                <a:cs typeface="ヒラギノ明朝 ProN W6"/>
              </a:rPr>
              <a:t>　</a:t>
            </a:r>
            <a:r>
              <a:rPr lang="en-US" altLang="ja-JP" sz="1400" dirty="0">
                <a:latin typeface="BIZ UDPゴシック" panose="020B0400000000000000" pitchFamily="50" charset="-128"/>
                <a:ea typeface="BIZ UDPゴシック" panose="020B0400000000000000" pitchFamily="50" charset="-128"/>
                <a:cs typeface="ヒラギノ明朝 ProN W6"/>
              </a:rPr>
              <a:t>LAB</a:t>
            </a:r>
          </a:p>
          <a:p>
            <a:pPr marL="547370" marR="127000" indent="-444500">
              <a:lnSpc>
                <a:spcPts val="1630"/>
              </a:lnSpc>
              <a:spcBef>
                <a:spcPts val="195"/>
              </a:spcBef>
            </a:pPr>
            <a:r>
              <a:rPr lang="ja-JP" altLang="en-US" sz="1400" dirty="0">
                <a:latin typeface="BIZ UDPゴシック" panose="020B0400000000000000" pitchFamily="50" charset="-128"/>
                <a:ea typeface="BIZ UDPゴシック" panose="020B0400000000000000" pitchFamily="50" charset="-128"/>
              </a:rPr>
              <a:t>札幌市中央区南１条</a:t>
            </a:r>
            <a:endParaRPr lang="en-US" altLang="ja-JP" sz="1400" dirty="0">
              <a:latin typeface="BIZ UDPゴシック" panose="020B0400000000000000" pitchFamily="50" charset="-128"/>
              <a:ea typeface="BIZ UDPゴシック" panose="020B0400000000000000" pitchFamily="50" charset="-128"/>
            </a:endParaRPr>
          </a:p>
          <a:p>
            <a:pPr marL="547370" marR="127000" indent="-444500">
              <a:lnSpc>
                <a:spcPts val="1630"/>
              </a:lnSpc>
              <a:spcBef>
                <a:spcPts val="195"/>
              </a:spcBef>
            </a:pPr>
            <a:r>
              <a:rPr lang="ja-JP" altLang="en-US" sz="1400" dirty="0">
                <a:latin typeface="BIZ UDPゴシック" panose="020B0400000000000000" pitchFamily="50" charset="-128"/>
                <a:ea typeface="BIZ UDPゴシック" panose="020B0400000000000000" pitchFamily="50" charset="-128"/>
              </a:rPr>
              <a:t>西２丁目１８</a:t>
            </a:r>
            <a:endParaRPr lang="en-US" altLang="ja-JP" sz="1400" dirty="0">
              <a:latin typeface="BIZ UDPゴシック" panose="020B0400000000000000" pitchFamily="50" charset="-128"/>
              <a:ea typeface="BIZ UDPゴシック" panose="020B0400000000000000" pitchFamily="50" charset="-128"/>
            </a:endParaRPr>
          </a:p>
          <a:p>
            <a:pPr marL="547370" marR="127000" indent="-444500">
              <a:lnSpc>
                <a:spcPts val="1630"/>
              </a:lnSpc>
              <a:spcBef>
                <a:spcPts val="195"/>
              </a:spcBef>
            </a:pPr>
            <a:r>
              <a:rPr lang="en-US" altLang="ja-JP" sz="1400" dirty="0">
                <a:latin typeface="BIZ UDPゴシック" panose="020B0400000000000000" pitchFamily="50" charset="-128"/>
                <a:ea typeface="BIZ UDPゴシック" panose="020B0400000000000000" pitchFamily="50" charset="-128"/>
              </a:rPr>
              <a:t>IKEUCHI</a:t>
            </a:r>
            <a:r>
              <a:rPr lang="ja-JP" altLang="en-US" sz="14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GATE4F </a:t>
            </a:r>
          </a:p>
          <a:p>
            <a:pPr marL="547370" marR="127000" indent="-444500">
              <a:lnSpc>
                <a:spcPts val="1630"/>
              </a:lnSpc>
              <a:spcBef>
                <a:spcPts val="195"/>
              </a:spcBef>
            </a:pPr>
            <a:r>
              <a:rPr lang="ja-JP" altLang="en-US" sz="1400" dirty="0">
                <a:latin typeface="BIZ UDPゴシック" panose="020B0400000000000000" pitchFamily="50" charset="-128"/>
                <a:ea typeface="BIZ UDPゴシック" panose="020B0400000000000000" pitchFamily="50" charset="-128"/>
              </a:rPr>
              <a:t>第</a:t>
            </a:r>
            <a:r>
              <a:rPr lang="en-US" altLang="ja-JP" sz="1400" dirty="0">
                <a:latin typeface="BIZ UDPゴシック" panose="020B0400000000000000" pitchFamily="50" charset="-128"/>
                <a:ea typeface="BIZ UDPゴシック" panose="020B0400000000000000" pitchFamily="50" charset="-128"/>
              </a:rPr>
              <a:t>1</a:t>
            </a:r>
            <a:r>
              <a:rPr lang="ja-JP" altLang="en-US" sz="1400" dirty="0">
                <a:latin typeface="BIZ UDPゴシック" panose="020B0400000000000000" pitchFamily="50" charset="-128"/>
                <a:ea typeface="BIZ UDPゴシック" panose="020B0400000000000000" pitchFamily="50" charset="-128"/>
              </a:rPr>
              <a:t>部　１１</a:t>
            </a:r>
            <a:r>
              <a:rPr lang="en-US" altLang="ja-JP" sz="140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００－１２</a:t>
            </a:r>
            <a:r>
              <a:rPr lang="en-US" altLang="ja-JP" sz="140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３０　　イタリア・スペイン</a:t>
            </a:r>
            <a:endParaRPr lang="en-US" altLang="ja-JP" sz="1400" dirty="0">
              <a:latin typeface="BIZ UDPゴシック" panose="020B0400000000000000" pitchFamily="50" charset="-128"/>
              <a:ea typeface="BIZ UDPゴシック" panose="020B0400000000000000" pitchFamily="50" charset="-128"/>
            </a:endParaRPr>
          </a:p>
          <a:p>
            <a:pPr marL="547370" marR="127000" indent="-444500">
              <a:lnSpc>
                <a:spcPts val="1630"/>
              </a:lnSpc>
              <a:spcBef>
                <a:spcPts val="195"/>
              </a:spcBef>
            </a:pPr>
            <a:r>
              <a:rPr lang="ja-JP" altLang="en-US" sz="1400" dirty="0">
                <a:latin typeface="BIZ UDPゴシック" panose="020B0400000000000000" pitchFamily="50" charset="-128"/>
                <a:ea typeface="BIZ UDPゴシック" panose="020B0400000000000000" pitchFamily="50" charset="-128"/>
              </a:rPr>
              <a:t>第</a:t>
            </a:r>
            <a:r>
              <a:rPr lang="en-US" altLang="ja-JP" sz="1400" dirty="0">
                <a:latin typeface="BIZ UDPゴシック" panose="020B0400000000000000" pitchFamily="50" charset="-128"/>
                <a:ea typeface="BIZ UDPゴシック" panose="020B0400000000000000" pitchFamily="50" charset="-128"/>
              </a:rPr>
              <a:t>2</a:t>
            </a:r>
            <a:r>
              <a:rPr lang="ja-JP" altLang="en-US" sz="1400" dirty="0">
                <a:latin typeface="BIZ UDPゴシック" panose="020B0400000000000000" pitchFamily="50" charset="-128"/>
                <a:ea typeface="BIZ UDPゴシック" panose="020B0400000000000000" pitchFamily="50" charset="-128"/>
              </a:rPr>
              <a:t>部　１４</a:t>
            </a:r>
            <a:r>
              <a:rPr lang="en-US" altLang="ja-JP" sz="140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００ー１５</a:t>
            </a:r>
            <a:r>
              <a:rPr lang="en-US" altLang="ja-JP" sz="140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３０　フランス・中欧　</a:t>
            </a:r>
            <a:endParaRPr lang="en-US" altLang="ja-JP" sz="1400" dirty="0">
              <a:latin typeface="BIZ UDPゴシック" panose="020B0400000000000000" pitchFamily="50" charset="-128"/>
              <a:ea typeface="BIZ UDPゴシック" panose="020B0400000000000000" pitchFamily="50" charset="-128"/>
            </a:endParaRPr>
          </a:p>
          <a:p>
            <a:pPr marL="547370" marR="127000" indent="-444500">
              <a:lnSpc>
                <a:spcPts val="1630"/>
              </a:lnSpc>
              <a:spcBef>
                <a:spcPts val="195"/>
              </a:spcBef>
            </a:pPr>
            <a:r>
              <a:rPr lang="ja-JP" altLang="en-US" sz="14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エジプト</a:t>
            </a:r>
            <a:r>
              <a:rPr lang="en-US" altLang="ja-JP" sz="140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トルコ</a:t>
            </a:r>
            <a:endParaRPr lang="en-US" altLang="ja-JP" sz="1400" dirty="0">
              <a:latin typeface="BIZ UDPゴシック" panose="020B0400000000000000" pitchFamily="50" charset="-128"/>
              <a:ea typeface="BIZ UDPゴシック" panose="020B0400000000000000" pitchFamily="50" charset="-128"/>
            </a:endParaRPr>
          </a:p>
          <a:p>
            <a:pPr marL="547370" marR="127000" indent="-444500">
              <a:lnSpc>
                <a:spcPts val="1630"/>
              </a:lnSpc>
              <a:spcBef>
                <a:spcPts val="195"/>
              </a:spcBef>
            </a:pPr>
            <a:r>
              <a:rPr lang="ja-JP" altLang="en-US" sz="1400" dirty="0">
                <a:latin typeface="BIZ UDPゴシック" panose="020B0400000000000000" pitchFamily="50" charset="-128"/>
                <a:ea typeface="BIZ UDPゴシック" panose="020B0400000000000000" pitchFamily="50" charset="-128"/>
                <a:cs typeface="ヒラギノ明朝 ProN W6"/>
              </a:rPr>
              <a:t>参加無料／予約制</a:t>
            </a:r>
            <a:endParaRPr lang="en-US" altLang="ja-JP" sz="1400" dirty="0">
              <a:latin typeface="BIZ UDPゴシック" panose="020B0400000000000000" pitchFamily="50" charset="-128"/>
              <a:ea typeface="BIZ UDPゴシック" panose="020B0400000000000000" pitchFamily="50" charset="-128"/>
              <a:cs typeface="ヒラギノ明朝 ProN W6"/>
            </a:endParaRPr>
          </a:p>
          <a:p>
            <a:pPr marL="547370" marR="127000" indent="-444500">
              <a:lnSpc>
                <a:spcPts val="1630"/>
              </a:lnSpc>
              <a:spcBef>
                <a:spcPts val="195"/>
              </a:spcBef>
            </a:pPr>
            <a:r>
              <a:rPr lang="ja-JP" altLang="en-US" sz="1400" dirty="0">
                <a:latin typeface="BIZ UDPゴシック" panose="020B0400000000000000" pitchFamily="50" charset="-128"/>
                <a:ea typeface="BIZ UDPゴシック" panose="020B0400000000000000" pitchFamily="50" charset="-128"/>
                <a:cs typeface="ヒラギノ明朝 ProN W6"/>
              </a:rPr>
              <a:t>★その他方面も個別相談</a:t>
            </a:r>
            <a:endParaRPr lang="en-US" altLang="ja-JP" sz="1400" dirty="0">
              <a:latin typeface="BIZ UDPゴシック" panose="020B0400000000000000" pitchFamily="50" charset="-128"/>
              <a:ea typeface="BIZ UDPゴシック" panose="020B0400000000000000" pitchFamily="50" charset="-128"/>
              <a:cs typeface="ヒラギノ明朝 ProN W6"/>
            </a:endParaRPr>
          </a:p>
          <a:p>
            <a:pPr marL="547370" marR="127000" indent="-444500">
              <a:lnSpc>
                <a:spcPts val="1630"/>
              </a:lnSpc>
              <a:spcBef>
                <a:spcPts val="195"/>
              </a:spcBef>
            </a:pPr>
            <a:r>
              <a:rPr lang="ja-JP" altLang="en-US" sz="1400" dirty="0">
                <a:latin typeface="BIZ UDPゴシック" panose="020B0400000000000000" pitchFamily="50" charset="-128"/>
                <a:ea typeface="BIZ UDPゴシック" panose="020B0400000000000000" pitchFamily="50" charset="-128"/>
                <a:cs typeface="ヒラギノ明朝 ProN W6"/>
              </a:rPr>
              <a:t>承ります。</a:t>
            </a:r>
            <a:endParaRPr sz="1400" dirty="0">
              <a:latin typeface="BIZ UDPゴシック" panose="020B0400000000000000" pitchFamily="50" charset="-128"/>
              <a:ea typeface="BIZ UDPゴシック" panose="020B0400000000000000" pitchFamily="50" charset="-128"/>
              <a:cs typeface="ヒラギノ明朝 ProN W6"/>
            </a:endParaRPr>
          </a:p>
        </p:txBody>
      </p:sp>
      <p:pic>
        <p:nvPicPr>
          <p:cNvPr id="34" name="object 34"/>
          <p:cNvPicPr/>
          <p:nvPr/>
        </p:nvPicPr>
        <p:blipFill>
          <a:blip r:embed="rId8" cstate="print"/>
          <a:stretch>
            <a:fillRect/>
          </a:stretch>
        </p:blipFill>
        <p:spPr>
          <a:xfrm>
            <a:off x="4805997" y="4164215"/>
            <a:ext cx="1980006" cy="163080"/>
          </a:xfrm>
          <a:prstGeom prst="rect">
            <a:avLst/>
          </a:prstGeom>
        </p:spPr>
      </p:pic>
      <p:sp>
        <p:nvSpPr>
          <p:cNvPr id="35" name="object 35"/>
          <p:cNvSpPr txBox="1"/>
          <p:nvPr/>
        </p:nvSpPr>
        <p:spPr>
          <a:xfrm>
            <a:off x="4805997" y="4164215"/>
            <a:ext cx="1980564" cy="144270"/>
          </a:xfrm>
          <a:prstGeom prst="rect">
            <a:avLst/>
          </a:prstGeom>
        </p:spPr>
        <p:txBody>
          <a:bodyPr vert="horz" wrap="square" lIns="0" tIns="20955" rIns="0" bIns="0" rtlCol="0">
            <a:spAutoFit/>
          </a:bodyPr>
          <a:lstStyle/>
          <a:p>
            <a:pPr marL="668655">
              <a:lnSpc>
                <a:spcPct val="100000"/>
              </a:lnSpc>
              <a:spcBef>
                <a:spcPts val="165"/>
              </a:spcBef>
            </a:pPr>
            <a:r>
              <a:rPr sz="800" b="1" dirty="0">
                <a:solidFill>
                  <a:srgbClr val="FFFFFF"/>
                </a:solidFill>
                <a:latin typeface="BIZ UDPゴシック" panose="020B0400000000000000" pitchFamily="50" charset="-128"/>
                <a:ea typeface="BIZ UDPゴシック" panose="020B0400000000000000" pitchFamily="50" charset="-128"/>
                <a:cs typeface="ヒラギノ明朝 ProN W6"/>
              </a:rPr>
              <a:t>Information</a:t>
            </a:r>
            <a:endParaRPr sz="800">
              <a:latin typeface="BIZ UDPゴシック" panose="020B0400000000000000" pitchFamily="50" charset="-128"/>
              <a:ea typeface="BIZ UDPゴシック" panose="020B0400000000000000" pitchFamily="50" charset="-128"/>
              <a:cs typeface="ヒラギノ明朝 ProN W6"/>
            </a:endParaRPr>
          </a:p>
        </p:txBody>
      </p:sp>
      <p:sp>
        <p:nvSpPr>
          <p:cNvPr id="3" name="object 15">
            <a:extLst>
              <a:ext uri="{FF2B5EF4-FFF2-40B4-BE49-F238E27FC236}">
                <a16:creationId xmlns:a16="http://schemas.microsoft.com/office/drawing/2014/main" id="{B5EDC8C1-EBC1-7502-F7E1-3F6E156534AE}"/>
              </a:ext>
            </a:extLst>
          </p:cNvPr>
          <p:cNvSpPr txBox="1"/>
          <p:nvPr/>
        </p:nvSpPr>
        <p:spPr>
          <a:xfrm>
            <a:off x="6148492" y="9280497"/>
            <a:ext cx="1059651" cy="280205"/>
          </a:xfrm>
          <a:prstGeom prst="rect">
            <a:avLst/>
          </a:prstGeom>
        </p:spPr>
        <p:txBody>
          <a:bodyPr vert="horz" wrap="square" lIns="0" tIns="23495" rIns="0" bIns="0" rtlCol="0">
            <a:spAutoFit/>
          </a:bodyPr>
          <a:lstStyle/>
          <a:p>
            <a:pPr marL="12700" marR="5080" indent="94615" algn="ctr">
              <a:lnSpc>
                <a:spcPts val="1019"/>
              </a:lnSpc>
              <a:spcBef>
                <a:spcPts val="185"/>
              </a:spcBef>
            </a:pPr>
            <a:r>
              <a:rPr lang="ja-JP" altLang="en-US" sz="900" dirty="0">
                <a:solidFill>
                  <a:srgbClr val="FFFFFF"/>
                </a:solidFill>
                <a:latin typeface="BIZ UDPゴシック" panose="020B0400000000000000" pitchFamily="50" charset="-128"/>
                <a:ea typeface="BIZ UDPゴシック" panose="020B0400000000000000" pitchFamily="50" charset="-128"/>
                <a:cs typeface="ヒラギノ明朝 ProN W3"/>
              </a:rPr>
              <a:t>説明会のご予約は</a:t>
            </a:r>
            <a:r>
              <a:rPr sz="900" dirty="0" err="1">
                <a:solidFill>
                  <a:srgbClr val="FFFFFF"/>
                </a:solidFill>
                <a:latin typeface="BIZ UDPゴシック" panose="020B0400000000000000" pitchFamily="50" charset="-128"/>
                <a:ea typeface="BIZ UDPゴシック" panose="020B0400000000000000" pitchFamily="50" charset="-128"/>
                <a:cs typeface="ヒラギノ明朝 ProN W3"/>
              </a:rPr>
              <a:t>こちらから</a:t>
            </a:r>
            <a:endParaRPr sz="900" dirty="0">
              <a:latin typeface="BIZ UDPゴシック" panose="020B0400000000000000" pitchFamily="50" charset="-128"/>
              <a:ea typeface="BIZ UDPゴシック" panose="020B0400000000000000" pitchFamily="50" charset="-128"/>
              <a:cs typeface="ヒラギノ明朝 ProN W3"/>
            </a:endParaRPr>
          </a:p>
        </p:txBody>
      </p:sp>
      <p:sp>
        <p:nvSpPr>
          <p:cNvPr id="14" name="object 16">
            <a:extLst>
              <a:ext uri="{FF2B5EF4-FFF2-40B4-BE49-F238E27FC236}">
                <a16:creationId xmlns:a16="http://schemas.microsoft.com/office/drawing/2014/main" id="{FC23F5D7-B293-0240-90FF-051C00BD2F58}"/>
              </a:ext>
            </a:extLst>
          </p:cNvPr>
          <p:cNvSpPr txBox="1">
            <a:spLocks/>
          </p:cNvSpPr>
          <p:nvPr/>
        </p:nvSpPr>
        <p:spPr>
          <a:xfrm>
            <a:off x="6324120" y="9660952"/>
            <a:ext cx="720000" cy="720000"/>
          </a:xfrm>
          <a:prstGeom prst="rect">
            <a:avLst/>
          </a:prstGeom>
          <a:solidFill>
            <a:srgbClr val="D1D3D4"/>
          </a:solidFill>
        </p:spPr>
        <p:txBody>
          <a:bodyPr vert="horz" wrap="none" lIns="0" tIns="0" rIns="0" bIns="0" numCol="1" rtlCol="0" anchor="ctr" anchorCtr="0">
            <a:noAutofit/>
          </a:bodyPr>
          <a:lstStyle/>
          <a:p>
            <a:pPr marL="71755" marR="60325" indent="182245" algn="l">
              <a:lnSpc>
                <a:spcPct val="100000"/>
              </a:lnSpc>
            </a:pPr>
            <a:endParaRPr lang="ja-JP" altLang="en-US" sz="800" dirty="0">
              <a:solidFill>
                <a:srgbClr val="231F20"/>
              </a:solidFill>
              <a:latin typeface="BIZ UDPゴシック" panose="020B0400000000000000" pitchFamily="50" charset="-128"/>
              <a:ea typeface="BIZ UDPゴシック" panose="020B0400000000000000" pitchFamily="50" charset="-128"/>
              <a:cs typeface="ヒラギノ明朝 ProN W6"/>
            </a:endParaRPr>
          </a:p>
        </p:txBody>
      </p:sp>
      <p:sp>
        <p:nvSpPr>
          <p:cNvPr id="19" name="正方形/長方形 18"/>
          <p:cNvSpPr/>
          <p:nvPr/>
        </p:nvSpPr>
        <p:spPr>
          <a:xfrm>
            <a:off x="630621" y="6079473"/>
            <a:ext cx="4018314" cy="369332"/>
          </a:xfrm>
          <a:prstGeom prst="rect">
            <a:avLst/>
          </a:prstGeom>
          <a:noFill/>
        </p:spPr>
        <p:txBody>
          <a:bodyPr wrap="square" lIns="91440" tIns="45720" rIns="91440" bIns="45720">
            <a:spAutoFit/>
          </a:bodyPr>
          <a:lstStyle/>
          <a:p>
            <a:pPr algn="ctr"/>
            <a:r>
              <a:rPr lang="ja-JP" altLang="en-US" b="1" dirty="0">
                <a:ln w="12700" cmpd="sng">
                  <a:solidFill>
                    <a:schemeClr val="accent2">
                      <a:lumMod val="50000"/>
                    </a:schemeClr>
                  </a:solidFill>
                  <a:prstDash val="solid"/>
                </a:ln>
                <a:solidFill>
                  <a:srgbClr val="FFFF00"/>
                </a:solidFill>
              </a:rPr>
              <a:t>発売日前の申込が重要です！</a:t>
            </a:r>
            <a:endParaRPr lang="ja-JP" altLang="en-US" b="1" cap="none" spc="0" dirty="0">
              <a:ln w="12700" cmpd="sng">
                <a:solidFill>
                  <a:schemeClr val="accent2">
                    <a:lumMod val="50000"/>
                  </a:schemeClr>
                </a:solidFill>
                <a:prstDash val="solid"/>
              </a:ln>
              <a:solidFill>
                <a:srgbClr val="FFFF00"/>
              </a:solidFill>
              <a:effectLst/>
            </a:endParaRPr>
          </a:p>
        </p:txBody>
      </p:sp>
      <p:sp>
        <p:nvSpPr>
          <p:cNvPr id="33" name="object 17"/>
          <p:cNvSpPr txBox="1"/>
          <p:nvPr/>
        </p:nvSpPr>
        <p:spPr>
          <a:xfrm>
            <a:off x="494242" y="6567549"/>
            <a:ext cx="514418" cy="151323"/>
          </a:xfrm>
          <a:prstGeom prst="rect">
            <a:avLst/>
          </a:prstGeom>
        </p:spPr>
        <p:txBody>
          <a:bodyPr vert="horz" wrap="square" lIns="0" tIns="12700" rIns="0" bIns="0" rtlCol="0">
            <a:spAutoFit/>
          </a:bodyPr>
          <a:lstStyle/>
          <a:p>
            <a:pPr marL="12700">
              <a:lnSpc>
                <a:spcPct val="100000"/>
              </a:lnSpc>
              <a:spcBef>
                <a:spcPts val="100"/>
              </a:spcBef>
            </a:pPr>
            <a:r>
              <a:rPr sz="900" b="1" dirty="0">
                <a:solidFill>
                  <a:srgbClr val="FFFFFF"/>
                </a:solidFill>
                <a:latin typeface="BIZ UDPゴシック" panose="020B0400000000000000" pitchFamily="50" charset="-128"/>
                <a:ea typeface="BIZ UDPゴシック" panose="020B0400000000000000" pitchFamily="50" charset="-128"/>
                <a:cs typeface="ヒラギノ明朝 ProN W6"/>
              </a:rPr>
              <a:t>Check</a:t>
            </a:r>
            <a:endParaRPr sz="900" dirty="0">
              <a:latin typeface="BIZ UDPゴシック" panose="020B0400000000000000" pitchFamily="50" charset="-128"/>
              <a:ea typeface="BIZ UDPゴシック" panose="020B0400000000000000" pitchFamily="50" charset="-128"/>
              <a:cs typeface="ヒラギノ明朝 ProN W6"/>
            </a:endParaRPr>
          </a:p>
        </p:txBody>
      </p:sp>
      <p:sp>
        <p:nvSpPr>
          <p:cNvPr id="36" name="object 2"/>
          <p:cNvSpPr txBox="1"/>
          <p:nvPr/>
        </p:nvSpPr>
        <p:spPr>
          <a:xfrm>
            <a:off x="1031321" y="6509191"/>
            <a:ext cx="3306679" cy="274434"/>
          </a:xfrm>
          <a:prstGeom prst="rect">
            <a:avLst/>
          </a:prstGeom>
        </p:spPr>
        <p:txBody>
          <a:bodyPr vert="horz" wrap="square" lIns="0" tIns="12700" rIns="0" bIns="0" rtlCol="0">
            <a:spAutoFit/>
          </a:bodyPr>
          <a:lstStyle/>
          <a:p>
            <a:pPr marL="12700">
              <a:lnSpc>
                <a:spcPct val="100000"/>
              </a:lnSpc>
              <a:spcBef>
                <a:spcPts val="100"/>
              </a:spcBef>
            </a:pPr>
            <a:r>
              <a:rPr lang="ja-JP" altLang="en-US" sz="1700" b="1" dirty="0">
                <a:solidFill>
                  <a:srgbClr val="CE2928"/>
                </a:solidFill>
                <a:latin typeface="BIZ UDPゴシック" panose="020B0400000000000000" pitchFamily="50" charset="-128"/>
                <a:ea typeface="BIZ UDPゴシック" panose="020B0400000000000000" pitchFamily="50" charset="-128"/>
                <a:cs typeface="ヒラギノ明朝 ProN W6"/>
              </a:rPr>
              <a:t>現役添乗員が皆様の疑問にお答え</a:t>
            </a:r>
            <a:endParaRPr sz="1700" dirty="0">
              <a:latin typeface="BIZ UDPゴシック" panose="020B0400000000000000" pitchFamily="50" charset="-128"/>
              <a:ea typeface="BIZ UDPゴシック" panose="020B0400000000000000" pitchFamily="50" charset="-128"/>
              <a:cs typeface="ヒラギノ明朝 ProN W6"/>
            </a:endParaRPr>
          </a:p>
        </p:txBody>
      </p:sp>
      <p:sp>
        <p:nvSpPr>
          <p:cNvPr id="28" name="テキスト ボックス 27"/>
          <p:cNvSpPr txBox="1"/>
          <p:nvPr/>
        </p:nvSpPr>
        <p:spPr>
          <a:xfrm>
            <a:off x="355836" y="8969160"/>
            <a:ext cx="3291686" cy="369332"/>
          </a:xfrm>
          <a:prstGeom prst="rect">
            <a:avLst/>
          </a:prstGeom>
          <a:noFill/>
        </p:spPr>
        <p:txBody>
          <a:bodyPr wrap="square" rtlCol="0">
            <a:spAutoFit/>
          </a:bodyPr>
          <a:lstStyle/>
          <a:p>
            <a:r>
              <a:rPr kumimoji="1" lang="ja-JP" altLang="en-US" b="1" dirty="0">
                <a:solidFill>
                  <a:schemeClr val="bg1"/>
                </a:solidFill>
                <a:latin typeface="BIZ UDPゴシック" panose="020B0400000000000000" pitchFamily="50" charset="-128"/>
                <a:ea typeface="BIZ UDPゴシック" panose="020B0400000000000000" pitchFamily="50" charset="-128"/>
              </a:rPr>
              <a:t>お問い合わせ先</a:t>
            </a:r>
          </a:p>
        </p:txBody>
      </p:sp>
      <p:pic>
        <p:nvPicPr>
          <p:cNvPr id="37" name="図 3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260945" y="9616381"/>
            <a:ext cx="936160" cy="936160"/>
          </a:xfrm>
          <a:prstGeom prst="rect">
            <a:avLst/>
          </a:prstGeom>
        </p:spPr>
      </p:pic>
      <p:pic>
        <p:nvPicPr>
          <p:cNvPr id="38" name="図 3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247378" y="7560523"/>
            <a:ext cx="1097244" cy="100533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TotalTime>
  <Words>121</Words>
  <Application>Microsoft Office PowerPoint</Application>
  <PresentationFormat>ユーザー設定</PresentationFormat>
  <Paragraphs>35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UDPゴシック</vt:lpstr>
      <vt:lpstr>ヒラギノ明朝 ProN W3</vt:lpstr>
      <vt:lpstr>ヒラギノ明朝 ProN W6</vt:lpstr>
      <vt:lpstr>Calibri</vt:lpstr>
      <vt:lpstr>Office Theme</vt:lpstr>
      <vt:lpstr>添乗員によるJTB海外旅行説明会 （2025年GW・お盆含む）のご案内  現役添乗員がこれから発売される2025年添乗員付きコースの魅力をたっぷりと ご説明いたします！すでにご旅行を考えている方、どこか海外に行きたいなと思われている方、 この機会にぜひ会場にお越し下さい。（ご参加は無料です※事前予約制）</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_販促技チラシA案（ローズ</dc:title>
  <dc:creator>U1160N0016</dc:creator>
  <cp:lastModifiedBy>CM2312L5045</cp:lastModifiedBy>
  <cp:revision>19</cp:revision>
  <dcterms:created xsi:type="dcterms:W3CDTF">2024-02-23T04:42:32Z</dcterms:created>
  <dcterms:modified xsi:type="dcterms:W3CDTF">2024-11-14T06:47:45Z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2024-02-07T00:00:00Z</vt:filetime>
  </property>
  <property fmtid="{D5CDD505-2E9C-101B-9397-08002B2CF9AE}" pid="3" name="Creator">
    <vt:lpwstr>Adobe Illustrator 26.5 (Macintosh)</vt:lpwstr>
  </property>
  <property fmtid="{D5CDD505-2E9C-101B-9397-08002B2CF9AE}" pid="4" name="GTS_PDFXVersion">
    <vt:lpwstr>PDF/X-4</vt:lpwstr>
  </property>
  <property fmtid="{D5CDD505-2E9C-101B-9397-08002B2CF9AE}" pid="5" name="LastSaved">
    <vt:filetime>2024-02-23T00:00:00Z</vt:filetime>
  </property>
  <property fmtid="{D5CDD505-2E9C-101B-9397-08002B2CF9AE}" pid="6" name="Producer">
    <vt:lpwstr>Adobe PDF library 16.07</vt:lpwstr>
  </property>
</Properties>
</file>