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3" r:id="rId1"/>
  </p:sldMasterIdLst>
  <p:notesMasterIdLst>
    <p:notesMasterId r:id="rId3"/>
  </p:notesMasterIdLst>
  <p:sldIdLst>
    <p:sldId id="286" r:id="rId2"/>
  </p:sldIdLst>
  <p:sldSz cx="9906000" cy="6858000" type="A4"/>
  <p:notesSz cx="6858000" cy="9144000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400"/>
    <a:srgbClr val="197D46"/>
    <a:srgbClr val="284632"/>
    <a:srgbClr val="006BE1"/>
    <a:srgbClr val="005AC8"/>
    <a:srgbClr val="001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>
      <p:cViewPr varScale="1">
        <p:scale>
          <a:sx n="108" d="100"/>
          <a:sy n="108" d="100"/>
        </p:scale>
        <p:origin x="36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71C9-9C66-2D48-B7D0-F876E5DC575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C15F9-FE0C-534D-84A1-9E1442DD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1pPr>
    <a:lvl2pPr marL="383956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2pPr>
    <a:lvl3pPr marL="767912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3pPr>
    <a:lvl4pPr marL="1151867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4pPr>
    <a:lvl5pPr marL="1535824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5pPr>
    <a:lvl6pPr marL="1919780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6pPr>
    <a:lvl7pPr marL="2303734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7pPr>
    <a:lvl8pPr marL="2687690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8pPr>
    <a:lvl9pPr marL="3071647" algn="l" defTabSz="767912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000" y="2995162"/>
            <a:ext cx="7813061" cy="515901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000" y="3602038"/>
            <a:ext cx="781306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18" indent="0" algn="ctr">
              <a:buNone/>
              <a:defRPr sz="2000"/>
            </a:lvl2pPr>
            <a:lvl3pPr marL="914436" indent="0" algn="ctr">
              <a:buNone/>
              <a:defRPr sz="1800"/>
            </a:lvl3pPr>
            <a:lvl4pPr marL="1371655" indent="0" algn="ctr">
              <a:buNone/>
              <a:defRPr sz="1600"/>
            </a:lvl4pPr>
            <a:lvl5pPr marL="1828874" indent="0" algn="ctr">
              <a:buNone/>
              <a:defRPr sz="1600"/>
            </a:lvl5pPr>
            <a:lvl6pPr marL="2286091" indent="0" algn="ctr">
              <a:buNone/>
              <a:defRPr sz="1600"/>
            </a:lvl6pPr>
            <a:lvl7pPr marL="2743310" indent="0" algn="ctr">
              <a:buNone/>
              <a:defRPr sz="1600"/>
            </a:lvl7pPr>
            <a:lvl8pPr marL="3200528" indent="0" algn="ctr">
              <a:buNone/>
              <a:defRPr sz="1600"/>
            </a:lvl8pPr>
            <a:lvl9pPr marL="3657746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68D9D05-D96A-695B-A4E6-C50AEE69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48557" y="540000"/>
            <a:ext cx="1557443" cy="143764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063A87-3C9C-7B42-0C80-1B898527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000" y="5754364"/>
            <a:ext cx="2228850" cy="318924"/>
          </a:xfrm>
        </p:spPr>
        <p:txBody>
          <a:bodyPr lIns="90000"/>
          <a:lstStyle>
            <a:lvl1pPr>
              <a:defRPr sz="1600" b="0" i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583CEE99-9B6F-BB46-9009-E06280BB6499}" type="datetime4">
              <a:rPr lang="ja-JP" altLang="en-US" smtClean="0"/>
              <a:pPr/>
              <a:t>2024年12月31日</a:t>
            </a:fld>
            <a:endParaRPr lang="en-US" dirty="0"/>
          </a:p>
        </p:txBody>
      </p:sp>
      <p:sp>
        <p:nvSpPr>
          <p:cNvPr id="4" name="テキスト プレースホルダー 17">
            <a:extLst>
              <a:ext uri="{FF2B5EF4-FFF2-40B4-BE49-F238E27FC236}">
                <a16:creationId xmlns:a16="http://schemas.microsoft.com/office/drawing/2014/main" id="{16E68AF1-8B34-0791-6B2C-3DE8E28BD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98" y="6171342"/>
            <a:ext cx="7728849" cy="294302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ja-JP" dirty="0" err="1"/>
              <a:t>会社名・個所名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5D2C7F-5005-37EE-8499-68C673F6DA3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8348557" y="539999"/>
            <a:ext cx="1557443" cy="15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000" y="3226450"/>
            <a:ext cx="663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copyright © JTB Corp. all rights reserved.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C2814-CE91-8840-BABA-ED7AFB085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5644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4F8253-03F9-ADA5-B2D6-49F94239D079}"/>
              </a:ext>
            </a:extLst>
          </p:cNvPr>
          <p:cNvSpPr/>
          <p:nvPr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0" y="222145"/>
            <a:ext cx="8191127" cy="4051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9D81-CC89-7244-AF54-8A21D8C4E4FE}" type="datetime4">
              <a:rPr lang="ja-JP" altLang="en-US" smtClean="0"/>
              <a:t>2024年12月31日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F368DDF-C30C-6C9D-615D-4E483EEA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00402" y="96458"/>
            <a:ext cx="969323" cy="59740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06FA5F-3193-E9FD-3395-97A8301D9407}"/>
              </a:ext>
            </a:extLst>
          </p:cNvPr>
          <p:cNvSpPr/>
          <p:nvPr userDrawn="1"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CF85D60-D58E-4945-EDF2-D6750A07695D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8700402" y="96458"/>
            <a:ext cx="969323" cy="6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5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C1326-F3E3-F627-F1A3-3136BDEC2CC2}"/>
              </a:ext>
            </a:extLst>
          </p:cNvPr>
          <p:cNvSpPr/>
          <p:nvPr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F38B86-BC99-32F4-4BD6-1A03D428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00402" y="96458"/>
            <a:ext cx="969323" cy="5974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00" y="945053"/>
            <a:ext cx="4485000" cy="5400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00" y="959833"/>
            <a:ext cx="4485000" cy="5400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8D3C-2731-1B4F-B37D-C3014449E431}" type="datetime4">
              <a:rPr lang="ja-JP" altLang="en-US" smtClean="0"/>
              <a:t>2024年12月31日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817AD0-A7C8-F30B-6191-7A38717F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00" y="214586"/>
            <a:ext cx="8191127" cy="4051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0FC3913-342C-DED8-E380-00046DC697C3}"/>
              </a:ext>
            </a:extLst>
          </p:cNvPr>
          <p:cNvSpPr/>
          <p:nvPr userDrawn="1"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560854C-46C6-0B08-D735-043A411B1D5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8700402" y="96458"/>
            <a:ext cx="969323" cy="6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50" y="960266"/>
            <a:ext cx="4485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6" indent="0">
              <a:buNone/>
              <a:defRPr sz="1800" b="1"/>
            </a:lvl3pPr>
            <a:lvl4pPr marL="1371655" indent="0">
              <a:buNone/>
              <a:defRPr sz="1600" b="1"/>
            </a:lvl4pPr>
            <a:lvl5pPr marL="1828874" indent="0">
              <a:buNone/>
              <a:defRPr sz="1600" b="1"/>
            </a:lvl5pPr>
            <a:lvl6pPr marL="2286091" indent="0">
              <a:buNone/>
              <a:defRPr sz="1600" b="1"/>
            </a:lvl6pPr>
            <a:lvl7pPr marL="2743310" indent="0">
              <a:buNone/>
              <a:defRPr sz="1600" b="1"/>
            </a:lvl7pPr>
            <a:lvl8pPr marL="3200528" indent="0">
              <a:buNone/>
              <a:defRPr sz="1600" b="1"/>
            </a:lvl8pPr>
            <a:lvl9pPr marL="3657746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567" y="1939001"/>
            <a:ext cx="4485000" cy="441012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5959-856A-7F4C-845C-AAE681A6BFBD}" type="datetime4">
              <a:rPr lang="ja-JP" altLang="en-US" smtClean="0"/>
              <a:t>2024年12月31日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9CA03C7-9B4A-8589-A38D-BB99A57D6644}"/>
              </a:ext>
            </a:extLst>
          </p:cNvPr>
          <p:cNvSpPr/>
          <p:nvPr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ACFBEA2-A7E7-216C-DB5D-464BC8F3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00402" y="96458"/>
            <a:ext cx="969323" cy="5974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EB6E92F-7C14-F576-AC2A-99C1D07B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00" y="214586"/>
            <a:ext cx="8191127" cy="4051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0B549F-BB12-689C-49EF-41D283D608C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31217" y="960266"/>
            <a:ext cx="4485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6" indent="0">
              <a:buNone/>
              <a:defRPr sz="1800" b="1"/>
            </a:lvl3pPr>
            <a:lvl4pPr marL="1371655" indent="0">
              <a:buNone/>
              <a:defRPr sz="1600" b="1"/>
            </a:lvl4pPr>
            <a:lvl5pPr marL="1828874" indent="0">
              <a:buNone/>
              <a:defRPr sz="1600" b="1"/>
            </a:lvl5pPr>
            <a:lvl6pPr marL="2286091" indent="0">
              <a:buNone/>
              <a:defRPr sz="1600" b="1"/>
            </a:lvl6pPr>
            <a:lvl7pPr marL="2743310" indent="0">
              <a:buNone/>
              <a:defRPr sz="1600" b="1"/>
            </a:lvl7pPr>
            <a:lvl8pPr marL="3200528" indent="0">
              <a:buNone/>
              <a:defRPr sz="1600" b="1"/>
            </a:lvl8pPr>
            <a:lvl9pPr marL="3657746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8487139-A04C-AF5A-3488-5AEB86ABA1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46434" y="1939001"/>
            <a:ext cx="4485000" cy="441012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1534C8-0577-4C26-83E2-2B3EAA5769AA}"/>
              </a:ext>
            </a:extLst>
          </p:cNvPr>
          <p:cNvSpPr/>
          <p:nvPr userDrawn="1"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C3840B-ECD6-3771-3766-93BAC3AA3CD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8700402" y="96458"/>
            <a:ext cx="969323" cy="6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4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160" y="987426"/>
            <a:ext cx="5685840" cy="540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947" y="987427"/>
            <a:ext cx="3315000" cy="5400000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6" indent="0">
              <a:buNone/>
              <a:defRPr sz="1200"/>
            </a:lvl3pPr>
            <a:lvl4pPr marL="1371655" indent="0">
              <a:buNone/>
              <a:defRPr sz="1000"/>
            </a:lvl4pPr>
            <a:lvl5pPr marL="1828874" indent="0">
              <a:buNone/>
              <a:defRPr sz="1000"/>
            </a:lvl5pPr>
            <a:lvl6pPr marL="2286091" indent="0">
              <a:buNone/>
              <a:defRPr sz="1000"/>
            </a:lvl6pPr>
            <a:lvl7pPr marL="2743310" indent="0">
              <a:buNone/>
              <a:defRPr sz="1000"/>
            </a:lvl7pPr>
            <a:lvl8pPr marL="3200528" indent="0">
              <a:buNone/>
              <a:defRPr sz="1000"/>
            </a:lvl8pPr>
            <a:lvl9pPr marL="3657746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9D5-2C10-5B46-B73B-D62F00439C9C}" type="datetime4">
              <a:rPr lang="ja-JP" altLang="en-US" smtClean="0"/>
              <a:t>2024年12月31日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9BA476-5C1C-94A7-C576-25033B6D8340}"/>
              </a:ext>
            </a:extLst>
          </p:cNvPr>
          <p:cNvSpPr/>
          <p:nvPr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1B7D5B-D3C9-47BC-3F94-61360FE6E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00402" y="96458"/>
            <a:ext cx="969323" cy="5974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42CDFA-91CA-BAC5-7E0F-D56D6611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00" y="214586"/>
            <a:ext cx="8191127" cy="4051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FB18FD5-19B4-2EAD-6719-56D52552A791}"/>
              </a:ext>
            </a:extLst>
          </p:cNvPr>
          <p:cNvSpPr/>
          <p:nvPr userDrawn="1"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B308463-B2D2-74D8-73FC-3E10A8C14B71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8700402" y="96458"/>
            <a:ext cx="969323" cy="6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C3F1-9343-806F-CD2F-FB19DA8B94E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947160" y="987429"/>
            <a:ext cx="5685840" cy="5399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8" indent="0">
              <a:buNone/>
              <a:defRPr sz="2800"/>
            </a:lvl2pPr>
            <a:lvl3pPr marL="914436" indent="0">
              <a:buNone/>
              <a:defRPr sz="2400"/>
            </a:lvl3pPr>
            <a:lvl4pPr marL="1371655" indent="0">
              <a:buNone/>
              <a:defRPr sz="2000"/>
            </a:lvl4pPr>
            <a:lvl5pPr marL="1828874" indent="0">
              <a:buNone/>
              <a:defRPr sz="2000"/>
            </a:lvl5pPr>
            <a:lvl6pPr marL="2286091" indent="0">
              <a:buNone/>
              <a:defRPr sz="2000"/>
            </a:lvl6pPr>
            <a:lvl7pPr marL="2743310" indent="0">
              <a:buNone/>
              <a:defRPr sz="2000"/>
            </a:lvl7pPr>
            <a:lvl8pPr marL="3200528" indent="0">
              <a:buNone/>
              <a:defRPr sz="2000"/>
            </a:lvl8pPr>
            <a:lvl9pPr marL="3657746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947" y="987427"/>
            <a:ext cx="3315000" cy="5400000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6" indent="0">
              <a:buNone/>
              <a:defRPr sz="1200"/>
            </a:lvl3pPr>
            <a:lvl4pPr marL="1371655" indent="0">
              <a:buNone/>
              <a:defRPr sz="1000"/>
            </a:lvl4pPr>
            <a:lvl5pPr marL="1828874" indent="0">
              <a:buNone/>
              <a:defRPr sz="1000"/>
            </a:lvl5pPr>
            <a:lvl6pPr marL="2286091" indent="0">
              <a:buNone/>
              <a:defRPr sz="1000"/>
            </a:lvl6pPr>
            <a:lvl7pPr marL="2743310" indent="0">
              <a:buNone/>
              <a:defRPr sz="1000"/>
            </a:lvl7pPr>
            <a:lvl8pPr marL="3200528" indent="0">
              <a:buNone/>
              <a:defRPr sz="1000"/>
            </a:lvl8pPr>
            <a:lvl9pPr marL="3657746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9D5-2C10-5B46-B73B-D62F00439C9C}" type="datetime4">
              <a:rPr lang="ja-JP" altLang="en-US" smtClean="0"/>
              <a:t>2024年12月31日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9BA476-5C1C-94A7-C576-25033B6D8340}"/>
              </a:ext>
            </a:extLst>
          </p:cNvPr>
          <p:cNvSpPr/>
          <p:nvPr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1B7D5B-D3C9-47BC-3F94-61360FE6E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00402" y="96458"/>
            <a:ext cx="969323" cy="5974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42CDFA-91CA-BAC5-7E0F-D56D6611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00" y="214586"/>
            <a:ext cx="8191127" cy="4051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DEDD78-DAB1-0D6C-AF8E-949B3F86183F}"/>
              </a:ext>
            </a:extLst>
          </p:cNvPr>
          <p:cNvSpPr/>
          <p:nvPr userDrawn="1"/>
        </p:nvSpPr>
        <p:spPr>
          <a:xfrm>
            <a:off x="0" y="2"/>
            <a:ext cx="9906000" cy="805443"/>
          </a:xfrm>
          <a:prstGeom prst="rect">
            <a:avLst/>
          </a:prstGeom>
          <a:gradFill>
            <a:gsLst>
              <a:gs pos="99000">
                <a:srgbClr val="FFB900"/>
              </a:gs>
              <a:gs pos="70000">
                <a:srgbClr val="EB5514"/>
              </a:gs>
              <a:gs pos="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F647C75-39DC-5C61-96A9-1639F7F2C08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8700402" y="96458"/>
            <a:ext cx="969323" cy="6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6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709FE9C-CD89-CBED-42F9-D2126F0098C5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3336396" y="2495550"/>
            <a:ext cx="3233208" cy="20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2908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990E4F-1F92-62E5-B179-E816AF959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709FE9C-CD89-CBED-42F9-D2126F0098C5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3336396" y="2495550"/>
            <a:ext cx="3233208" cy="20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44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000" y="3226450"/>
            <a:ext cx="663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 © JTB Corp. all rights reserved.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8872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000" y="3226450"/>
            <a:ext cx="663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 © JTB Corp. all rights reserved.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434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000" y="3226450"/>
            <a:ext cx="663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 © JTB Corp. all rights reserved.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9671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8BE1068-A15E-6E46-F927-33E92DCD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000" y="2995162"/>
            <a:ext cx="9360000" cy="51590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000" y="3602038"/>
            <a:ext cx="9360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18" indent="0" algn="ctr">
              <a:buNone/>
              <a:defRPr sz="2000"/>
            </a:lvl2pPr>
            <a:lvl3pPr marL="914436" indent="0" algn="ctr">
              <a:buNone/>
              <a:defRPr sz="1800"/>
            </a:lvl3pPr>
            <a:lvl4pPr marL="1371655" indent="0" algn="ctr">
              <a:buNone/>
              <a:defRPr sz="1600"/>
            </a:lvl4pPr>
            <a:lvl5pPr marL="1828874" indent="0" algn="ctr">
              <a:buNone/>
              <a:defRPr sz="1600"/>
            </a:lvl5pPr>
            <a:lvl6pPr marL="2286091" indent="0" algn="ctr">
              <a:buNone/>
              <a:defRPr sz="1600"/>
            </a:lvl6pPr>
            <a:lvl7pPr marL="2743310" indent="0" algn="ctr">
              <a:buNone/>
              <a:defRPr sz="1600"/>
            </a:lvl7pPr>
            <a:lvl8pPr marL="3200528" indent="0" algn="ctr">
              <a:buNone/>
              <a:defRPr sz="1600"/>
            </a:lvl8pPr>
            <a:lvl9pPr marL="3657746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C8E44C3-CB3F-956B-79A4-D24B4EF06199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8146309" y="152834"/>
            <a:ext cx="1616604" cy="100812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7A76532-F15D-D80F-5D87-3B73FC5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000" y="5754364"/>
            <a:ext cx="2228850" cy="318924"/>
          </a:xfrm>
        </p:spPr>
        <p:txBody>
          <a:bodyPr lIns="90000"/>
          <a:lstStyle>
            <a:lvl1pPr>
              <a:defRPr sz="1600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28210DB7-6335-59DA-8FBE-50450AF91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99" y="6171342"/>
            <a:ext cx="9359999" cy="294302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会社名・個所名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5676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8BE1068-A15E-6E46-F927-33E92DCD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000" y="2995162"/>
            <a:ext cx="9360000" cy="51590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000" y="3602038"/>
            <a:ext cx="9360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18" indent="0" algn="ctr">
              <a:buNone/>
              <a:defRPr sz="2000"/>
            </a:lvl2pPr>
            <a:lvl3pPr marL="914436" indent="0" algn="ctr">
              <a:buNone/>
              <a:defRPr sz="1800"/>
            </a:lvl3pPr>
            <a:lvl4pPr marL="1371655" indent="0" algn="ctr">
              <a:buNone/>
              <a:defRPr sz="1600"/>
            </a:lvl4pPr>
            <a:lvl5pPr marL="1828874" indent="0" algn="ctr">
              <a:buNone/>
              <a:defRPr sz="1600"/>
            </a:lvl5pPr>
            <a:lvl6pPr marL="2286091" indent="0" algn="ctr">
              <a:buNone/>
              <a:defRPr sz="1600"/>
            </a:lvl6pPr>
            <a:lvl7pPr marL="2743310" indent="0" algn="ctr">
              <a:buNone/>
              <a:defRPr sz="1600"/>
            </a:lvl7pPr>
            <a:lvl8pPr marL="3200528" indent="0" algn="ctr">
              <a:buNone/>
              <a:defRPr sz="1600"/>
            </a:lvl8pPr>
            <a:lvl9pPr marL="3657746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930A0-9545-D5C7-337A-F0172E14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000" y="5754364"/>
            <a:ext cx="2228850" cy="318924"/>
          </a:xfrm>
        </p:spPr>
        <p:txBody>
          <a:bodyPr lIns="90000"/>
          <a:lstStyle>
            <a:lvl1pPr>
              <a:defRPr sz="1600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4" name="テキスト プレースホルダー 17">
            <a:extLst>
              <a:ext uri="{FF2B5EF4-FFF2-40B4-BE49-F238E27FC236}">
                <a16:creationId xmlns:a16="http://schemas.microsoft.com/office/drawing/2014/main" id="{89F0ACC2-C43A-AD0E-055F-693707A8E7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99" y="6171342"/>
            <a:ext cx="9359999" cy="294302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dirty="0" err="1"/>
              <a:t>会社名・個所名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84F194-036A-44EE-DE08-DB83504277D1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8146309" y="152834"/>
            <a:ext cx="1616604" cy="10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927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8BE1068-A15E-6E46-F927-33E92DCD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000" y="2995162"/>
            <a:ext cx="9360000" cy="51590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000" y="3602038"/>
            <a:ext cx="9360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18" indent="0" algn="ctr">
              <a:buNone/>
              <a:defRPr sz="2000"/>
            </a:lvl2pPr>
            <a:lvl3pPr marL="914436" indent="0" algn="ctr">
              <a:buNone/>
              <a:defRPr sz="1800"/>
            </a:lvl3pPr>
            <a:lvl4pPr marL="1371655" indent="0" algn="ctr">
              <a:buNone/>
              <a:defRPr sz="1600"/>
            </a:lvl4pPr>
            <a:lvl5pPr marL="1828874" indent="0" algn="ctr">
              <a:buNone/>
              <a:defRPr sz="1600"/>
            </a:lvl5pPr>
            <a:lvl6pPr marL="2286091" indent="0" algn="ctr">
              <a:buNone/>
              <a:defRPr sz="1600"/>
            </a:lvl6pPr>
            <a:lvl7pPr marL="2743310" indent="0" algn="ctr">
              <a:buNone/>
              <a:defRPr sz="1600"/>
            </a:lvl7pPr>
            <a:lvl8pPr marL="3200528" indent="0" algn="ctr">
              <a:buNone/>
              <a:defRPr sz="1600"/>
            </a:lvl8pPr>
            <a:lvl9pPr marL="3657746" indent="0" algn="ctr">
              <a:buNone/>
              <a:defRPr sz="1600"/>
            </a:lvl9pPr>
          </a:lstStyle>
          <a:p>
            <a:r>
              <a:rPr lang="ja-JP" altLang="en-US"/>
              <a:t>マスターサブタイトルの書式設定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939B62-9870-6BEB-93EE-05706081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000" y="5754364"/>
            <a:ext cx="2228850" cy="318924"/>
          </a:xfrm>
        </p:spPr>
        <p:txBody>
          <a:bodyPr lIns="90000"/>
          <a:lstStyle>
            <a:lvl1pPr>
              <a:defRPr sz="1600" b="0" i="0">
                <a:solidFill>
                  <a:schemeClr val="bg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4" name="テキスト プレースホルダー 17">
            <a:extLst>
              <a:ext uri="{FF2B5EF4-FFF2-40B4-BE49-F238E27FC236}">
                <a16:creationId xmlns:a16="http://schemas.microsoft.com/office/drawing/2014/main" id="{5602FAB4-8C5D-58F6-0109-29481BD3DF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99" y="6171342"/>
            <a:ext cx="9359999" cy="294302"/>
          </a:xfrm>
        </p:spPr>
        <p:txBody>
          <a:bodyPr wrap="square" tIns="36000" bIns="3600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dirty="0" err="1"/>
              <a:t>会社名・個所名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F2FAD37-302F-1831-7C1A-950D64A160B6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8146309" y="152834"/>
            <a:ext cx="1616604" cy="10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8549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000" y="3226450"/>
            <a:ext cx="663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copyright © JTB Corp. all rights reserved.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C2814-CE91-8840-BABA-ED7AFB085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645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422177-7145-F588-4781-BF663068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000" y="3226450"/>
            <a:ext cx="6630000" cy="405102"/>
          </a:xfrm>
        </p:spPr>
        <p:txBody>
          <a:bodyPr wrap="square" tIns="36000" bIns="36000" anchor="b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セクションタイトルの書式設定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copyright © JTB Corp. all rights reserved.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C2814-CE91-8840-BABA-ED7AFB085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4952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000" y="214438"/>
            <a:ext cx="9360000" cy="405102"/>
          </a:xfrm>
          <a:prstGeom prst="rect">
            <a:avLst/>
          </a:prstGeom>
        </p:spPr>
        <p:txBody>
          <a:bodyPr vert="horz" wrap="square" lIns="90000" tIns="36000" rIns="91440" bIns="36000" rtlCol="0" anchor="ctr">
            <a:spAutoFit/>
          </a:bodyPr>
          <a:lstStyle/>
          <a:p>
            <a:r>
              <a:rPr lang="ja-JP" altLang="en-US"/>
              <a:t>マスタータイトルの書式設定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00" y="948529"/>
            <a:ext cx="9360000" cy="54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3000" y="6496920"/>
            <a:ext cx="2228850" cy="211203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937EF189-C832-1B43-B303-4D26CA9C6C2F}" type="datetime4">
              <a:rPr lang="ja-JP" altLang="en-US" smtClean="0"/>
              <a:t>2024年12月31日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499311"/>
            <a:ext cx="3343275" cy="211203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r>
              <a:rPr lang="en-US" altLang="ja-JP"/>
              <a:t>copyright © JTB Corp. all rights reserved.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4150" y="6507004"/>
            <a:ext cx="2228850" cy="195814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fld id="{2D5C2814-CE91-8840-BABA-ED7AFB085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4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911" r:id="rId2"/>
    <p:sldLayoutId id="2147483912" r:id="rId3"/>
    <p:sldLayoutId id="2147483913" r:id="rId4"/>
    <p:sldLayoutId id="2147483884" r:id="rId5"/>
    <p:sldLayoutId id="2147483887" r:id="rId6"/>
    <p:sldLayoutId id="2147483890" r:id="rId7"/>
    <p:sldLayoutId id="2147483920" r:id="rId8"/>
    <p:sldLayoutId id="2147483921" r:id="rId9"/>
    <p:sldLayoutId id="2147483922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4024" r:id="rId16"/>
    <p:sldLayoutId id="2147483929" r:id="rId17"/>
  </p:sldLayoutIdLst>
  <p:hf hdr="0"/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kumimoji="1" sz="2400" b="1" i="0" kern="1200">
          <a:solidFill>
            <a:schemeClr val="bg1"/>
          </a:solidFill>
          <a:latin typeface="BIZ UDPGothic" panose="020B0400000000000000" pitchFamily="34" charset="-128"/>
          <a:ea typeface="BIZ UDPGothic" panose="020B0400000000000000" pitchFamily="34" charset="-128"/>
          <a:cs typeface="+mj-cs"/>
        </a:defRPr>
      </a:lvl1pPr>
    </p:titleStyle>
    <p:bodyStyle>
      <a:lvl1pPr marL="228610" indent="-228610" algn="l" defTabSz="9144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1pPr>
      <a:lvl2pPr marL="685828" indent="-228610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2pPr>
      <a:lvl3pPr marL="1143046" indent="-228610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3pPr>
      <a:lvl4pPr marL="1600264" indent="-228610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4pPr>
      <a:lvl5pPr marL="2057482" indent="-228610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BIZ UDPGothic" panose="020B0400000000000000" pitchFamily="34" charset="-128"/>
          <a:ea typeface="BIZ UDPGothic" panose="020B0400000000000000" pitchFamily="34" charset="-128"/>
          <a:cs typeface="+mn-cs"/>
        </a:defRPr>
      </a:lvl5pPr>
      <a:lvl6pPr marL="2514700" indent="-228610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9" indent="-228610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8" indent="-228610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10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5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72F274-12F8-BB0A-9627-10F628CC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キャンセル料が発生していらっしゃる方の取消連絡方法</a:t>
            </a:r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6BA904-240C-1848-7321-09177A3F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JTB Corp. all rights reserved.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FA84C2-240A-00F7-A378-85575189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2814-CE91-8840-BABA-ED7AFB085B43}" type="slidenum">
              <a:rPr lang="en-US" smtClean="0"/>
              <a:t>1</a:t>
            </a:fld>
            <a:endParaRPr lang="en-US"/>
          </a:p>
        </p:txBody>
      </p:sp>
      <p:pic>
        <p:nvPicPr>
          <p:cNvPr id="7" name="コンテンツ プレースホルダー 6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6" y="864781"/>
            <a:ext cx="9122735" cy="58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3065"/>
      </p:ext>
    </p:extLst>
  </p:cSld>
  <p:clrMapOvr>
    <a:masterClrMapping/>
  </p:clrMapOvr>
</p:sld>
</file>

<file path=ppt/theme/theme1.xml><?xml version="1.0" encoding="utf-8"?>
<a:theme xmlns:a="http://schemas.openxmlformats.org/drawingml/2006/main" name="1_JTB Design Colors Dynamic Red">
  <a:themeElements>
    <a:clrScheme name="JTB Design Colors Dynamic Red">
      <a:dk1>
        <a:srgbClr val="000000"/>
      </a:dk1>
      <a:lt1>
        <a:srgbClr val="FFFFFF"/>
      </a:lt1>
      <a:dk2>
        <a:srgbClr val="CC0000"/>
      </a:dk2>
      <a:lt2>
        <a:srgbClr val="E7E6E6"/>
      </a:lt2>
      <a:accent1>
        <a:srgbClr val="CB0000"/>
      </a:accent1>
      <a:accent2>
        <a:srgbClr val="FF6400"/>
      </a:accent2>
      <a:accent3>
        <a:srgbClr val="96003C"/>
      </a:accent3>
      <a:accent4>
        <a:srgbClr val="D21E32"/>
      </a:accent4>
      <a:accent5>
        <a:srgbClr val="6E2814"/>
      </a:accent5>
      <a:accent6>
        <a:srgbClr val="644600"/>
      </a:accent6>
      <a:hlink>
        <a:srgbClr val="0059C8"/>
      </a:hlink>
      <a:folHlink>
        <a:srgbClr val="00A7E1"/>
      </a:folHlink>
    </a:clrScheme>
    <a:fontScheme name="BIZ UDPゴシック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ACEA6CDF-65B7-482D-BE97-A9A88A882BB8}" vid="{5A1B6762-CBFD-4588-88B7-32D244AB4E78}"/>
    </a:ext>
  </a:extLst>
</a:theme>
</file>

<file path=ppt/theme/theme2.xml><?xml version="1.0" encoding="utf-8"?>
<a:theme xmlns:a="http://schemas.openxmlformats.org/drawingml/2006/main" name="Office テーマ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a4_ja</Template>
  <TotalTime>2</TotalTime>
  <Words>20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UDPGothic</vt:lpstr>
      <vt:lpstr>BIZ UDPゴシック</vt:lpstr>
      <vt:lpstr>游ゴシック</vt:lpstr>
      <vt:lpstr>Arial</vt:lpstr>
      <vt:lpstr>1_JTB Design Colors Dynamic Red</vt:lpstr>
      <vt:lpstr>キャンセル料が発生していらっしゃる方の取消連絡方法</vt:lpstr>
    </vt:vector>
  </TitlesOfParts>
  <Company>株式会社JTB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キャンセル料が発生していらっしゃる方の取消連絡方法</dc:title>
  <dc:creator>イオンモール太田店 店長(JTB)</dc:creator>
  <cp:lastModifiedBy>イオンモール太田店 店長(JTB)</cp:lastModifiedBy>
  <cp:revision>1</cp:revision>
  <dcterms:created xsi:type="dcterms:W3CDTF">2024-12-31T07:41:54Z</dcterms:created>
  <dcterms:modified xsi:type="dcterms:W3CDTF">2024-12-31T07:44:38Z</dcterms:modified>
</cp:coreProperties>
</file>