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sldIdLst>
    <p:sldId id="269" r:id="rId5"/>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70"/>
    <a:srgbClr val="E8F1FA"/>
    <a:srgbClr val="FF66CC"/>
    <a:srgbClr val="000099"/>
    <a:srgbClr val="9B8225"/>
    <a:srgbClr val="000066"/>
    <a:srgbClr val="0000CC"/>
    <a:srgbClr val="D0B03A"/>
    <a:srgbClr val="BEE6FA"/>
    <a:srgbClr val="852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AA50D-DC0B-4759-B482-8807EC5162E7}" v="44" dt="2024-10-22T08:59:59.83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69" d="100"/>
          <a:sy n="69" d="100"/>
        </p:scale>
        <p:origin x="15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宮木 千果(JTB)" userId="PAvi8dvVIVU6ML07dGIWTYcW1Wl5EwSP/EQboTMffeo=" providerId="None" clId="Web-{FC0CCE09-8F01-4009-BA89-046A0051BAB9}"/>
    <pc:docChg chg="modSld">
      <pc:chgData name="宮木 千果(JTB)" userId="PAvi8dvVIVU6ML07dGIWTYcW1Wl5EwSP/EQboTMffeo=" providerId="None" clId="Web-{FC0CCE09-8F01-4009-BA89-046A0051BAB9}" dt="2024-10-04T08:42:39.312" v="50" actId="20577"/>
      <pc:docMkLst>
        <pc:docMk/>
      </pc:docMkLst>
      <pc:sldChg chg="modSp">
        <pc:chgData name="宮木 千果(JTB)" userId="PAvi8dvVIVU6ML07dGIWTYcW1Wl5EwSP/EQboTMffeo=" providerId="None" clId="Web-{FC0CCE09-8F01-4009-BA89-046A0051BAB9}" dt="2024-10-04T08:42:39.312" v="50" actId="20577"/>
        <pc:sldMkLst>
          <pc:docMk/>
          <pc:sldMk cId="795546261" sldId="269"/>
        </pc:sldMkLst>
        <pc:spChg chg="mod">
          <ac:chgData name="宮木 千果(JTB)" userId="PAvi8dvVIVU6ML07dGIWTYcW1Wl5EwSP/EQboTMffeo=" providerId="None" clId="Web-{FC0CCE09-8F01-4009-BA89-046A0051BAB9}" dt="2024-10-04T08:42:39.312" v="50" actId="20577"/>
          <ac:spMkLst>
            <pc:docMk/>
            <pc:sldMk cId="795546261" sldId="269"/>
            <ac:spMk id="47" creationId="{9A80F862-EF11-19C3-CCB4-7F1F2553DFD2}"/>
          </ac:spMkLst>
        </pc:spChg>
      </pc:sldChg>
    </pc:docChg>
  </pc:docChgLst>
  <pc:docChgLst>
    <pc:chgData name="金田 真理(JTB)" userId="stOTghprOt6woEvmEBdB1dVK1l8PdRW893Klc7lGJ1E=" providerId="None" clId="Web-{9A77979C-86B0-4426-8BBA-84F3A6CB086D}"/>
    <pc:docChg chg="modSld">
      <pc:chgData name="金田 真理(JTB)" userId="stOTghprOt6woEvmEBdB1dVK1l8PdRW893Klc7lGJ1E=" providerId="None" clId="Web-{9A77979C-86B0-4426-8BBA-84F3A6CB086D}" dt="2024-10-04T05:12:13.884" v="16" actId="20577"/>
      <pc:docMkLst>
        <pc:docMk/>
      </pc:docMkLst>
      <pc:sldChg chg="modSp">
        <pc:chgData name="金田 真理(JTB)" userId="stOTghprOt6woEvmEBdB1dVK1l8PdRW893Klc7lGJ1E=" providerId="None" clId="Web-{9A77979C-86B0-4426-8BBA-84F3A6CB086D}" dt="2024-10-04T05:12:13.884" v="16" actId="20577"/>
        <pc:sldMkLst>
          <pc:docMk/>
          <pc:sldMk cId="795546261" sldId="269"/>
        </pc:sldMkLst>
        <pc:spChg chg="mod">
          <ac:chgData name="金田 真理(JTB)" userId="stOTghprOt6woEvmEBdB1dVK1l8PdRW893Klc7lGJ1E=" providerId="None" clId="Web-{9A77979C-86B0-4426-8BBA-84F3A6CB086D}" dt="2024-10-04T05:12:13.884" v="16" actId="20577"/>
          <ac:spMkLst>
            <pc:docMk/>
            <pc:sldMk cId="795546261" sldId="269"/>
            <ac:spMk id="47" creationId="{9A80F862-EF11-19C3-CCB4-7F1F2553DFD2}"/>
          </ac:spMkLst>
        </pc:spChg>
      </pc:sldChg>
    </pc:docChg>
  </pc:docChgLst>
  <pc:docChgLst>
    <pc:chgData name="加藤 久美子(JTB)" userId="/hqZs3Fc0dyuMDsnhjAb/F9UTRcOVk2fv0NoPiBtQfQ=" providerId="None" clId="Web-{6F451868-18B8-45E6-8055-782C2367A0B5}"/>
    <pc:docChg chg="modSld">
      <pc:chgData name="加藤 久美子(JTB)" userId="/hqZs3Fc0dyuMDsnhjAb/F9UTRcOVk2fv0NoPiBtQfQ=" providerId="None" clId="Web-{6F451868-18B8-45E6-8055-782C2367A0B5}" dt="2024-10-01T05:22:16.631" v="52" actId="20577"/>
      <pc:docMkLst>
        <pc:docMk/>
      </pc:docMkLst>
      <pc:sldChg chg="addSp delSp modSp">
        <pc:chgData name="加藤 久美子(JTB)" userId="/hqZs3Fc0dyuMDsnhjAb/F9UTRcOVk2fv0NoPiBtQfQ=" providerId="None" clId="Web-{6F451868-18B8-45E6-8055-782C2367A0B5}" dt="2024-10-01T05:22:16.631" v="52" actId="20577"/>
        <pc:sldMkLst>
          <pc:docMk/>
          <pc:sldMk cId="795546261" sldId="269"/>
        </pc:sldMkLst>
        <pc:spChg chg="mod">
          <ac:chgData name="加藤 久美子(JTB)" userId="/hqZs3Fc0dyuMDsnhjAb/F9UTRcOVk2fv0NoPiBtQfQ=" providerId="None" clId="Web-{6F451868-18B8-45E6-8055-782C2367A0B5}" dt="2024-10-01T05:17:31.115" v="14" actId="14100"/>
          <ac:spMkLst>
            <pc:docMk/>
            <pc:sldMk cId="795546261" sldId="269"/>
            <ac:spMk id="2" creationId="{00000000-0000-0000-0000-000000000000}"/>
          </ac:spMkLst>
        </pc:spChg>
        <pc:spChg chg="mod">
          <ac:chgData name="加藤 久美子(JTB)" userId="/hqZs3Fc0dyuMDsnhjAb/F9UTRcOVk2fv0NoPiBtQfQ=" providerId="None" clId="Web-{6F451868-18B8-45E6-8055-782C2367A0B5}" dt="2024-10-01T05:19:35.662" v="36" actId="20577"/>
          <ac:spMkLst>
            <pc:docMk/>
            <pc:sldMk cId="795546261" sldId="269"/>
            <ac:spMk id="13" creationId="{00000000-0000-0000-0000-000000000000}"/>
          </ac:spMkLst>
        </pc:spChg>
        <pc:spChg chg="mod">
          <ac:chgData name="加藤 久美子(JTB)" userId="/hqZs3Fc0dyuMDsnhjAb/F9UTRcOVk2fv0NoPiBtQfQ=" providerId="None" clId="Web-{6F451868-18B8-45E6-8055-782C2367A0B5}" dt="2024-10-01T05:18:37.677" v="31" actId="1076"/>
          <ac:spMkLst>
            <pc:docMk/>
            <pc:sldMk cId="795546261" sldId="269"/>
            <ac:spMk id="19" creationId="{00000000-0000-0000-0000-000000000000}"/>
          </ac:spMkLst>
        </pc:spChg>
        <pc:spChg chg="mod">
          <ac:chgData name="加藤 久美子(JTB)" userId="/hqZs3Fc0dyuMDsnhjAb/F9UTRcOVk2fv0NoPiBtQfQ=" providerId="None" clId="Web-{6F451868-18B8-45E6-8055-782C2367A0B5}" dt="2024-10-01T05:22:16.631" v="52" actId="20577"/>
          <ac:spMkLst>
            <pc:docMk/>
            <pc:sldMk cId="795546261" sldId="269"/>
            <ac:spMk id="22" creationId="{00000000-0000-0000-0000-000000000000}"/>
          </ac:spMkLst>
        </pc:spChg>
        <pc:spChg chg="mod">
          <ac:chgData name="加藤 久美子(JTB)" userId="/hqZs3Fc0dyuMDsnhjAb/F9UTRcOVk2fv0NoPiBtQfQ=" providerId="None" clId="Web-{6F451868-18B8-45E6-8055-782C2367A0B5}" dt="2024-10-01T05:20:23.240" v="38" actId="20577"/>
          <ac:spMkLst>
            <pc:docMk/>
            <pc:sldMk cId="795546261" sldId="269"/>
            <ac:spMk id="62" creationId="{00000000-0000-0000-0000-000000000000}"/>
          </ac:spMkLst>
        </pc:spChg>
        <pc:grpChg chg="mod">
          <ac:chgData name="加藤 久美子(JTB)" userId="/hqZs3Fc0dyuMDsnhjAb/F9UTRcOVk2fv0NoPiBtQfQ=" providerId="None" clId="Web-{6F451868-18B8-45E6-8055-782C2367A0B5}" dt="2024-10-01T05:17:00.505" v="8" actId="1076"/>
          <ac:grpSpMkLst>
            <pc:docMk/>
            <pc:sldMk cId="795546261" sldId="269"/>
            <ac:grpSpMk id="68" creationId="{00000000-0000-0000-0000-000000000000}"/>
          </ac:grpSpMkLst>
        </pc:grpChg>
        <pc:picChg chg="add del mod">
          <ac:chgData name="加藤 久美子(JTB)" userId="/hqZs3Fc0dyuMDsnhjAb/F9UTRcOVk2fv0NoPiBtQfQ=" providerId="None" clId="Web-{6F451868-18B8-45E6-8055-782C2367A0B5}" dt="2024-10-01T05:15:24.239" v="1"/>
          <ac:picMkLst>
            <pc:docMk/>
            <pc:sldMk cId="795546261" sldId="269"/>
            <ac:picMk id="3" creationId="{85EE1FC5-19E7-6373-2CF7-F631B7F37BF3}"/>
          </ac:picMkLst>
        </pc:picChg>
        <pc:picChg chg="add del mod">
          <ac:chgData name="加藤 久美子(JTB)" userId="/hqZs3Fc0dyuMDsnhjAb/F9UTRcOVk2fv0NoPiBtQfQ=" providerId="None" clId="Web-{6F451868-18B8-45E6-8055-782C2367A0B5}" dt="2024-10-01T05:18:49.771" v="33"/>
          <ac:picMkLst>
            <pc:docMk/>
            <pc:sldMk cId="795546261" sldId="269"/>
            <ac:picMk id="8" creationId="{A46B0AAC-B790-3777-C183-CC16AACE9474}"/>
          </ac:picMkLst>
        </pc:picChg>
        <pc:picChg chg="add mod">
          <ac:chgData name="加藤 久美子(JTB)" userId="/hqZs3Fc0dyuMDsnhjAb/F9UTRcOVk2fv0NoPiBtQfQ=" providerId="None" clId="Web-{6F451868-18B8-45E6-8055-782C2367A0B5}" dt="2024-10-01T05:19:21.099" v="35" actId="1076"/>
          <ac:picMkLst>
            <pc:docMk/>
            <pc:sldMk cId="795546261" sldId="269"/>
            <ac:picMk id="9" creationId="{1DC4ECF8-B987-0775-28B3-132F4A4DAD7C}"/>
          </ac:picMkLst>
        </pc:picChg>
      </pc:sldChg>
    </pc:docChg>
  </pc:docChgLst>
  <pc:docChgLst>
    <pc:chgData name="橋爪 久美子(JTB)" userId="xymwUsxmaAXBoX4bU+1PyPxLUiq3S4KONVSO8CH1Kqg=" providerId="None" clId="Web-{45808C02-44D4-41F8-9B84-572A35893022}"/>
    <pc:docChg chg="modSld">
      <pc:chgData name="橋爪 久美子(JTB)" userId="xymwUsxmaAXBoX4bU+1PyPxLUiq3S4KONVSO8CH1Kqg=" providerId="None" clId="Web-{45808C02-44D4-41F8-9B84-572A35893022}" dt="2024-10-05T08:29:15.386" v="21" actId="20577"/>
      <pc:docMkLst>
        <pc:docMk/>
      </pc:docMkLst>
      <pc:sldChg chg="modSp">
        <pc:chgData name="橋爪 久美子(JTB)" userId="xymwUsxmaAXBoX4bU+1PyPxLUiq3S4KONVSO8CH1Kqg=" providerId="None" clId="Web-{45808C02-44D4-41F8-9B84-572A35893022}" dt="2024-10-05T08:29:15.386" v="21" actId="20577"/>
        <pc:sldMkLst>
          <pc:docMk/>
          <pc:sldMk cId="795546261" sldId="269"/>
        </pc:sldMkLst>
        <pc:spChg chg="mod">
          <ac:chgData name="橋爪 久美子(JTB)" userId="xymwUsxmaAXBoX4bU+1PyPxLUiq3S4KONVSO8CH1Kqg=" providerId="None" clId="Web-{45808C02-44D4-41F8-9B84-572A35893022}" dt="2024-10-05T08:29:15.386" v="21" actId="20577"/>
          <ac:spMkLst>
            <pc:docMk/>
            <pc:sldMk cId="795546261" sldId="269"/>
            <ac:spMk id="47" creationId="{9A80F862-EF11-19C3-CCB4-7F1F2553DFD2}"/>
          </ac:spMkLst>
        </pc:spChg>
      </pc:sldChg>
    </pc:docChg>
  </pc:docChgLst>
  <pc:docChgLst>
    <pc:chgData name="金田 真理(JTB)" userId="stOTghprOt6woEvmEBdB1dVK1l8PdRW893Klc7lGJ1E=" providerId="None" clId="Web-{446FA553-80C7-49E4-8B03-E7D5FEE0D212}"/>
    <pc:docChg chg="modSld">
      <pc:chgData name="金田 真理(JTB)" userId="stOTghprOt6woEvmEBdB1dVK1l8PdRW893Klc7lGJ1E=" providerId="None" clId="Web-{446FA553-80C7-49E4-8B03-E7D5FEE0D212}" dt="2024-10-04T05:09:10.339" v="24" actId="20577"/>
      <pc:docMkLst>
        <pc:docMk/>
      </pc:docMkLst>
      <pc:sldChg chg="modSp">
        <pc:chgData name="金田 真理(JTB)" userId="stOTghprOt6woEvmEBdB1dVK1l8PdRW893Klc7lGJ1E=" providerId="None" clId="Web-{446FA553-80C7-49E4-8B03-E7D5FEE0D212}" dt="2024-10-04T05:09:10.339" v="24" actId="20577"/>
        <pc:sldMkLst>
          <pc:docMk/>
          <pc:sldMk cId="795546261" sldId="269"/>
        </pc:sldMkLst>
        <pc:spChg chg="mod">
          <ac:chgData name="金田 真理(JTB)" userId="stOTghprOt6woEvmEBdB1dVK1l8PdRW893Klc7lGJ1E=" providerId="None" clId="Web-{446FA553-80C7-49E4-8B03-E7D5FEE0D212}" dt="2024-10-04T05:09:10.339" v="24" actId="20577"/>
          <ac:spMkLst>
            <pc:docMk/>
            <pc:sldMk cId="795546261" sldId="269"/>
            <ac:spMk id="47" creationId="{9A80F862-EF11-19C3-CCB4-7F1F2553DFD2}"/>
          </ac:spMkLst>
        </pc:spChg>
      </pc:sldChg>
    </pc:docChg>
  </pc:docChgLst>
  <pc:docChgLst>
    <pc:chgData name="小池 由理(JTB)" userId="D+MJUbNqFZg88YvI58sEgpOcXYEbkmiVmnmGwz2LO/Y=" providerId="None" clId="Web-{0E6AA50D-DC0B-4759-B482-8807EC5162E7}"/>
    <pc:docChg chg="modSld">
      <pc:chgData name="小池 由理(JTB)" userId="D+MJUbNqFZg88YvI58sEgpOcXYEbkmiVmnmGwz2LO/Y=" providerId="None" clId="Web-{0E6AA50D-DC0B-4759-B482-8807EC5162E7}" dt="2024-10-22T08:59:59.832" v="25" actId="20577"/>
      <pc:docMkLst>
        <pc:docMk/>
      </pc:docMkLst>
      <pc:sldChg chg="modSp">
        <pc:chgData name="小池 由理(JTB)" userId="D+MJUbNqFZg88YvI58sEgpOcXYEbkmiVmnmGwz2LO/Y=" providerId="None" clId="Web-{0E6AA50D-DC0B-4759-B482-8807EC5162E7}" dt="2024-10-22T08:59:59.832" v="25" actId="20577"/>
        <pc:sldMkLst>
          <pc:docMk/>
          <pc:sldMk cId="795546261" sldId="269"/>
        </pc:sldMkLst>
        <pc:spChg chg="mod">
          <ac:chgData name="小池 由理(JTB)" userId="D+MJUbNqFZg88YvI58sEgpOcXYEbkmiVmnmGwz2LO/Y=" providerId="None" clId="Web-{0E6AA50D-DC0B-4759-B482-8807EC5162E7}" dt="2024-10-22T08:59:59.832" v="25" actId="20577"/>
          <ac:spMkLst>
            <pc:docMk/>
            <pc:sldMk cId="795546261" sldId="269"/>
            <ac:spMk id="47" creationId="{9A80F862-EF11-19C3-CCB4-7F1F2553DFD2}"/>
          </ac:spMkLst>
        </pc:spChg>
      </pc:sldChg>
    </pc:docChg>
  </pc:docChgLst>
  <pc:docChgLst>
    <pc:chgData name="坂川 実穂(JTB)" userId="5EOrR6jgsF2SlzS2AO5uUIezQ67T3jlzSHUmOS3t18A=" providerId="None" clId="Web-{7339A866-CF81-4DF7-843F-BC12DAE2F344}"/>
    <pc:docChg chg="modSld">
      <pc:chgData name="坂川 実穂(JTB)" userId="5EOrR6jgsF2SlzS2AO5uUIezQ67T3jlzSHUmOS3t18A=" providerId="None" clId="Web-{7339A866-CF81-4DF7-843F-BC12DAE2F344}" dt="2024-10-12T05:29:47.151" v="32" actId="20577"/>
      <pc:docMkLst>
        <pc:docMk/>
      </pc:docMkLst>
      <pc:sldChg chg="modSp">
        <pc:chgData name="坂川 実穂(JTB)" userId="5EOrR6jgsF2SlzS2AO5uUIezQ67T3jlzSHUmOS3t18A=" providerId="None" clId="Web-{7339A866-CF81-4DF7-843F-BC12DAE2F344}" dt="2024-10-12T05:29:47.151" v="32" actId="20577"/>
        <pc:sldMkLst>
          <pc:docMk/>
          <pc:sldMk cId="795546261" sldId="269"/>
        </pc:sldMkLst>
        <pc:spChg chg="mod">
          <ac:chgData name="坂川 実穂(JTB)" userId="5EOrR6jgsF2SlzS2AO5uUIezQ67T3jlzSHUmOS3t18A=" providerId="None" clId="Web-{7339A866-CF81-4DF7-843F-BC12DAE2F344}" dt="2024-10-12T05:29:47.151" v="32" actId="20577"/>
          <ac:spMkLst>
            <pc:docMk/>
            <pc:sldMk cId="795546261" sldId="269"/>
            <ac:spMk id="47" creationId="{9A80F862-EF11-19C3-CCB4-7F1F2553DFD2}"/>
          </ac:spMkLst>
        </pc:spChg>
      </pc:sldChg>
    </pc:docChg>
  </pc:docChgLst>
  <pc:docChgLst>
    <pc:chgData name="宮岸 菜津美(JTB)" userId="ROnh6hCQZIfFLDOCBtZgBepT6mbbuz1hui5522l2cb0=" providerId="None" clId="Web-{59C87933-0D3F-4AE9-B06A-43AD40EECA19}"/>
    <pc:docChg chg="modSld">
      <pc:chgData name="宮岸 菜津美(JTB)" userId="ROnh6hCQZIfFLDOCBtZgBepT6mbbuz1hui5522l2cb0=" providerId="None" clId="Web-{59C87933-0D3F-4AE9-B06A-43AD40EECA19}" dt="2024-10-04T07:28:07.108" v="6" actId="20577"/>
      <pc:docMkLst>
        <pc:docMk/>
      </pc:docMkLst>
      <pc:sldChg chg="modSp">
        <pc:chgData name="宮岸 菜津美(JTB)" userId="ROnh6hCQZIfFLDOCBtZgBepT6mbbuz1hui5522l2cb0=" providerId="None" clId="Web-{59C87933-0D3F-4AE9-B06A-43AD40EECA19}" dt="2024-10-04T07:28:07.108" v="6" actId="20577"/>
        <pc:sldMkLst>
          <pc:docMk/>
          <pc:sldMk cId="795546261" sldId="269"/>
        </pc:sldMkLst>
        <pc:spChg chg="mod">
          <ac:chgData name="宮岸 菜津美(JTB)" userId="ROnh6hCQZIfFLDOCBtZgBepT6mbbuz1hui5522l2cb0=" providerId="None" clId="Web-{59C87933-0D3F-4AE9-B06A-43AD40EECA19}" dt="2024-10-04T07:28:07.108" v="6" actId="20577"/>
          <ac:spMkLst>
            <pc:docMk/>
            <pc:sldMk cId="795546261" sldId="269"/>
            <ac:spMk id="47" creationId="{9A80F862-EF11-19C3-CCB4-7F1F2553DFD2}"/>
          </ac:spMkLst>
        </pc:spChg>
      </pc:sldChg>
    </pc:docChg>
  </pc:docChgLst>
  <pc:docChgLst>
    <pc:chgData name="浅井 まなみ(JTB)" userId="oQZHI50U80aSbqghuUfTQC1G+Jefy3ZBRuj1i2wy9lE=" providerId="None" clId="Web-{BD43879B-74DE-42C4-9943-C7FD03798A6A}"/>
    <pc:docChg chg="modSld">
      <pc:chgData name="浅井 まなみ(JTB)" userId="oQZHI50U80aSbqghuUfTQC1G+Jefy3ZBRuj1i2wy9lE=" providerId="None" clId="Web-{BD43879B-74DE-42C4-9943-C7FD03798A6A}" dt="2024-10-12T03:29:00.987" v="24" actId="20577"/>
      <pc:docMkLst>
        <pc:docMk/>
      </pc:docMkLst>
      <pc:sldChg chg="modSp">
        <pc:chgData name="浅井 まなみ(JTB)" userId="oQZHI50U80aSbqghuUfTQC1G+Jefy3ZBRuj1i2wy9lE=" providerId="None" clId="Web-{BD43879B-74DE-42C4-9943-C7FD03798A6A}" dt="2024-10-12T03:29:00.987" v="24" actId="20577"/>
        <pc:sldMkLst>
          <pc:docMk/>
          <pc:sldMk cId="795546261" sldId="269"/>
        </pc:sldMkLst>
        <pc:spChg chg="mod">
          <ac:chgData name="浅井 まなみ(JTB)" userId="oQZHI50U80aSbqghuUfTQC1G+Jefy3ZBRuj1i2wy9lE=" providerId="None" clId="Web-{BD43879B-74DE-42C4-9943-C7FD03798A6A}" dt="2024-10-12T03:29:00.987" v="24" actId="20577"/>
          <ac:spMkLst>
            <pc:docMk/>
            <pc:sldMk cId="795546261" sldId="269"/>
            <ac:spMk id="47" creationId="{9A80F862-EF11-19C3-CCB4-7F1F2553DFD2}"/>
          </ac:spMkLst>
        </pc:spChg>
      </pc:sldChg>
    </pc:docChg>
  </pc:docChgLst>
  <pc:docChgLst>
    <pc:chgData name="加藤 久美子(JTB)" userId="/hqZs3Fc0dyuMDsnhjAb/F9UTRcOVk2fv0NoPiBtQfQ=" providerId="None" clId="Web-{56455975-A729-44C0-A7A4-65C19330935D}"/>
    <pc:docChg chg="modSld">
      <pc:chgData name="加藤 久美子(JTB)" userId="/hqZs3Fc0dyuMDsnhjAb/F9UTRcOVk2fv0NoPiBtQfQ=" providerId="None" clId="Web-{56455975-A729-44C0-A7A4-65C19330935D}" dt="2024-10-01T03:24:37.527" v="1034" actId="20577"/>
      <pc:docMkLst>
        <pc:docMk/>
      </pc:docMkLst>
      <pc:sldChg chg="addSp delSp modSp">
        <pc:chgData name="加藤 久美子(JTB)" userId="/hqZs3Fc0dyuMDsnhjAb/F9UTRcOVk2fv0NoPiBtQfQ=" providerId="None" clId="Web-{56455975-A729-44C0-A7A4-65C19330935D}" dt="2024-10-01T02:24:47.080" v="182" actId="20577"/>
        <pc:sldMkLst>
          <pc:docMk/>
          <pc:sldMk cId="1189958449" sldId="267"/>
        </pc:sldMkLst>
        <pc:spChg chg="add mod">
          <ac:chgData name="加藤 久美子(JTB)" userId="/hqZs3Fc0dyuMDsnhjAb/F9UTRcOVk2fv0NoPiBtQfQ=" providerId="None" clId="Web-{56455975-A729-44C0-A7A4-65C19330935D}" dt="2024-10-01T02:22:45.138" v="171" actId="1076"/>
          <ac:spMkLst>
            <pc:docMk/>
            <pc:sldMk cId="1189958449" sldId="267"/>
            <ac:spMk id="4" creationId="{A409B466-30EF-AC57-A167-779E906DC2FD}"/>
          </ac:spMkLst>
        </pc:spChg>
        <pc:spChg chg="mod">
          <ac:chgData name="加藤 久美子(JTB)" userId="/hqZs3Fc0dyuMDsnhjAb/F9UTRcOVk2fv0NoPiBtQfQ=" providerId="None" clId="Web-{56455975-A729-44C0-A7A4-65C19330935D}" dt="2024-10-01T02:23:22.749" v="174" actId="1076"/>
          <ac:spMkLst>
            <pc:docMk/>
            <pc:sldMk cId="1189958449" sldId="267"/>
            <ac:spMk id="8" creationId="{00000000-0000-0000-0000-000000000000}"/>
          </ac:spMkLst>
        </pc:spChg>
        <pc:spChg chg="add mod">
          <ac:chgData name="加藤 久美子(JTB)" userId="/hqZs3Fc0dyuMDsnhjAb/F9UTRcOVk2fv0NoPiBtQfQ=" providerId="None" clId="Web-{56455975-A729-44C0-A7A4-65C19330935D}" dt="2024-10-01T02:24:47.080" v="182" actId="20577"/>
          <ac:spMkLst>
            <pc:docMk/>
            <pc:sldMk cId="1189958449" sldId="267"/>
            <ac:spMk id="11" creationId="{1FC3E86D-EB59-3DEF-BEAE-5503034ED711}"/>
          </ac:spMkLst>
        </pc:spChg>
        <pc:spChg chg="add mod">
          <ac:chgData name="加藤 久美子(JTB)" userId="/hqZs3Fc0dyuMDsnhjAb/F9UTRcOVk2fv0NoPiBtQfQ=" providerId="None" clId="Web-{56455975-A729-44C0-A7A4-65C19330935D}" dt="2024-10-01T02:22:54.139" v="172" actId="1076"/>
          <ac:spMkLst>
            <pc:docMk/>
            <pc:sldMk cId="1189958449" sldId="267"/>
            <ac:spMk id="13" creationId="{2DDA041B-D8B9-DC04-3D2B-A4E002DB67FE}"/>
          </ac:spMkLst>
        </pc:spChg>
        <pc:spChg chg="mod">
          <ac:chgData name="加藤 久美子(JTB)" userId="/hqZs3Fc0dyuMDsnhjAb/F9UTRcOVk2fv0NoPiBtQfQ=" providerId="None" clId="Web-{56455975-A729-44C0-A7A4-65C19330935D}" dt="2024-10-01T02:24:24.220" v="179" actId="1076"/>
          <ac:spMkLst>
            <pc:docMk/>
            <pc:sldMk cId="1189958449" sldId="267"/>
            <ac:spMk id="15" creationId="{83709516-B328-4464-50A8-9B1B7E0D0150}"/>
          </ac:spMkLst>
        </pc:spChg>
        <pc:spChg chg="del mod">
          <ac:chgData name="加藤 久美子(JTB)" userId="/hqZs3Fc0dyuMDsnhjAb/F9UTRcOVk2fv0NoPiBtQfQ=" providerId="None" clId="Web-{56455975-A729-44C0-A7A4-65C19330935D}" dt="2024-10-01T02:02:34.879" v="1"/>
          <ac:spMkLst>
            <pc:docMk/>
            <pc:sldMk cId="1189958449" sldId="267"/>
            <ac:spMk id="41" creationId="{00000000-0000-0000-0000-000000000000}"/>
          </ac:spMkLst>
        </pc:spChg>
        <pc:spChg chg="mod">
          <ac:chgData name="加藤 久美子(JTB)" userId="/hqZs3Fc0dyuMDsnhjAb/F9UTRcOVk2fv0NoPiBtQfQ=" providerId="None" clId="Web-{56455975-A729-44C0-A7A4-65C19330935D}" dt="2024-10-01T02:23:54.187" v="178" actId="1076"/>
          <ac:spMkLst>
            <pc:docMk/>
            <pc:sldMk cId="1189958449" sldId="267"/>
            <ac:spMk id="81" creationId="{3AD33328-C740-93FA-AAD8-C249EA44C4AF}"/>
          </ac:spMkLst>
        </pc:spChg>
        <pc:spChg chg="mod">
          <ac:chgData name="加藤 久美子(JTB)" userId="/hqZs3Fc0dyuMDsnhjAb/F9UTRcOVk2fv0NoPiBtQfQ=" providerId="None" clId="Web-{56455975-A729-44C0-A7A4-65C19330935D}" dt="2024-10-01T02:24:36.908" v="180" actId="1076"/>
          <ac:spMkLst>
            <pc:docMk/>
            <pc:sldMk cId="1189958449" sldId="267"/>
            <ac:spMk id="133" creationId="{6140712C-5850-30E4-0037-EF334A5876A1}"/>
          </ac:spMkLst>
        </pc:spChg>
        <pc:picChg chg="mod">
          <ac:chgData name="加藤 久美子(JTB)" userId="/hqZs3Fc0dyuMDsnhjAb/F9UTRcOVk2fv0NoPiBtQfQ=" providerId="None" clId="Web-{56455975-A729-44C0-A7A4-65C19330935D}" dt="2024-10-01T02:23:44.687" v="177" actId="1076"/>
          <ac:picMkLst>
            <pc:docMk/>
            <pc:sldMk cId="1189958449" sldId="267"/>
            <ac:picMk id="6" creationId="{00000000-0000-0000-0000-000000000000}"/>
          </ac:picMkLst>
        </pc:picChg>
      </pc:sldChg>
      <pc:sldChg chg="modSp">
        <pc:chgData name="加藤 久美子(JTB)" userId="/hqZs3Fc0dyuMDsnhjAb/F9UTRcOVk2fv0NoPiBtQfQ=" providerId="None" clId="Web-{56455975-A729-44C0-A7A4-65C19330935D}" dt="2024-10-01T03:24:37.527" v="1034" actId="20577"/>
        <pc:sldMkLst>
          <pc:docMk/>
          <pc:sldMk cId="795546261" sldId="269"/>
        </pc:sldMkLst>
        <pc:spChg chg="mod">
          <ac:chgData name="加藤 久美子(JTB)" userId="/hqZs3Fc0dyuMDsnhjAb/F9UTRcOVk2fv0NoPiBtQfQ=" providerId="None" clId="Web-{56455975-A729-44C0-A7A4-65C19330935D}" dt="2024-10-01T03:12:58.004" v="856" actId="20577"/>
          <ac:spMkLst>
            <pc:docMk/>
            <pc:sldMk cId="795546261" sldId="269"/>
            <ac:spMk id="13" creationId="{00000000-0000-0000-0000-000000000000}"/>
          </ac:spMkLst>
        </pc:spChg>
        <pc:spChg chg="mod">
          <ac:chgData name="加藤 久美子(JTB)" userId="/hqZs3Fc0dyuMDsnhjAb/F9UTRcOVk2fv0NoPiBtQfQ=" providerId="None" clId="Web-{56455975-A729-44C0-A7A4-65C19330935D}" dt="2024-10-01T03:19:55.596" v="945" actId="20577"/>
          <ac:spMkLst>
            <pc:docMk/>
            <pc:sldMk cId="795546261" sldId="269"/>
            <ac:spMk id="19" creationId="{00000000-0000-0000-0000-000000000000}"/>
          </ac:spMkLst>
        </pc:spChg>
        <pc:spChg chg="mod">
          <ac:chgData name="加藤 久美子(JTB)" userId="/hqZs3Fc0dyuMDsnhjAb/F9UTRcOVk2fv0NoPiBtQfQ=" providerId="None" clId="Web-{56455975-A729-44C0-A7A4-65C19330935D}" dt="2024-10-01T03:15:18.259" v="872" actId="20577"/>
          <ac:spMkLst>
            <pc:docMk/>
            <pc:sldMk cId="795546261" sldId="269"/>
            <ac:spMk id="22" creationId="{00000000-0000-0000-0000-000000000000}"/>
          </ac:spMkLst>
        </pc:spChg>
        <pc:spChg chg="mod">
          <ac:chgData name="加藤 久美子(JTB)" userId="/hqZs3Fc0dyuMDsnhjAb/F9UTRcOVk2fv0NoPiBtQfQ=" providerId="None" clId="Web-{56455975-A729-44C0-A7A4-65C19330935D}" dt="2024-10-01T03:18:01.373" v="906" actId="1076"/>
          <ac:spMkLst>
            <pc:docMk/>
            <pc:sldMk cId="795546261" sldId="269"/>
            <ac:spMk id="32" creationId="{00000000-0000-0000-0000-000000000000}"/>
          </ac:spMkLst>
        </pc:spChg>
        <pc:spChg chg="mod">
          <ac:chgData name="加藤 久美子(JTB)" userId="/hqZs3Fc0dyuMDsnhjAb/F9UTRcOVk2fv0NoPiBtQfQ=" providerId="None" clId="Web-{56455975-A729-44C0-A7A4-65C19330935D}" dt="2024-10-01T03:24:37.527" v="1034" actId="20577"/>
          <ac:spMkLst>
            <pc:docMk/>
            <pc:sldMk cId="795546261" sldId="269"/>
            <ac:spMk id="62" creationId="{00000000-0000-0000-0000-000000000000}"/>
          </ac:spMkLst>
        </pc:spChg>
      </pc:sldChg>
    </pc:docChg>
  </pc:docChgLst>
  <pc:docChgLst>
    <pc:chgData name="坂川 実穂(JTB)" userId="5EOrR6jgsF2SlzS2AO5uUIezQ67T3jlzSHUmOS3t18A=" providerId="None" clId="Web-{0EC659BF-8DE8-41E3-9CC1-886CBE92D1A0}"/>
    <pc:docChg chg="modSld">
      <pc:chgData name="坂川 実穂(JTB)" userId="5EOrR6jgsF2SlzS2AO5uUIezQ67T3jlzSHUmOS3t18A=" providerId="None" clId="Web-{0EC659BF-8DE8-41E3-9CC1-886CBE92D1A0}" dt="2024-10-12T05:35:39.172" v="40" actId="1076"/>
      <pc:docMkLst>
        <pc:docMk/>
      </pc:docMkLst>
      <pc:sldChg chg="modSp">
        <pc:chgData name="坂川 実穂(JTB)" userId="5EOrR6jgsF2SlzS2AO5uUIezQ67T3jlzSHUmOS3t18A=" providerId="None" clId="Web-{0EC659BF-8DE8-41E3-9CC1-886CBE92D1A0}" dt="2024-10-12T05:35:39.172" v="40" actId="1076"/>
        <pc:sldMkLst>
          <pc:docMk/>
          <pc:sldMk cId="795546261" sldId="269"/>
        </pc:sldMkLst>
        <pc:spChg chg="mod">
          <ac:chgData name="坂川 実穂(JTB)" userId="5EOrR6jgsF2SlzS2AO5uUIezQ67T3jlzSHUmOS3t18A=" providerId="None" clId="Web-{0EC659BF-8DE8-41E3-9CC1-886CBE92D1A0}" dt="2024-10-12T05:33:37.149" v="27" actId="1076"/>
          <ac:spMkLst>
            <pc:docMk/>
            <pc:sldMk cId="795546261" sldId="269"/>
            <ac:spMk id="2" creationId="{00000000-0000-0000-0000-000000000000}"/>
          </ac:spMkLst>
        </pc:spChg>
        <pc:spChg chg="mod">
          <ac:chgData name="坂川 実穂(JTB)" userId="5EOrR6jgsF2SlzS2AO5uUIezQ67T3jlzSHUmOS3t18A=" providerId="None" clId="Web-{0EC659BF-8DE8-41E3-9CC1-886CBE92D1A0}" dt="2024-10-12T05:33:41.446" v="28" actId="1076"/>
          <ac:spMkLst>
            <pc:docMk/>
            <pc:sldMk cId="795546261" sldId="269"/>
            <ac:spMk id="4" creationId="{00000000-0000-0000-0000-000000000000}"/>
          </ac:spMkLst>
        </pc:spChg>
        <pc:spChg chg="mod">
          <ac:chgData name="坂川 実穂(JTB)" userId="5EOrR6jgsF2SlzS2AO5uUIezQ67T3jlzSHUmOS3t18A=" providerId="None" clId="Web-{0EC659BF-8DE8-41E3-9CC1-886CBE92D1A0}" dt="2024-10-12T05:32:38.552" v="20" actId="1076"/>
          <ac:spMkLst>
            <pc:docMk/>
            <pc:sldMk cId="795546261" sldId="269"/>
            <ac:spMk id="11" creationId="{00000000-0000-0000-0000-000000000000}"/>
          </ac:spMkLst>
        </pc:spChg>
        <pc:spChg chg="mod">
          <ac:chgData name="坂川 実穂(JTB)" userId="5EOrR6jgsF2SlzS2AO5uUIezQ67T3jlzSHUmOS3t18A=" providerId="None" clId="Web-{0EC659BF-8DE8-41E3-9CC1-886CBE92D1A0}" dt="2024-10-12T05:34:01.401" v="33" actId="14100"/>
          <ac:spMkLst>
            <pc:docMk/>
            <pc:sldMk cId="795546261" sldId="269"/>
            <ac:spMk id="13" creationId="{00000000-0000-0000-0000-000000000000}"/>
          </ac:spMkLst>
        </pc:spChg>
        <pc:spChg chg="mod">
          <ac:chgData name="坂川 実穂(JTB)" userId="5EOrR6jgsF2SlzS2AO5uUIezQ67T3jlzSHUmOS3t18A=" providerId="None" clId="Web-{0EC659BF-8DE8-41E3-9CC1-886CBE92D1A0}" dt="2024-10-12T05:33:37.118" v="26" actId="1076"/>
          <ac:spMkLst>
            <pc:docMk/>
            <pc:sldMk cId="795546261" sldId="269"/>
            <ac:spMk id="17" creationId="{00000000-0000-0000-0000-000000000000}"/>
          </ac:spMkLst>
        </pc:spChg>
        <pc:spChg chg="mod">
          <ac:chgData name="坂川 実穂(JTB)" userId="5EOrR6jgsF2SlzS2AO5uUIezQ67T3jlzSHUmOS3t18A=" providerId="None" clId="Web-{0EC659BF-8DE8-41E3-9CC1-886CBE92D1A0}" dt="2024-10-12T05:32:06.473" v="16" actId="14100"/>
          <ac:spMkLst>
            <pc:docMk/>
            <pc:sldMk cId="795546261" sldId="269"/>
            <ac:spMk id="18" creationId="{00000000-0000-0000-0000-000000000000}"/>
          </ac:spMkLst>
        </pc:spChg>
        <pc:spChg chg="mod">
          <ac:chgData name="坂川 実穂(JTB)" userId="5EOrR6jgsF2SlzS2AO5uUIezQ67T3jlzSHUmOS3t18A=" providerId="None" clId="Web-{0EC659BF-8DE8-41E3-9CC1-886CBE92D1A0}" dt="2024-10-12T05:32:56.100" v="23" actId="14100"/>
          <ac:spMkLst>
            <pc:docMk/>
            <pc:sldMk cId="795546261" sldId="269"/>
            <ac:spMk id="19" creationId="{00000000-0000-0000-0000-000000000000}"/>
          </ac:spMkLst>
        </pc:spChg>
        <pc:spChg chg="mod">
          <ac:chgData name="坂川 実穂(JTB)" userId="5EOrR6jgsF2SlzS2AO5uUIezQ67T3jlzSHUmOS3t18A=" providerId="None" clId="Web-{0EC659BF-8DE8-41E3-9CC1-886CBE92D1A0}" dt="2024-10-12T05:34:07.916" v="34" actId="14100"/>
          <ac:spMkLst>
            <pc:docMk/>
            <pc:sldMk cId="795546261" sldId="269"/>
            <ac:spMk id="22" creationId="{00000000-0000-0000-0000-000000000000}"/>
          </ac:spMkLst>
        </pc:spChg>
        <pc:spChg chg="mod">
          <ac:chgData name="坂川 実穂(JTB)" userId="5EOrR6jgsF2SlzS2AO5uUIezQ67T3jlzSHUmOS3t18A=" providerId="None" clId="Web-{0EC659BF-8DE8-41E3-9CC1-886CBE92D1A0}" dt="2024-10-12T05:35:11.093" v="38" actId="1076"/>
          <ac:spMkLst>
            <pc:docMk/>
            <pc:sldMk cId="795546261" sldId="269"/>
            <ac:spMk id="38" creationId="{00000000-0000-0000-0000-000000000000}"/>
          </ac:spMkLst>
        </pc:spChg>
        <pc:spChg chg="mod">
          <ac:chgData name="坂川 実穂(JTB)" userId="5EOrR6jgsF2SlzS2AO5uUIezQ67T3jlzSHUmOS3t18A=" providerId="None" clId="Web-{0EC659BF-8DE8-41E3-9CC1-886CBE92D1A0}" dt="2024-10-12T05:30:56.297" v="8" actId="20577"/>
          <ac:spMkLst>
            <pc:docMk/>
            <pc:sldMk cId="795546261" sldId="269"/>
            <ac:spMk id="47" creationId="{9A80F862-EF11-19C3-CCB4-7F1F2553DFD2}"/>
          </ac:spMkLst>
        </pc:spChg>
        <pc:spChg chg="mod">
          <ac:chgData name="坂川 実穂(JTB)" userId="5EOrR6jgsF2SlzS2AO5uUIezQ67T3jlzSHUmOS3t18A=" providerId="None" clId="Web-{0EC659BF-8DE8-41E3-9CC1-886CBE92D1A0}" dt="2024-10-12T05:35:39.172" v="40" actId="1076"/>
          <ac:spMkLst>
            <pc:docMk/>
            <pc:sldMk cId="795546261" sldId="269"/>
            <ac:spMk id="62" creationId="{00000000-0000-0000-0000-000000000000}"/>
          </ac:spMkLst>
        </pc:spChg>
        <pc:picChg chg="mod">
          <ac:chgData name="坂川 実穂(JTB)" userId="5EOrR6jgsF2SlzS2AO5uUIezQ67T3jlzSHUmOS3t18A=" providerId="None" clId="Web-{0EC659BF-8DE8-41E3-9CC1-886CBE92D1A0}" dt="2024-10-12T05:33:48.165" v="31" actId="1076"/>
          <ac:picMkLst>
            <pc:docMk/>
            <pc:sldMk cId="795546261" sldId="269"/>
            <ac:picMk id="16" creationId="{00000000-0000-0000-0000-000000000000}"/>
          </ac:picMkLst>
        </pc:picChg>
        <pc:picChg chg="mod">
          <ac:chgData name="坂川 実穂(JTB)" userId="5EOrR6jgsF2SlzS2AO5uUIezQ67T3jlzSHUmOS3t18A=" providerId="None" clId="Web-{0EC659BF-8DE8-41E3-9CC1-886CBE92D1A0}" dt="2024-10-12T05:32:41.271" v="21" actId="1076"/>
          <ac:picMkLst>
            <pc:docMk/>
            <pc:sldMk cId="795546261" sldId="269"/>
            <ac:picMk id="28" creationId="{00000000-0000-0000-0000-000000000000}"/>
          </ac:picMkLst>
        </pc:picChg>
        <pc:picChg chg="mod">
          <ac:chgData name="坂川 実穂(JTB)" userId="5EOrR6jgsF2SlzS2AO5uUIezQ67T3jlzSHUmOS3t18A=" providerId="None" clId="Web-{0EC659BF-8DE8-41E3-9CC1-886CBE92D1A0}" dt="2024-10-12T05:33:02.210" v="24" actId="14100"/>
          <ac:picMkLst>
            <pc:docMk/>
            <pc:sldMk cId="795546261" sldId="269"/>
            <ac:picMk id="29" creationId="{00000000-0000-0000-0000-000000000000}"/>
          </ac:picMkLst>
        </pc:picChg>
        <pc:picChg chg="mod">
          <ac:chgData name="坂川 実穂(JTB)" userId="5EOrR6jgsF2SlzS2AO5uUIezQ67T3jlzSHUmOS3t18A=" providerId="None" clId="Web-{0EC659BF-8DE8-41E3-9CC1-886CBE92D1A0}" dt="2024-10-12T05:33:42.790" v="29" actId="1076"/>
          <ac:picMkLst>
            <pc:docMk/>
            <pc:sldMk cId="795546261" sldId="269"/>
            <ac:picMk id="6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451" y="3314462"/>
            <a:ext cx="6431123" cy="923201"/>
          </a:xfrm>
          <a:prstGeom prst="rect">
            <a:avLst/>
          </a:prstGeom>
        </p:spPr>
        <p:txBody>
          <a:bodyPr wrap="square" lIns="0" tIns="0" rIns="0" bIns="0">
            <a:spAutoFit/>
          </a:bodyPr>
          <a:lstStyle>
            <a:lvl1pPr>
              <a:defRPr sz="5999" b="1" i="0">
                <a:solidFill>
                  <a:schemeClr val="bg1"/>
                </a:solidFill>
                <a:latin typeface="ヒラギノ明朝 ProN W6"/>
                <a:cs typeface="ヒラギノ明朝 ProN W6"/>
              </a:defRPr>
            </a:lvl1pPr>
          </a:lstStyle>
          <a:p>
            <a:endParaRPr/>
          </a:p>
        </p:txBody>
      </p:sp>
      <p:sp>
        <p:nvSpPr>
          <p:cNvPr id="3" name="Holder 3"/>
          <p:cNvSpPr>
            <a:spLocks noGrp="1"/>
          </p:cNvSpPr>
          <p:nvPr>
            <p:ph type="subTitle" idx="4"/>
          </p:nvPr>
        </p:nvSpPr>
        <p:spPr>
          <a:xfrm>
            <a:off x="1134904" y="5987415"/>
            <a:ext cx="52962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914309"/>
            <a:endParaRPr kumimoji="0" lang="ja-JP" altLang="en-US"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4309"/>
            <a:fld id="{1D8BD707-D9CF-40AE-B4C6-C98DA3205C09}" type="datetimeFigureOut">
              <a:rPr kumimoji="0" lang="en-US" kern="0" smtClean="0">
                <a:solidFill>
                  <a:prstClr val="black">
                    <a:tint val="75000"/>
                  </a:prstClr>
                </a:solidFill>
              </a:rPr>
              <a:pPr defTabSz="914309"/>
              <a:t>10/26/2024</a:t>
            </a:fld>
            <a:endParaRPr kumimoji="0" lang="en-US"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914309"/>
            <a:fld id="{B6F15528-21DE-4FAA-801E-634DDDAF4B2B}" type="slidenum">
              <a:rPr kumimoji="0" lang="en-US" altLang="ja-JP" kern="0" smtClean="0">
                <a:solidFill>
                  <a:prstClr val="black">
                    <a:tint val="75000"/>
                  </a:prstClr>
                </a:solidFill>
              </a:rPr>
              <a:pPr defTabSz="914309"/>
              <a:t>‹#›</a:t>
            </a:fld>
            <a:endParaRPr kumimoji="0" lang="en-US" altLang="ja-JP" kern="0">
              <a:solidFill>
                <a:prstClr val="black">
                  <a:tint val="75000"/>
                </a:prstClr>
              </a:solidFill>
            </a:endParaRPr>
          </a:p>
        </p:txBody>
      </p:sp>
    </p:spTree>
    <p:extLst>
      <p:ext uri="{BB962C8B-B14F-4D97-AF65-F5344CB8AC3E}">
        <p14:creationId xmlns:p14="http://schemas.microsoft.com/office/powerpoint/2010/main" val="274823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99"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914309"/>
            <a:endParaRPr kumimoji="0" lang="ja-JP" altLang="en-US"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4309"/>
            <a:fld id="{1D8BD707-D9CF-40AE-B4C6-C98DA3205C09}" type="datetimeFigureOut">
              <a:rPr kumimoji="0" lang="en-US" kern="0" smtClean="0">
                <a:solidFill>
                  <a:prstClr val="black">
                    <a:tint val="75000"/>
                  </a:prstClr>
                </a:solidFill>
              </a:rPr>
              <a:pPr defTabSz="914309"/>
              <a:t>10/26/2024</a:t>
            </a:fld>
            <a:endParaRPr kumimoji="0" lang="en-US"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914309"/>
            <a:fld id="{B6F15528-21DE-4FAA-801E-634DDDAF4B2B}" type="slidenum">
              <a:rPr kumimoji="0" lang="en-US" altLang="ja-JP" kern="0" smtClean="0">
                <a:solidFill>
                  <a:prstClr val="black">
                    <a:tint val="75000"/>
                  </a:prstClr>
                </a:solidFill>
              </a:rPr>
              <a:pPr defTabSz="914309"/>
              <a:t>‹#›</a:t>
            </a:fld>
            <a:endParaRPr kumimoji="0" lang="en-US" altLang="ja-JP" kern="0">
              <a:solidFill>
                <a:prstClr val="black">
                  <a:tint val="75000"/>
                </a:prstClr>
              </a:solidFill>
            </a:endParaRPr>
          </a:p>
        </p:txBody>
      </p:sp>
    </p:spTree>
    <p:extLst>
      <p:ext uri="{BB962C8B-B14F-4D97-AF65-F5344CB8AC3E}">
        <p14:creationId xmlns:p14="http://schemas.microsoft.com/office/powerpoint/2010/main" val="10266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99" b="1" i="0">
                <a:solidFill>
                  <a:schemeClr val="bg1"/>
                </a:solidFill>
                <a:latin typeface="ヒラギノ明朝 ProN W6"/>
                <a:cs typeface="ヒラギノ明朝 ProN W6"/>
              </a:defRPr>
            </a:lvl1pPr>
          </a:lstStyle>
          <a:p>
            <a:endParaRPr/>
          </a:p>
        </p:txBody>
      </p:sp>
      <p:sp>
        <p:nvSpPr>
          <p:cNvPr id="3" name="Holder 3"/>
          <p:cNvSpPr>
            <a:spLocks noGrp="1"/>
          </p:cNvSpPr>
          <p:nvPr>
            <p:ph sz="half" idx="2"/>
          </p:nvPr>
        </p:nvSpPr>
        <p:spPr>
          <a:xfrm>
            <a:off x="378302" y="2459117"/>
            <a:ext cx="329122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6504" y="2459117"/>
            <a:ext cx="329122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914309"/>
            <a:endParaRPr kumimoji="0" lang="ja-JP" altLang="en-US" kern="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914309"/>
            <a:fld id="{1D8BD707-D9CF-40AE-B4C6-C98DA3205C09}" type="datetimeFigureOut">
              <a:rPr kumimoji="0" lang="en-US" kern="0" smtClean="0">
                <a:solidFill>
                  <a:prstClr val="black">
                    <a:tint val="75000"/>
                  </a:prstClr>
                </a:solidFill>
              </a:rPr>
              <a:pPr defTabSz="914309"/>
              <a:t>10/26/2024</a:t>
            </a:fld>
            <a:endParaRPr kumimoji="0" lang="en-US" ker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914309"/>
            <a:fld id="{B6F15528-21DE-4FAA-801E-634DDDAF4B2B}" type="slidenum">
              <a:rPr kumimoji="0" lang="en-US" altLang="ja-JP" kern="0" smtClean="0">
                <a:solidFill>
                  <a:prstClr val="black">
                    <a:tint val="75000"/>
                  </a:prstClr>
                </a:solidFill>
              </a:rPr>
              <a:pPr defTabSz="914309"/>
              <a:t>‹#›</a:t>
            </a:fld>
            <a:endParaRPr kumimoji="0" lang="en-US" altLang="ja-JP" kern="0">
              <a:solidFill>
                <a:prstClr val="black">
                  <a:tint val="75000"/>
                </a:prstClr>
              </a:solidFill>
            </a:endParaRPr>
          </a:p>
        </p:txBody>
      </p:sp>
    </p:spTree>
    <p:extLst>
      <p:ext uri="{BB962C8B-B14F-4D97-AF65-F5344CB8AC3E}">
        <p14:creationId xmlns:p14="http://schemas.microsoft.com/office/powerpoint/2010/main" val="247856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99" b="1" i="0">
                <a:solidFill>
                  <a:schemeClr val="bg1"/>
                </a:solidFill>
                <a:latin typeface="ヒラギノ明朝 ProN W6"/>
                <a:cs typeface="ヒラギノ明朝 ProN W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914309"/>
            <a:endParaRPr kumimoji="0" lang="ja-JP" altLang="en-US" kern="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4309"/>
            <a:fld id="{1D8BD707-D9CF-40AE-B4C6-C98DA3205C09}" type="datetimeFigureOut">
              <a:rPr kumimoji="0" lang="en-US" kern="0" smtClean="0">
                <a:solidFill>
                  <a:prstClr val="black">
                    <a:tint val="75000"/>
                  </a:prstClr>
                </a:solidFill>
              </a:rPr>
              <a:pPr defTabSz="914309"/>
              <a:t>10/26/2024</a:t>
            </a:fld>
            <a:endParaRPr kumimoji="0" lang="en-US" ker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914309"/>
            <a:fld id="{B6F15528-21DE-4FAA-801E-634DDDAF4B2B}" type="slidenum">
              <a:rPr kumimoji="0" lang="en-US" altLang="ja-JP" kern="0" smtClean="0">
                <a:solidFill>
                  <a:prstClr val="black">
                    <a:tint val="75000"/>
                  </a:prstClr>
                </a:solidFill>
              </a:rPr>
              <a:pPr defTabSz="914309"/>
              <a:t>‹#›</a:t>
            </a:fld>
            <a:endParaRPr kumimoji="0" lang="en-US" altLang="ja-JP" kern="0">
              <a:solidFill>
                <a:prstClr val="black">
                  <a:tint val="75000"/>
                </a:prstClr>
              </a:solidFill>
            </a:endParaRPr>
          </a:p>
        </p:txBody>
      </p:sp>
    </p:spTree>
    <p:extLst>
      <p:ext uri="{BB962C8B-B14F-4D97-AF65-F5344CB8AC3E}">
        <p14:creationId xmlns:p14="http://schemas.microsoft.com/office/powerpoint/2010/main" val="242086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914309"/>
            <a:endParaRPr kumimoji="0" lang="ja-JP" altLang="en-US" kern="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914309"/>
            <a:fld id="{1D8BD707-D9CF-40AE-B4C6-C98DA3205C09}" type="datetimeFigureOut">
              <a:rPr kumimoji="0" lang="en-US" kern="0" smtClean="0">
                <a:solidFill>
                  <a:prstClr val="black">
                    <a:tint val="75000"/>
                  </a:prstClr>
                </a:solidFill>
              </a:rPr>
              <a:pPr defTabSz="914309"/>
              <a:t>10/26/2024</a:t>
            </a:fld>
            <a:endParaRPr kumimoji="0" lang="en-US" ker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914309"/>
            <a:fld id="{B6F15528-21DE-4FAA-801E-634DDDAF4B2B}" type="slidenum">
              <a:rPr kumimoji="0" lang="en-US" altLang="ja-JP" kern="0" smtClean="0">
                <a:solidFill>
                  <a:prstClr val="black">
                    <a:tint val="75000"/>
                  </a:prstClr>
                </a:solidFill>
              </a:rPr>
              <a:pPr defTabSz="914309"/>
              <a:t>‹#›</a:t>
            </a:fld>
            <a:endParaRPr kumimoji="0" lang="en-US" altLang="ja-JP" kern="0">
              <a:solidFill>
                <a:prstClr val="black">
                  <a:tint val="75000"/>
                </a:prstClr>
              </a:solidFill>
            </a:endParaRPr>
          </a:p>
        </p:txBody>
      </p:sp>
    </p:spTree>
    <p:extLst>
      <p:ext uri="{BB962C8B-B14F-4D97-AF65-F5344CB8AC3E}">
        <p14:creationId xmlns:p14="http://schemas.microsoft.com/office/powerpoint/2010/main" val="184025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8962672"/>
            <a:ext cx="7563168" cy="1727744"/>
          </a:xfrm>
          <a:prstGeom prst="rect">
            <a:avLst/>
          </a:prstGeom>
        </p:spPr>
      </p:pic>
      <p:pic>
        <p:nvPicPr>
          <p:cNvPr id="17" name="bg object 17"/>
          <p:cNvPicPr/>
          <p:nvPr/>
        </p:nvPicPr>
        <p:blipFill>
          <a:blip r:embed="rId8" cstate="print"/>
          <a:stretch>
            <a:fillRect/>
          </a:stretch>
        </p:blipFill>
        <p:spPr>
          <a:xfrm>
            <a:off x="0" y="13"/>
            <a:ext cx="7563168" cy="3543879"/>
          </a:xfrm>
          <a:prstGeom prst="rect">
            <a:avLst/>
          </a:prstGeom>
        </p:spPr>
      </p:pic>
      <p:pic>
        <p:nvPicPr>
          <p:cNvPr id="18" name="bg object 18"/>
          <p:cNvPicPr/>
          <p:nvPr/>
        </p:nvPicPr>
        <p:blipFill>
          <a:blip r:embed="rId9" cstate="print"/>
          <a:stretch>
            <a:fillRect/>
          </a:stretch>
        </p:blipFill>
        <p:spPr>
          <a:xfrm>
            <a:off x="0" y="3545479"/>
            <a:ext cx="7563168" cy="5417193"/>
          </a:xfrm>
          <a:prstGeom prst="rect">
            <a:avLst/>
          </a:prstGeom>
        </p:spPr>
      </p:pic>
      <p:sp>
        <p:nvSpPr>
          <p:cNvPr id="19" name="bg object 19"/>
          <p:cNvSpPr/>
          <p:nvPr/>
        </p:nvSpPr>
        <p:spPr>
          <a:xfrm>
            <a:off x="0" y="3543891"/>
            <a:ext cx="7563486" cy="5417651"/>
          </a:xfrm>
          <a:custGeom>
            <a:avLst/>
            <a:gdLst/>
            <a:ahLst/>
            <a:cxnLst/>
            <a:rect l="l" t="t" r="r" b="b"/>
            <a:pathLst>
              <a:path w="7560309" h="5418455">
                <a:moveTo>
                  <a:pt x="0" y="0"/>
                </a:moveTo>
                <a:lnTo>
                  <a:pt x="7560005" y="0"/>
                </a:lnTo>
                <a:lnTo>
                  <a:pt x="7560005" y="5417997"/>
                </a:lnTo>
                <a:lnTo>
                  <a:pt x="0" y="5417997"/>
                </a:lnTo>
                <a:lnTo>
                  <a:pt x="0" y="0"/>
                </a:lnTo>
                <a:close/>
              </a:path>
            </a:pathLst>
          </a:custGeom>
          <a:solidFill>
            <a:srgbClr val="FAA633">
              <a:alpha val="5000"/>
            </a:srgbClr>
          </a:solidFill>
        </p:spPr>
        <p:txBody>
          <a:bodyPr wrap="square" lIns="0" tIns="0" rIns="0" bIns="0" rtlCol="0"/>
          <a:lstStyle/>
          <a:p>
            <a:pPr marL="0" marR="0" lvl="0" indent="0" defTabSz="914309"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0" name="bg object 20"/>
          <p:cNvPicPr/>
          <p:nvPr/>
        </p:nvPicPr>
        <p:blipFill>
          <a:blip r:embed="rId10" cstate="print"/>
          <a:stretch>
            <a:fillRect/>
          </a:stretch>
        </p:blipFill>
        <p:spPr>
          <a:xfrm>
            <a:off x="0" y="0"/>
            <a:ext cx="7563168" cy="3543853"/>
          </a:xfrm>
          <a:prstGeom prst="rect">
            <a:avLst/>
          </a:prstGeom>
        </p:spPr>
      </p:pic>
      <p:sp>
        <p:nvSpPr>
          <p:cNvPr id="2" name="Holder 2"/>
          <p:cNvSpPr>
            <a:spLocks noGrp="1"/>
          </p:cNvSpPr>
          <p:nvPr>
            <p:ph type="title"/>
          </p:nvPr>
        </p:nvSpPr>
        <p:spPr>
          <a:xfrm>
            <a:off x="355986" y="1033649"/>
            <a:ext cx="6682372" cy="923330"/>
          </a:xfrm>
          <a:prstGeom prst="rect">
            <a:avLst/>
          </a:prstGeom>
        </p:spPr>
        <p:txBody>
          <a:bodyPr wrap="square" lIns="0" tIns="0" rIns="0" bIns="0">
            <a:spAutoFit/>
          </a:bodyPr>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a:xfrm>
            <a:off x="378301" y="2459117"/>
            <a:ext cx="680942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2449" y="9943387"/>
            <a:ext cx="2421129" cy="276958"/>
          </a:xfrm>
          <a:prstGeom prst="rect">
            <a:avLst/>
          </a:prstGeom>
        </p:spPr>
        <p:txBody>
          <a:bodyPr wrap="square" lIns="0" tIns="0" rIns="0" bIns="0">
            <a:spAutoFit/>
          </a:bodyPr>
          <a:lstStyle>
            <a:lvl1pPr algn="ctr">
              <a:defRPr>
                <a:solidFill>
                  <a:schemeClr val="tx1">
                    <a:tint val="75000"/>
                  </a:schemeClr>
                </a:solidFill>
              </a:defRPr>
            </a:lvl1pPr>
          </a:lstStyle>
          <a:p>
            <a:pPr defTabSz="914309"/>
            <a:endParaRPr kumimoji="0" lang="ja-JP" altLang="en-US" kern="0">
              <a:solidFill>
                <a:prstClr val="black">
                  <a:tint val="75000"/>
                </a:prstClr>
              </a:solidFill>
            </a:endParaRPr>
          </a:p>
        </p:txBody>
      </p:sp>
      <p:sp>
        <p:nvSpPr>
          <p:cNvPr id="5" name="Holder 5"/>
          <p:cNvSpPr>
            <a:spLocks noGrp="1"/>
          </p:cNvSpPr>
          <p:nvPr>
            <p:ph type="dt" sz="half" idx="6"/>
          </p:nvPr>
        </p:nvSpPr>
        <p:spPr>
          <a:xfrm>
            <a:off x="378301" y="9943387"/>
            <a:ext cx="1740186" cy="276958"/>
          </a:xfrm>
          <a:prstGeom prst="rect">
            <a:avLst/>
          </a:prstGeom>
        </p:spPr>
        <p:txBody>
          <a:bodyPr wrap="square" lIns="0" tIns="0" rIns="0" bIns="0">
            <a:spAutoFit/>
          </a:bodyPr>
          <a:lstStyle>
            <a:lvl1pPr algn="l">
              <a:defRPr>
                <a:solidFill>
                  <a:schemeClr val="tx1">
                    <a:tint val="75000"/>
                  </a:schemeClr>
                </a:solidFill>
              </a:defRPr>
            </a:lvl1pPr>
          </a:lstStyle>
          <a:p>
            <a:pPr defTabSz="914309"/>
            <a:fld id="{1D8BD707-D9CF-40AE-B4C6-C98DA3205C09}" type="datetimeFigureOut">
              <a:rPr kumimoji="0" lang="en-US" kern="0" smtClean="0">
                <a:solidFill>
                  <a:prstClr val="black">
                    <a:tint val="75000"/>
                  </a:prstClr>
                </a:solidFill>
              </a:rPr>
              <a:pPr defTabSz="914309"/>
              <a:t>10/26/2024</a:t>
            </a:fld>
            <a:endParaRPr kumimoji="0" lang="en-US" kern="0">
              <a:solidFill>
                <a:prstClr val="black">
                  <a:tint val="75000"/>
                </a:prstClr>
              </a:solidFill>
            </a:endParaRPr>
          </a:p>
        </p:txBody>
      </p:sp>
      <p:sp>
        <p:nvSpPr>
          <p:cNvPr id="6" name="Holder 6"/>
          <p:cNvSpPr>
            <a:spLocks noGrp="1"/>
          </p:cNvSpPr>
          <p:nvPr>
            <p:ph type="sldNum" sz="quarter" idx="7"/>
          </p:nvPr>
        </p:nvSpPr>
        <p:spPr>
          <a:xfrm>
            <a:off x="5447540" y="9943387"/>
            <a:ext cx="1740186" cy="276958"/>
          </a:xfrm>
          <a:prstGeom prst="rect">
            <a:avLst/>
          </a:prstGeom>
        </p:spPr>
        <p:txBody>
          <a:bodyPr wrap="square" lIns="0" tIns="0" rIns="0" bIns="0">
            <a:spAutoFit/>
          </a:bodyPr>
          <a:lstStyle>
            <a:lvl1pPr algn="r">
              <a:defRPr>
                <a:solidFill>
                  <a:schemeClr val="tx1">
                    <a:tint val="75000"/>
                  </a:schemeClr>
                </a:solidFill>
              </a:defRPr>
            </a:lvl1pPr>
          </a:lstStyle>
          <a:p>
            <a:pPr defTabSz="914309"/>
            <a:fld id="{B6F15528-21DE-4FAA-801E-634DDDAF4B2B}" type="slidenum">
              <a:rPr kumimoji="0" lang="en-US" altLang="ja-JP" kern="0" smtClean="0">
                <a:solidFill>
                  <a:prstClr val="black">
                    <a:tint val="75000"/>
                  </a:prstClr>
                </a:solidFill>
              </a:rPr>
              <a:pPr defTabSz="914309"/>
              <a:t>‹#›</a:t>
            </a:fld>
            <a:endParaRPr kumimoji="0" lang="en-US" altLang="ja-JP" kern="0">
              <a:solidFill>
                <a:prstClr val="black">
                  <a:tint val="75000"/>
                </a:prstClr>
              </a:solidFill>
            </a:endParaRPr>
          </a:p>
        </p:txBody>
      </p:sp>
    </p:spTree>
    <p:extLst>
      <p:ext uri="{BB962C8B-B14F-4D97-AF65-F5344CB8AC3E}">
        <p14:creationId xmlns:p14="http://schemas.microsoft.com/office/powerpoint/2010/main" val="18233102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defRPr>
          <a:latin typeface="+mj-lt"/>
          <a:ea typeface="+mj-ea"/>
          <a:cs typeface="+mj-cs"/>
        </a:defRPr>
      </a:lvl1pPr>
    </p:titleStyle>
    <p:body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3317" y="3872329"/>
            <a:ext cx="3424679" cy="382154"/>
          </a:xfrm>
          <a:prstGeom prst="rect">
            <a:avLst/>
          </a:prstGeom>
        </p:spPr>
        <p:txBody>
          <a:bodyPr vert="horz" wrap="square" lIns="0" tIns="12698" rIns="0" bIns="0" rtlCol="0" anchor="t">
            <a:spAutoFit/>
          </a:bodyPr>
          <a:lstStyle/>
          <a:p>
            <a:pPr marL="12065" defTabSz="914309">
              <a:spcBef>
                <a:spcPts val="100"/>
              </a:spcBef>
            </a:pPr>
            <a:r>
              <a:rPr kumimoji="0" lang="ja-JP" altLang="en-US" sz="2400" b="1" kern="0">
                <a:solidFill>
                  <a:srgbClr val="952D4F"/>
                </a:solidFill>
                <a:latin typeface="BIZ UDPゴシック" panose="020B0400000000000000" pitchFamily="50" charset="-128"/>
                <a:ea typeface="BIZ UDPゴシック"/>
                <a:cs typeface="ヒラギノ明朝 ProN W6"/>
              </a:rPr>
              <a:t>フランス（</a:t>
            </a:r>
            <a:r>
              <a:rPr kumimoji="0" lang="en-US" altLang="ja-JP" sz="2400" b="1" kern="0" dirty="0">
                <a:solidFill>
                  <a:srgbClr val="952D4F"/>
                </a:solidFill>
                <a:latin typeface="BIZ UDPゴシック" panose="020B0400000000000000" pitchFamily="50" charset="-128"/>
                <a:ea typeface="BIZ UDPゴシック"/>
                <a:cs typeface="ヒラギノ明朝 ProN W6"/>
              </a:rPr>
              <a:t>10</a:t>
            </a:r>
            <a:r>
              <a:rPr kumimoji="0" lang="ja-JP" altLang="en-US" sz="2400" b="1" kern="0">
                <a:solidFill>
                  <a:srgbClr val="952D4F"/>
                </a:solidFill>
                <a:latin typeface="BIZ UDPゴシック" panose="020B0400000000000000" pitchFamily="50" charset="-128"/>
                <a:ea typeface="BIZ UDPゴシック"/>
                <a:cs typeface="ヒラギノ明朝 ProN W6"/>
              </a:rPr>
              <a:t>時半～）</a:t>
            </a:r>
            <a:endParaRPr lang="ja-JP" altLang="en-US" sz="2400" kern="0">
              <a:solidFill>
                <a:sysClr val="windowText" lastClr="000000"/>
              </a:solidFill>
              <a:latin typeface="BIZ UDPゴシック" panose="020B0400000000000000" pitchFamily="50" charset="-128"/>
              <a:ea typeface="BIZ UDPゴシック"/>
              <a:cs typeface="ヒラギノ明朝 ProN W6"/>
            </a:endParaRPr>
          </a:p>
        </p:txBody>
      </p:sp>
      <p:sp>
        <p:nvSpPr>
          <p:cNvPr id="4" name="object 4"/>
          <p:cNvSpPr/>
          <p:nvPr/>
        </p:nvSpPr>
        <p:spPr>
          <a:xfrm>
            <a:off x="1027996" y="4317134"/>
            <a:ext cx="3050086" cy="45719"/>
          </a:xfrm>
          <a:custGeom>
            <a:avLst/>
            <a:gdLst/>
            <a:ahLst/>
            <a:cxnLst/>
            <a:rect l="l" t="t" r="r" b="b"/>
            <a:pathLst>
              <a:path w="3312160">
                <a:moveTo>
                  <a:pt x="0" y="0"/>
                </a:moveTo>
                <a:lnTo>
                  <a:pt x="3311994" y="0"/>
                </a:lnTo>
              </a:path>
            </a:pathLst>
          </a:custGeom>
          <a:ln w="17995">
            <a:solidFill>
              <a:srgbClr val="D188BA"/>
            </a:solidFill>
          </a:ln>
        </p:spPr>
        <p:txBody>
          <a:bodyPr wrap="square" lIns="0" tIns="0" rIns="0" bIns="0" rtlCol="0"/>
          <a:lstStyle/>
          <a:p>
            <a:pPr defTabSz="914309"/>
            <a:endParaRPr kumimoji="0" kern="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object 5"/>
          <p:cNvSpPr/>
          <p:nvPr/>
        </p:nvSpPr>
        <p:spPr>
          <a:xfrm>
            <a:off x="5903224" y="414344"/>
            <a:ext cx="945375" cy="559987"/>
          </a:xfrm>
          <a:custGeom>
            <a:avLst/>
            <a:gdLst/>
            <a:ahLst/>
            <a:cxnLst/>
            <a:rect l="l" t="t" r="r" b="b"/>
            <a:pathLst>
              <a:path w="945515" h="560069">
                <a:moveTo>
                  <a:pt x="346468" y="116839"/>
                </a:moveTo>
                <a:lnTo>
                  <a:pt x="282659" y="147888"/>
                </a:lnTo>
                <a:lnTo>
                  <a:pt x="230606" y="174422"/>
                </a:lnTo>
                <a:lnTo>
                  <a:pt x="187350" y="198539"/>
                </a:lnTo>
                <a:lnTo>
                  <a:pt x="159689" y="308851"/>
                </a:lnTo>
                <a:lnTo>
                  <a:pt x="144304" y="350200"/>
                </a:lnTo>
                <a:lnTo>
                  <a:pt x="118789" y="386626"/>
                </a:lnTo>
                <a:lnTo>
                  <a:pt x="82301" y="412992"/>
                </a:lnTo>
                <a:lnTo>
                  <a:pt x="33997" y="424167"/>
                </a:lnTo>
                <a:lnTo>
                  <a:pt x="0" y="559663"/>
                </a:lnTo>
                <a:lnTo>
                  <a:pt x="46434" y="553880"/>
                </a:lnTo>
                <a:lnTo>
                  <a:pt x="122681" y="532714"/>
                </a:lnTo>
                <a:lnTo>
                  <a:pt x="169331" y="509011"/>
                </a:lnTo>
                <a:lnTo>
                  <a:pt x="210374" y="478570"/>
                </a:lnTo>
                <a:lnTo>
                  <a:pt x="244813" y="440925"/>
                </a:lnTo>
                <a:lnTo>
                  <a:pt x="271647" y="395608"/>
                </a:lnTo>
                <a:lnTo>
                  <a:pt x="289877" y="342150"/>
                </a:lnTo>
                <a:lnTo>
                  <a:pt x="346468" y="116839"/>
                </a:lnTo>
                <a:close/>
              </a:path>
              <a:path w="945515" h="560069">
                <a:moveTo>
                  <a:pt x="559190" y="200990"/>
                </a:moveTo>
                <a:lnTo>
                  <a:pt x="431876" y="200990"/>
                </a:lnTo>
                <a:lnTo>
                  <a:pt x="364083" y="471284"/>
                </a:lnTo>
                <a:lnTo>
                  <a:pt x="491312" y="471284"/>
                </a:lnTo>
                <a:lnTo>
                  <a:pt x="559190" y="200990"/>
                </a:lnTo>
                <a:close/>
              </a:path>
              <a:path w="945515" h="560069">
                <a:moveTo>
                  <a:pt x="786681" y="110072"/>
                </a:moveTo>
                <a:lnTo>
                  <a:pt x="653516" y="155981"/>
                </a:lnTo>
                <a:lnTo>
                  <a:pt x="574268" y="471284"/>
                </a:lnTo>
                <a:lnTo>
                  <a:pt x="740879" y="471284"/>
                </a:lnTo>
                <a:lnTo>
                  <a:pt x="789293" y="466687"/>
                </a:lnTo>
                <a:lnTo>
                  <a:pt x="839585" y="450200"/>
                </a:lnTo>
                <a:lnTo>
                  <a:pt x="875826" y="424722"/>
                </a:lnTo>
                <a:lnTo>
                  <a:pt x="903262" y="390124"/>
                </a:lnTo>
                <a:lnTo>
                  <a:pt x="909337" y="374078"/>
                </a:lnTo>
                <a:lnTo>
                  <a:pt x="721105" y="374078"/>
                </a:lnTo>
                <a:lnTo>
                  <a:pt x="787279" y="110261"/>
                </a:lnTo>
                <a:lnTo>
                  <a:pt x="786681" y="110072"/>
                </a:lnTo>
                <a:close/>
              </a:path>
              <a:path w="945515" h="560069">
                <a:moveTo>
                  <a:pt x="939374" y="109829"/>
                </a:moveTo>
                <a:lnTo>
                  <a:pt x="787387" y="109829"/>
                </a:lnTo>
                <a:lnTo>
                  <a:pt x="787279" y="110261"/>
                </a:lnTo>
                <a:lnTo>
                  <a:pt x="802021" y="114904"/>
                </a:lnTo>
                <a:lnTo>
                  <a:pt x="823506" y="141744"/>
                </a:lnTo>
                <a:lnTo>
                  <a:pt x="820798" y="177007"/>
                </a:lnTo>
                <a:lnTo>
                  <a:pt x="799558" y="207622"/>
                </a:lnTo>
                <a:lnTo>
                  <a:pt x="774487" y="229527"/>
                </a:lnTo>
                <a:lnTo>
                  <a:pt x="760285" y="238658"/>
                </a:lnTo>
                <a:lnTo>
                  <a:pt x="775617" y="247738"/>
                </a:lnTo>
                <a:lnTo>
                  <a:pt x="788169" y="260638"/>
                </a:lnTo>
                <a:lnTo>
                  <a:pt x="797124" y="278163"/>
                </a:lnTo>
                <a:lnTo>
                  <a:pt x="801662" y="301117"/>
                </a:lnTo>
                <a:lnTo>
                  <a:pt x="797240" y="327008"/>
                </a:lnTo>
                <a:lnTo>
                  <a:pt x="781100" y="350313"/>
                </a:lnTo>
                <a:lnTo>
                  <a:pt x="755102" y="367260"/>
                </a:lnTo>
                <a:lnTo>
                  <a:pt x="721105" y="374078"/>
                </a:lnTo>
                <a:lnTo>
                  <a:pt x="909337" y="374078"/>
                </a:lnTo>
                <a:lnTo>
                  <a:pt x="919327" y="347687"/>
                </a:lnTo>
                <a:lnTo>
                  <a:pt x="919792" y="318649"/>
                </a:lnTo>
                <a:lnTo>
                  <a:pt x="912148" y="291606"/>
                </a:lnTo>
                <a:lnTo>
                  <a:pt x="898271" y="267108"/>
                </a:lnTo>
                <a:lnTo>
                  <a:pt x="880033" y="245706"/>
                </a:lnTo>
                <a:lnTo>
                  <a:pt x="912021" y="221484"/>
                </a:lnTo>
                <a:lnTo>
                  <a:pt x="935416" y="187571"/>
                </a:lnTo>
                <a:lnTo>
                  <a:pt x="945350" y="145178"/>
                </a:lnTo>
                <a:lnTo>
                  <a:pt x="939374" y="109829"/>
                </a:lnTo>
                <a:close/>
              </a:path>
              <a:path w="945515" h="560069">
                <a:moveTo>
                  <a:pt x="744213" y="817"/>
                </a:moveTo>
                <a:lnTo>
                  <a:pt x="676833" y="7340"/>
                </a:lnTo>
                <a:lnTo>
                  <a:pt x="628019" y="17569"/>
                </a:lnTo>
                <a:lnTo>
                  <a:pt x="575172" y="32151"/>
                </a:lnTo>
                <a:lnTo>
                  <a:pt x="521557" y="49352"/>
                </a:lnTo>
                <a:lnTo>
                  <a:pt x="470439" y="67434"/>
                </a:lnTo>
                <a:lnTo>
                  <a:pt x="425083" y="84662"/>
                </a:lnTo>
                <a:lnTo>
                  <a:pt x="388755" y="99301"/>
                </a:lnTo>
                <a:lnTo>
                  <a:pt x="330720" y="246113"/>
                </a:lnTo>
                <a:lnTo>
                  <a:pt x="415390" y="207960"/>
                </a:lnTo>
                <a:lnTo>
                  <a:pt x="431876" y="200990"/>
                </a:lnTo>
                <a:lnTo>
                  <a:pt x="559190" y="200990"/>
                </a:lnTo>
                <a:lnTo>
                  <a:pt x="572744" y="147015"/>
                </a:lnTo>
                <a:lnTo>
                  <a:pt x="595735" y="138396"/>
                </a:lnTo>
                <a:lnTo>
                  <a:pt x="661971" y="118116"/>
                </a:lnTo>
                <a:lnTo>
                  <a:pt x="727535" y="104206"/>
                </a:lnTo>
                <a:lnTo>
                  <a:pt x="938382" y="103960"/>
                </a:lnTo>
                <a:lnTo>
                  <a:pt x="936955" y="95516"/>
                </a:lnTo>
                <a:lnTo>
                  <a:pt x="918783" y="62870"/>
                </a:lnTo>
                <a:lnTo>
                  <a:pt x="890076" y="36097"/>
                </a:lnTo>
                <a:lnTo>
                  <a:pt x="851180" y="16176"/>
                </a:lnTo>
                <a:lnTo>
                  <a:pt x="802444" y="4089"/>
                </a:lnTo>
                <a:lnTo>
                  <a:pt x="744213" y="817"/>
                </a:lnTo>
                <a:close/>
              </a:path>
              <a:path w="945515" h="560069">
                <a:moveTo>
                  <a:pt x="375818" y="0"/>
                </a:moveTo>
                <a:lnTo>
                  <a:pt x="237134" y="0"/>
                </a:lnTo>
                <a:lnTo>
                  <a:pt x="191439" y="182118"/>
                </a:lnTo>
                <a:lnTo>
                  <a:pt x="229873" y="161697"/>
                </a:lnTo>
                <a:lnTo>
                  <a:pt x="270503" y="140752"/>
                </a:lnTo>
                <a:lnTo>
                  <a:pt x="350481" y="100749"/>
                </a:lnTo>
                <a:lnTo>
                  <a:pt x="375818" y="0"/>
                </a:lnTo>
                <a:close/>
              </a:path>
              <a:path w="945515" h="560069">
                <a:moveTo>
                  <a:pt x="787387" y="109829"/>
                </a:moveTo>
                <a:lnTo>
                  <a:pt x="786681" y="110072"/>
                </a:lnTo>
                <a:lnTo>
                  <a:pt x="787279" y="110261"/>
                </a:lnTo>
                <a:lnTo>
                  <a:pt x="787387" y="109829"/>
                </a:lnTo>
                <a:close/>
              </a:path>
              <a:path w="945515" h="560069">
                <a:moveTo>
                  <a:pt x="938382" y="103960"/>
                </a:moveTo>
                <a:lnTo>
                  <a:pt x="767275" y="103960"/>
                </a:lnTo>
                <a:lnTo>
                  <a:pt x="786681" y="110072"/>
                </a:lnTo>
                <a:lnTo>
                  <a:pt x="787387" y="109829"/>
                </a:lnTo>
                <a:lnTo>
                  <a:pt x="939374" y="109829"/>
                </a:lnTo>
                <a:lnTo>
                  <a:pt x="938382" y="103960"/>
                </a:lnTo>
                <a:close/>
              </a:path>
            </a:pathLst>
          </a:custGeom>
          <a:solidFill>
            <a:srgbClr val="FFFFFF"/>
          </a:solidFill>
        </p:spPr>
        <p:txBody>
          <a:bodyPr wrap="square" lIns="0" tIns="0" rIns="0" bIns="0" rtlCol="0"/>
          <a:lstStyle/>
          <a:p>
            <a:pPr defTabSz="914309"/>
            <a:endParaRPr kumimoji="0" kern="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6" name="object 6"/>
          <p:cNvPicPr/>
          <p:nvPr/>
        </p:nvPicPr>
        <p:blipFill>
          <a:blip r:embed="rId2" cstate="print"/>
          <a:stretch>
            <a:fillRect/>
          </a:stretch>
        </p:blipFill>
        <p:spPr>
          <a:xfrm>
            <a:off x="5706990" y="1043309"/>
            <a:ext cx="1369273" cy="133813"/>
          </a:xfrm>
          <a:prstGeom prst="rect">
            <a:avLst/>
          </a:prstGeom>
        </p:spPr>
      </p:pic>
      <p:pic>
        <p:nvPicPr>
          <p:cNvPr id="7" name="object 7"/>
          <p:cNvPicPr/>
          <p:nvPr/>
        </p:nvPicPr>
        <p:blipFill>
          <a:blip r:embed="rId3" cstate="print"/>
          <a:stretch>
            <a:fillRect/>
          </a:stretch>
        </p:blipFill>
        <p:spPr>
          <a:xfrm>
            <a:off x="2148" y="3543879"/>
            <a:ext cx="7558883" cy="53991"/>
          </a:xfrm>
          <a:prstGeom prst="rect">
            <a:avLst/>
          </a:prstGeom>
        </p:spPr>
      </p:pic>
      <p:sp>
        <p:nvSpPr>
          <p:cNvPr id="11" name="object 11"/>
          <p:cNvSpPr txBox="1">
            <a:spLocks noGrp="1"/>
          </p:cNvSpPr>
          <p:nvPr>
            <p:ph type="title"/>
          </p:nvPr>
        </p:nvSpPr>
        <p:spPr>
          <a:xfrm>
            <a:off x="644091" y="223164"/>
            <a:ext cx="6985843" cy="1790169"/>
          </a:xfrm>
          <a:prstGeom prst="rect">
            <a:avLst/>
          </a:prstGeom>
        </p:spPr>
        <p:txBody>
          <a:bodyPr vert="horz" wrap="square" lIns="0" tIns="431736" rIns="0" bIns="0" rtlCol="0">
            <a:spAutoFit/>
          </a:bodyPr>
          <a:lstStyle/>
          <a:p>
            <a:pPr marL="12699">
              <a:spcBef>
                <a:spcPts val="3400"/>
              </a:spcBef>
            </a:pPr>
            <a:r>
              <a:rPr lang="en-US" altLang="ja-JP" sz="4800" dirty="0">
                <a:latin typeface="Meiryo UI" panose="020B0604030504040204" pitchFamily="50" charset="-128"/>
                <a:ea typeface="Meiryo UI" panose="020B0604030504040204" pitchFamily="50" charset="-128"/>
              </a:rPr>
              <a:t>2025</a:t>
            </a:r>
            <a:r>
              <a:rPr lang="ja-JP" altLang="en-US" sz="4800" dirty="0">
                <a:latin typeface="Meiryo UI" panose="020B0604030504040204" pitchFamily="50" charset="-128"/>
                <a:ea typeface="Meiryo UI" panose="020B0604030504040204" pitchFamily="50" charset="-128"/>
              </a:rPr>
              <a:t>年春～夏</a:t>
            </a:r>
            <a:r>
              <a:rPr lang="en-US" altLang="ja-JP" sz="6600" baseline="3205" dirty="0">
                <a:latin typeface="Meiryo UI" panose="020B0604030504040204" pitchFamily="50" charset="-128"/>
                <a:ea typeface="Meiryo UI" panose="020B0604030504040204" pitchFamily="50" charset="-128"/>
              </a:rPr>
              <a:t/>
            </a:r>
            <a:br>
              <a:rPr lang="en-US" altLang="ja-JP" sz="6600" baseline="3205" dirty="0">
                <a:latin typeface="Meiryo UI" panose="020B0604030504040204" pitchFamily="50" charset="-128"/>
                <a:ea typeface="Meiryo UI" panose="020B0604030504040204" pitchFamily="50" charset="-128"/>
              </a:rPr>
            </a:br>
            <a:r>
              <a:rPr lang="ja-JP" altLang="en-US" sz="6000" baseline="3205" dirty="0">
                <a:latin typeface="Meiryo UI" panose="020B0604030504040204" pitchFamily="50" charset="-128"/>
                <a:ea typeface="Meiryo UI" panose="020B0604030504040204" pitchFamily="50" charset="-128"/>
              </a:rPr>
              <a:t>　　　　海外旅行説明会ご案内</a:t>
            </a:r>
            <a:endParaRPr sz="6000" baseline="3205" dirty="0">
              <a:latin typeface="Meiryo UI" panose="020B0604030504040204" pitchFamily="50" charset="-128"/>
              <a:ea typeface="Meiryo UI" panose="020B0604030504040204" pitchFamily="50" charset="-128"/>
            </a:endParaRPr>
          </a:p>
        </p:txBody>
      </p:sp>
      <p:sp>
        <p:nvSpPr>
          <p:cNvPr id="13" name="object 13"/>
          <p:cNvSpPr txBox="1"/>
          <p:nvPr/>
        </p:nvSpPr>
        <p:spPr>
          <a:xfrm>
            <a:off x="447099" y="4346495"/>
            <a:ext cx="1713525" cy="2221055"/>
          </a:xfrm>
          <a:prstGeom prst="rect">
            <a:avLst/>
          </a:prstGeom>
        </p:spPr>
        <p:txBody>
          <a:bodyPr vert="horz" wrap="square" lIns="0" tIns="12698" rIns="0" bIns="0" rtlCol="0" anchor="t">
            <a:spAutoFit/>
          </a:bodyPr>
          <a:lstStyle/>
          <a:p>
            <a:pPr marL="12065" marR="4445" algn="just" defTabSz="914309">
              <a:lnSpc>
                <a:spcPct val="118100"/>
              </a:lnSpc>
              <a:spcBef>
                <a:spcPts val="100"/>
              </a:spcBef>
            </a:pPr>
            <a:r>
              <a:rPr kumimoji="0" lang="ja-JP" altLang="en-US" sz="1000" kern="0">
                <a:solidFill>
                  <a:srgbClr val="231F20"/>
                </a:solidFill>
                <a:latin typeface="BIZ UDPゴシック" panose="020B0400000000000000" pitchFamily="50" charset="-128"/>
                <a:ea typeface="BIZ UDPゴシック"/>
                <a:cs typeface="ヒラギノ明朝 ProN W3"/>
              </a:rPr>
              <a:t>オリンピックが開催された</a:t>
            </a:r>
          </a:p>
          <a:p>
            <a:pPr marL="12065" marR="4445" algn="just" defTabSz="914309">
              <a:lnSpc>
                <a:spcPct val="118100"/>
              </a:lnSpc>
              <a:spcBef>
                <a:spcPts val="100"/>
              </a:spcBef>
            </a:pPr>
            <a:r>
              <a:rPr kumimoji="0" lang="ja-JP" altLang="en-US" sz="1000" kern="0">
                <a:solidFill>
                  <a:srgbClr val="231F20"/>
                </a:solidFill>
                <a:latin typeface="BIZ UDPゴシック" panose="020B0400000000000000" pitchFamily="50" charset="-128"/>
                <a:ea typeface="BIZ UDPゴシック"/>
                <a:cs typeface="ヒラギノ明朝 ProN W3"/>
              </a:rPr>
              <a:t>パリをはじめ、今注目のフランス。</a:t>
            </a:r>
            <a:r>
              <a:rPr kumimoji="0" lang="ja-JP" altLang="en-US" sz="1000" b="1" kern="0">
                <a:solidFill>
                  <a:srgbClr val="231F20"/>
                </a:solidFill>
                <a:latin typeface="BIZ UDPゴシック" panose="020B0400000000000000" pitchFamily="50" charset="-128"/>
                <a:ea typeface="BIZ UDPゴシック"/>
                <a:cs typeface="ヒラギノ明朝 ProN W3"/>
              </a:rPr>
              <a:t>パリ、モンサンミッシェ</a:t>
            </a:r>
            <a:endParaRPr lang="ja-JP" altLang="en-US" sz="1000" b="1" kern="0">
              <a:solidFill>
                <a:srgbClr val="231F20"/>
              </a:solidFill>
              <a:latin typeface="BIZ UDPゴシック" panose="020B0400000000000000" pitchFamily="50" charset="-128"/>
              <a:ea typeface="BIZ UDPゴシック"/>
              <a:cs typeface="ヒラギノ明朝 ProN W3"/>
            </a:endParaRPr>
          </a:p>
          <a:p>
            <a:pPr marL="12065" marR="4445" algn="just" defTabSz="914309">
              <a:lnSpc>
                <a:spcPct val="118100"/>
              </a:lnSpc>
              <a:spcBef>
                <a:spcPts val="100"/>
              </a:spcBef>
            </a:pPr>
            <a:r>
              <a:rPr kumimoji="0" lang="ja-JP" altLang="en-US" sz="1000" b="1" kern="0">
                <a:solidFill>
                  <a:srgbClr val="231F20"/>
                </a:solidFill>
                <a:latin typeface="BIZ UDPゴシック" panose="020B0400000000000000" pitchFamily="50" charset="-128"/>
                <a:ea typeface="BIZ UDPゴシック"/>
                <a:cs typeface="ヒラギノ明朝 ProN W3"/>
              </a:rPr>
              <a:t>ル</a:t>
            </a:r>
            <a:r>
              <a:rPr kumimoji="0" lang="ja-JP" altLang="en-US" sz="1000" kern="0">
                <a:solidFill>
                  <a:srgbClr val="231F20"/>
                </a:solidFill>
                <a:latin typeface="BIZ UDPゴシック" panose="020B0400000000000000" pitchFamily="50" charset="-128"/>
                <a:ea typeface="BIZ UDPゴシック"/>
                <a:cs typeface="ヒラギノ明朝 ProN W3"/>
              </a:rPr>
              <a:t>などの定番から、</a:t>
            </a:r>
            <a:r>
              <a:rPr kumimoji="0" lang="ja-JP" altLang="en-US" sz="1000" b="1" kern="0">
                <a:solidFill>
                  <a:srgbClr val="231F20"/>
                </a:solidFill>
                <a:latin typeface="BIZ UDPゴシック" panose="020B0400000000000000" pitchFamily="50" charset="-128"/>
                <a:ea typeface="BIZ UDPゴシック"/>
                <a:cs typeface="ヒラギノ明朝 ProN W3"/>
              </a:rPr>
              <a:t>コートダジュール、プロバンス地方</a:t>
            </a:r>
            <a:r>
              <a:rPr lang="ja-JP" altLang="en-US" sz="1000" b="1" kern="0">
                <a:solidFill>
                  <a:srgbClr val="231F20"/>
                </a:solidFill>
                <a:latin typeface="BIZ UDPゴシック" panose="020B0400000000000000" pitchFamily="50" charset="-128"/>
                <a:ea typeface="BIZ UDPゴシック"/>
                <a:cs typeface="ヒラギノ明朝 ProN W3"/>
              </a:rPr>
              <a:t>の南仏</a:t>
            </a:r>
            <a:r>
              <a:rPr lang="ja-JP" altLang="en-US" sz="1000" kern="0">
                <a:solidFill>
                  <a:srgbClr val="231F20"/>
                </a:solidFill>
                <a:latin typeface="BIZ UDPゴシック" panose="020B0400000000000000" pitchFamily="50" charset="-128"/>
                <a:ea typeface="BIZ UDPゴシック"/>
                <a:cs typeface="ヒラギノ明朝 ProN W3"/>
              </a:rPr>
              <a:t>、そして</a:t>
            </a:r>
            <a:r>
              <a:rPr lang="ja-JP" altLang="en-US" sz="1000" b="1" kern="0">
                <a:solidFill>
                  <a:srgbClr val="231F20"/>
                </a:solidFill>
                <a:latin typeface="BIZ UDPゴシック" panose="020B0400000000000000" pitchFamily="50" charset="-128"/>
                <a:ea typeface="BIZ UDPゴシック"/>
                <a:cs typeface="ヒラギノ明朝 ProN W3"/>
              </a:rPr>
              <a:t>ワインの産地を巡る</a:t>
            </a:r>
            <a:r>
              <a:rPr lang="ja-JP" altLang="en-US" sz="1000" kern="0">
                <a:solidFill>
                  <a:srgbClr val="231F20"/>
                </a:solidFill>
                <a:latin typeface="BIZ UDPゴシック" panose="020B0400000000000000" pitchFamily="50" charset="-128"/>
                <a:ea typeface="BIZ UDPゴシック"/>
                <a:cs typeface="ヒラギノ明朝 ProN W3"/>
              </a:rPr>
              <a:t>旅をご紹介します。地域ごとに異なる風土や名物料理が楽しみな魅力満載のフランスへ。</a:t>
            </a:r>
            <a:endParaRPr lang="ja-JP"/>
          </a:p>
          <a:p>
            <a:pPr marL="12065" marR="4445" algn="just" defTabSz="914309">
              <a:lnSpc>
                <a:spcPct val="118100"/>
              </a:lnSpc>
              <a:spcBef>
                <a:spcPts val="100"/>
              </a:spcBef>
            </a:pPr>
            <a:endParaRPr lang="ja-JP" altLang="en-US" sz="1000" kern="0" dirty="0">
              <a:solidFill>
                <a:srgbClr val="231F20"/>
              </a:solidFill>
              <a:latin typeface="BIZ UDPゴシック" panose="020B0400000000000000" pitchFamily="50" charset="-128"/>
              <a:ea typeface="BIZ UDPゴシック"/>
              <a:cs typeface="ヒラギノ明朝 ProN W3"/>
            </a:endParaRPr>
          </a:p>
        </p:txBody>
      </p:sp>
      <p:pic>
        <p:nvPicPr>
          <p:cNvPr id="15" name="object 15"/>
          <p:cNvPicPr/>
          <p:nvPr/>
        </p:nvPicPr>
        <p:blipFill>
          <a:blip r:embed="rId4" cstate="print"/>
          <a:stretch>
            <a:fillRect/>
          </a:stretch>
        </p:blipFill>
        <p:spPr>
          <a:xfrm>
            <a:off x="442885" y="3896659"/>
            <a:ext cx="580557" cy="580557"/>
          </a:xfrm>
          <a:prstGeom prst="rect">
            <a:avLst/>
          </a:prstGeom>
        </p:spPr>
      </p:pic>
      <p:pic>
        <p:nvPicPr>
          <p:cNvPr id="16" name="object 16"/>
          <p:cNvPicPr/>
          <p:nvPr/>
        </p:nvPicPr>
        <p:blipFill>
          <a:blip r:embed="rId5" cstate="print"/>
          <a:stretch>
            <a:fillRect/>
          </a:stretch>
        </p:blipFill>
        <p:spPr>
          <a:xfrm>
            <a:off x="477614" y="3845705"/>
            <a:ext cx="511099" cy="511111"/>
          </a:xfrm>
          <a:prstGeom prst="rect">
            <a:avLst/>
          </a:prstGeom>
        </p:spPr>
      </p:pic>
      <p:sp>
        <p:nvSpPr>
          <p:cNvPr id="17" name="object 17"/>
          <p:cNvSpPr txBox="1"/>
          <p:nvPr/>
        </p:nvSpPr>
        <p:spPr>
          <a:xfrm>
            <a:off x="503602" y="3940960"/>
            <a:ext cx="459123" cy="320599"/>
          </a:xfrm>
          <a:prstGeom prst="rect">
            <a:avLst/>
          </a:prstGeom>
        </p:spPr>
        <p:txBody>
          <a:bodyPr vert="horz" wrap="square" lIns="0" tIns="12698" rIns="0" bIns="0" rtlCol="0">
            <a:spAutoFit/>
          </a:bodyPr>
          <a:lstStyle/>
          <a:p>
            <a:pPr marL="12699" defTabSz="914309">
              <a:spcBef>
                <a:spcPts val="100"/>
              </a:spcBef>
            </a:pPr>
            <a:r>
              <a:rPr kumimoji="0" lang="en-US" altLang="ja-JP" sz="2000" b="1" kern="0" dirty="0">
                <a:solidFill>
                  <a:srgbClr val="FFFFFF"/>
                </a:solidFill>
                <a:latin typeface="BIZ UDPゴシック" panose="020B0400000000000000" pitchFamily="50" charset="-128"/>
                <a:ea typeface="BIZ UDPゴシック" panose="020B0400000000000000" pitchFamily="50" charset="-128"/>
                <a:cs typeface="ヒラギノ明朝 ProN W6"/>
              </a:rPr>
              <a:t>1</a:t>
            </a:r>
            <a:r>
              <a:rPr kumimoji="0" lang="ja-JP" altLang="en-US" sz="2000" b="1" kern="0" dirty="0">
                <a:solidFill>
                  <a:srgbClr val="FFFFFF"/>
                </a:solidFill>
                <a:latin typeface="BIZ UDPゴシック" panose="020B0400000000000000" pitchFamily="50" charset="-128"/>
                <a:ea typeface="BIZ UDPゴシック" panose="020B0400000000000000" pitchFamily="50" charset="-128"/>
                <a:cs typeface="ヒラギノ明朝 ProN W6"/>
              </a:rPr>
              <a:t>部</a:t>
            </a:r>
            <a:endParaRPr kumimoji="0" sz="2000" kern="0" dirty="0">
              <a:solidFill>
                <a:sysClr val="windowText" lastClr="000000"/>
              </a:solidFill>
              <a:latin typeface="BIZ UDPゴシック" panose="020B0400000000000000" pitchFamily="50" charset="-128"/>
              <a:ea typeface="BIZ UDPゴシック" panose="020B0400000000000000" pitchFamily="50" charset="-128"/>
              <a:cs typeface="ヒラギノ明朝 ProN W6"/>
            </a:endParaRPr>
          </a:p>
        </p:txBody>
      </p:sp>
      <p:sp>
        <p:nvSpPr>
          <p:cNvPr id="18" name="object 18"/>
          <p:cNvSpPr txBox="1"/>
          <p:nvPr/>
        </p:nvSpPr>
        <p:spPr>
          <a:xfrm>
            <a:off x="1060763" y="6517723"/>
            <a:ext cx="3061372" cy="382154"/>
          </a:xfrm>
          <a:prstGeom prst="rect">
            <a:avLst/>
          </a:prstGeom>
        </p:spPr>
        <p:txBody>
          <a:bodyPr vert="horz" wrap="square" lIns="0" tIns="12698" rIns="0" bIns="0" rtlCol="0">
            <a:spAutoFit/>
          </a:bodyPr>
          <a:lstStyle/>
          <a:p>
            <a:pPr marL="12699" defTabSz="914309">
              <a:spcBef>
                <a:spcPts val="100"/>
              </a:spcBef>
            </a:pPr>
            <a:r>
              <a:rPr kumimoji="0" lang="ja-JP" altLang="en-US" sz="2400" b="1" kern="0" dirty="0">
                <a:solidFill>
                  <a:srgbClr val="952D4F"/>
                </a:solidFill>
                <a:latin typeface="BIZ UDPゴシック" panose="020B0400000000000000" pitchFamily="50" charset="-128"/>
                <a:ea typeface="BIZ UDPゴシック" panose="020B0400000000000000" pitchFamily="50" charset="-128"/>
                <a:cs typeface="ヒラギノ明朝 ProN W6"/>
              </a:rPr>
              <a:t>中欧（</a:t>
            </a:r>
            <a:r>
              <a:rPr kumimoji="0" lang="en-US" altLang="ja-JP" sz="2400" b="1" kern="0" dirty="0">
                <a:solidFill>
                  <a:srgbClr val="952D4F"/>
                </a:solidFill>
                <a:latin typeface="BIZ UDPゴシック" panose="020B0400000000000000" pitchFamily="50" charset="-128"/>
                <a:ea typeface="BIZ UDPゴシック" panose="020B0400000000000000" pitchFamily="50" charset="-128"/>
                <a:cs typeface="ヒラギノ明朝 ProN W6"/>
              </a:rPr>
              <a:t>13</a:t>
            </a:r>
            <a:r>
              <a:rPr kumimoji="0" lang="ja-JP" altLang="en-US" sz="2400" b="1" kern="0" dirty="0">
                <a:solidFill>
                  <a:srgbClr val="952D4F"/>
                </a:solidFill>
                <a:latin typeface="BIZ UDPゴシック" panose="020B0400000000000000" pitchFamily="50" charset="-128"/>
                <a:ea typeface="BIZ UDPゴシック" panose="020B0400000000000000" pitchFamily="50" charset="-128"/>
                <a:cs typeface="ヒラギノ明朝 ProN W6"/>
              </a:rPr>
              <a:t>時半～）</a:t>
            </a:r>
            <a:endParaRPr kumimoji="0" sz="2400" kern="0" dirty="0">
              <a:solidFill>
                <a:sysClr val="windowText" lastClr="000000"/>
              </a:solidFill>
              <a:latin typeface="BIZ UDPゴシック" panose="020B0400000000000000" pitchFamily="50" charset="-128"/>
              <a:ea typeface="BIZ UDPゴシック" panose="020B0400000000000000" pitchFamily="50" charset="-128"/>
              <a:cs typeface="ヒラギノ明朝 ProN W6"/>
            </a:endParaRPr>
          </a:p>
        </p:txBody>
      </p:sp>
      <p:sp>
        <p:nvSpPr>
          <p:cNvPr id="20" name="object 20"/>
          <p:cNvSpPr/>
          <p:nvPr/>
        </p:nvSpPr>
        <p:spPr>
          <a:xfrm>
            <a:off x="1027995" y="6874982"/>
            <a:ext cx="3050087" cy="64836"/>
          </a:xfrm>
          <a:custGeom>
            <a:avLst/>
            <a:gdLst/>
            <a:ahLst/>
            <a:cxnLst/>
            <a:rect l="l" t="t" r="r" b="b"/>
            <a:pathLst>
              <a:path w="3312160">
                <a:moveTo>
                  <a:pt x="0" y="0"/>
                </a:moveTo>
                <a:lnTo>
                  <a:pt x="3311994" y="0"/>
                </a:lnTo>
              </a:path>
            </a:pathLst>
          </a:custGeom>
          <a:ln w="17995">
            <a:solidFill>
              <a:srgbClr val="D188BA"/>
            </a:solidFill>
          </a:ln>
        </p:spPr>
        <p:txBody>
          <a:bodyPr wrap="square" lIns="0" tIns="0" rIns="0" bIns="0" rtlCol="0"/>
          <a:lstStyle/>
          <a:p>
            <a:pPr defTabSz="914309"/>
            <a:endParaRPr kumimoji="0" kern="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object 22"/>
          <p:cNvSpPr txBox="1"/>
          <p:nvPr/>
        </p:nvSpPr>
        <p:spPr>
          <a:xfrm>
            <a:off x="380846" y="6978593"/>
            <a:ext cx="1787785" cy="1819407"/>
          </a:xfrm>
          <a:prstGeom prst="rect">
            <a:avLst/>
          </a:prstGeom>
        </p:spPr>
        <p:txBody>
          <a:bodyPr vert="horz" wrap="square" lIns="0" tIns="12698" rIns="0" bIns="0" rtlCol="0" anchor="t">
            <a:spAutoFit/>
          </a:bodyPr>
          <a:lstStyle/>
          <a:p>
            <a:pPr marL="12065" marR="4445" algn="just" defTabSz="914309">
              <a:lnSpc>
                <a:spcPct val="118100"/>
              </a:lnSpc>
              <a:spcBef>
                <a:spcPts val="100"/>
              </a:spcBef>
            </a:pPr>
            <a:r>
              <a:rPr kumimoji="0" lang="ja-JP" sz="1000" kern="0">
                <a:solidFill>
                  <a:srgbClr val="231F20"/>
                </a:solidFill>
                <a:latin typeface="BIZ UDPゴシック" panose="020B0400000000000000" pitchFamily="50" charset="-128"/>
                <a:ea typeface="BIZ UDPゴシック"/>
                <a:cs typeface="ヒラギノ明朝 ProN W3"/>
              </a:rPr>
              <a:t>中世</a:t>
            </a:r>
            <a:r>
              <a:rPr kumimoji="0" lang="ja-JP" altLang="en-US" sz="1000" kern="0">
                <a:solidFill>
                  <a:srgbClr val="231F20"/>
                </a:solidFill>
                <a:latin typeface="BIZ UDPゴシック" panose="020B0400000000000000" pitchFamily="50" charset="-128"/>
                <a:ea typeface="BIZ UDPゴシック"/>
                <a:cs typeface="ヒラギノ明朝 ProN W3"/>
              </a:rPr>
              <a:t>の趣が漂う中欧。シェーンブルン宮殿や美術館が見どころの</a:t>
            </a:r>
            <a:r>
              <a:rPr kumimoji="0" lang="ja-JP" altLang="en-US" sz="1000" b="1" kern="0">
                <a:solidFill>
                  <a:srgbClr val="231F20"/>
                </a:solidFill>
                <a:latin typeface="BIZ UDPゴシック" panose="020B0400000000000000" pitchFamily="50" charset="-128"/>
                <a:ea typeface="BIZ UDPゴシック"/>
                <a:cs typeface="ヒラギノ明朝 ProN W3"/>
              </a:rPr>
              <a:t>音楽の都ウィーン</a:t>
            </a:r>
            <a:r>
              <a:rPr kumimoji="0" lang="ja-JP" altLang="en-US" sz="1000" kern="0">
                <a:solidFill>
                  <a:srgbClr val="231F20"/>
                </a:solidFill>
                <a:latin typeface="BIZ UDPゴシック" panose="020B0400000000000000" pitchFamily="50" charset="-128"/>
                <a:ea typeface="BIZ UDPゴシック"/>
                <a:cs typeface="ヒラギノ明朝 ProN W3"/>
              </a:rPr>
              <a:t>、荘厳なプラハ城や歴史地区を巡る</a:t>
            </a:r>
            <a:r>
              <a:rPr kumimoji="0" lang="ja-JP" altLang="en-US" sz="1000" b="1" kern="0">
                <a:solidFill>
                  <a:srgbClr val="231F20"/>
                </a:solidFill>
                <a:latin typeface="BIZ UDPゴシック" panose="020B0400000000000000" pitchFamily="50" charset="-128"/>
                <a:ea typeface="BIZ UDPゴシック"/>
                <a:cs typeface="ヒラギノ明朝 ProN W3"/>
              </a:rPr>
              <a:t>プラハ</a:t>
            </a:r>
            <a:r>
              <a:rPr kumimoji="0" lang="ja-JP" altLang="en-US" sz="1000" kern="0">
                <a:solidFill>
                  <a:srgbClr val="231F20"/>
                </a:solidFill>
                <a:latin typeface="BIZ UDPゴシック" panose="020B0400000000000000" pitchFamily="50" charset="-128"/>
                <a:ea typeface="BIZ UDPゴシック"/>
                <a:cs typeface="ヒラギノ明朝 ProN W3"/>
              </a:rPr>
              <a:t>、ドナウの真珠と称えられる</a:t>
            </a:r>
            <a:r>
              <a:rPr kumimoji="0" lang="ja-JP" altLang="en-US" sz="1000" b="1" kern="0">
                <a:solidFill>
                  <a:srgbClr val="231F20"/>
                </a:solidFill>
                <a:latin typeface="BIZ UDPゴシック" panose="020B0400000000000000" pitchFamily="50" charset="-128"/>
                <a:ea typeface="BIZ UDPゴシック"/>
                <a:cs typeface="ヒラギノ明朝 ProN W3"/>
              </a:rPr>
              <a:t>ブダベスト</a:t>
            </a:r>
            <a:r>
              <a:rPr kumimoji="0" lang="ja-JP" altLang="en-US" sz="1000" kern="0">
                <a:solidFill>
                  <a:srgbClr val="231F20"/>
                </a:solidFill>
                <a:latin typeface="BIZ UDPゴシック" panose="020B0400000000000000" pitchFamily="50" charset="-128"/>
                <a:ea typeface="BIZ UDPゴシック"/>
                <a:cs typeface="ヒラギノ明朝 ProN W3"/>
              </a:rPr>
              <a:t>を中心にご案内します。王宮文化が色濃く残る美しい街並みに浸り、素敵なお時間を過ごしませんか。</a:t>
            </a:r>
            <a:endParaRPr lang="ja-JP" altLang="en-US" sz="900" kern="0">
              <a:solidFill>
                <a:srgbClr val="231F20"/>
              </a:solidFill>
              <a:latin typeface="BIZ UDPゴシック" panose="020B0400000000000000" pitchFamily="50" charset="-128"/>
              <a:ea typeface="BIZ UDPゴシック"/>
              <a:cs typeface="ヒラギノ明朝 ProN W3"/>
            </a:endParaRPr>
          </a:p>
        </p:txBody>
      </p:sp>
      <p:pic>
        <p:nvPicPr>
          <p:cNvPr id="29" name="object 29"/>
          <p:cNvPicPr/>
          <p:nvPr/>
        </p:nvPicPr>
        <p:blipFill>
          <a:blip r:embed="rId6" cstate="print"/>
          <a:stretch>
            <a:fillRect/>
          </a:stretch>
        </p:blipFill>
        <p:spPr>
          <a:xfrm>
            <a:off x="4339505" y="4007372"/>
            <a:ext cx="3062792" cy="4870932"/>
          </a:xfrm>
          <a:prstGeom prst="rect">
            <a:avLst/>
          </a:prstGeom>
        </p:spPr>
      </p:pic>
      <p:sp>
        <p:nvSpPr>
          <p:cNvPr id="32" name="object 32"/>
          <p:cNvSpPr txBox="1"/>
          <p:nvPr/>
        </p:nvSpPr>
        <p:spPr>
          <a:xfrm>
            <a:off x="4370511" y="4513964"/>
            <a:ext cx="2765371" cy="243717"/>
          </a:xfrm>
          <a:prstGeom prst="rect">
            <a:avLst/>
          </a:prstGeom>
        </p:spPr>
        <p:txBody>
          <a:bodyPr vert="horz" wrap="square" lIns="0" tIns="24761" rIns="0" bIns="0" rtlCol="0" anchor="t">
            <a:spAutoFit/>
          </a:bodyPr>
          <a:lstStyle/>
          <a:p>
            <a:pPr marL="546735" marR="126365" indent="-443865" algn="ctr" defTabSz="914309">
              <a:lnSpc>
                <a:spcPts val="1630"/>
              </a:lnSpc>
              <a:spcBef>
                <a:spcPts val="195"/>
              </a:spcBef>
            </a:pPr>
            <a:r>
              <a:rPr kumimoji="0" lang="ja-JP" altLang="en-US" b="1" u="sng" kern="0">
                <a:solidFill>
                  <a:srgbClr val="231F20"/>
                </a:solidFill>
                <a:latin typeface="BIZ UDPゴシック" panose="020B0400000000000000" pitchFamily="50" charset="-128"/>
                <a:ea typeface="BIZ UDPゴシック"/>
                <a:cs typeface="ヒラギノ明朝 ProN W6"/>
              </a:rPr>
              <a:t>旅行説明会</a:t>
            </a:r>
            <a:r>
              <a:rPr kumimoji="0" lang="ja-JP" altLang="en-US" u="sng" kern="0">
                <a:solidFill>
                  <a:sysClr val="windowText" lastClr="000000"/>
                </a:solidFill>
                <a:latin typeface="BIZ UDPゴシック" panose="020B0400000000000000" pitchFamily="50" charset="-128"/>
                <a:ea typeface="BIZ UDPゴシック"/>
                <a:cs typeface="ヒラギノ明朝 ProN W6"/>
              </a:rPr>
              <a:t>の</a:t>
            </a:r>
            <a:r>
              <a:rPr kumimoji="0" lang="ja-JP" altLang="en-US" b="1" u="sng" kern="0">
                <a:solidFill>
                  <a:sysClr val="windowText" lastClr="000000"/>
                </a:solidFill>
                <a:latin typeface="BIZ UDPゴシック" panose="020B0400000000000000" pitchFamily="50" charset="-128"/>
                <a:ea typeface="BIZ UDPゴシック"/>
                <a:cs typeface="ヒラギノ明朝 ProN W6"/>
              </a:rPr>
              <a:t>ご案内</a:t>
            </a:r>
            <a:endParaRPr lang="en-US" altLang="ja-JP" b="1" u="sng" kern="0">
              <a:solidFill>
                <a:sysClr val="windowText" lastClr="000000"/>
              </a:solidFill>
              <a:latin typeface="BIZ UDPゴシック" panose="020B0400000000000000" pitchFamily="50" charset="-128"/>
              <a:ea typeface="BIZ UDPゴシック"/>
              <a:cs typeface="ヒラギノ明朝 ProN W6"/>
            </a:endParaRPr>
          </a:p>
        </p:txBody>
      </p:sp>
      <p:pic>
        <p:nvPicPr>
          <p:cNvPr id="34" name="object 34"/>
          <p:cNvPicPr/>
          <p:nvPr/>
        </p:nvPicPr>
        <p:blipFill>
          <a:blip r:embed="rId7" cstate="print"/>
          <a:stretch>
            <a:fillRect/>
          </a:stretch>
        </p:blipFill>
        <p:spPr>
          <a:xfrm>
            <a:off x="4456309" y="4102491"/>
            <a:ext cx="2593776" cy="355437"/>
          </a:xfrm>
          <a:prstGeom prst="rect">
            <a:avLst/>
          </a:prstGeom>
        </p:spPr>
      </p:pic>
      <p:sp>
        <p:nvSpPr>
          <p:cNvPr id="19" name="テキスト ボックス 18"/>
          <p:cNvSpPr txBox="1"/>
          <p:nvPr/>
        </p:nvSpPr>
        <p:spPr>
          <a:xfrm>
            <a:off x="4368657" y="4885131"/>
            <a:ext cx="3004340" cy="3354765"/>
          </a:xfrm>
          <a:prstGeom prst="rect">
            <a:avLst/>
          </a:prstGeom>
          <a:noFill/>
        </p:spPr>
        <p:txBody>
          <a:bodyPr wrap="square" lIns="91440" tIns="45720" rIns="91440" bIns="45720" rtlCol="0" anchor="t">
            <a:spAutoFit/>
          </a:bodyPr>
          <a:lstStyle/>
          <a:p>
            <a:r>
              <a:rPr kumimoji="1" lang="ja-JP" altLang="en-US" sz="1600" b="1" dirty="0">
                <a:latin typeface="BIZ UDPゴシック" panose="020B0400000000000000" pitchFamily="50" charset="-128"/>
                <a:ea typeface="BIZ UDPゴシック" panose="020B0400000000000000" pitchFamily="50" charset="-128"/>
              </a:rPr>
              <a:t>開催日時</a:t>
            </a:r>
            <a:r>
              <a:rPr kumimoji="1" lang="en-US" altLang="ja-JP" sz="1600" b="1" dirty="0">
                <a:latin typeface="BIZ UDPゴシック" panose="020B0400000000000000" pitchFamily="50" charset="-128"/>
                <a:ea typeface="BIZ UDPゴシック" panose="020B0400000000000000" pitchFamily="50" charset="-128"/>
              </a:rPr>
              <a:t>:</a:t>
            </a:r>
          </a:p>
          <a:p>
            <a:r>
              <a:rPr kumimoji="1" lang="en-US" altLang="ja-JP" sz="1600" b="1" dirty="0">
                <a:latin typeface="BIZ UDPゴシック" panose="020B0400000000000000" pitchFamily="50" charset="-128"/>
                <a:ea typeface="BIZ UDPゴシック"/>
              </a:rPr>
              <a:t>2024</a:t>
            </a:r>
            <a:r>
              <a:rPr kumimoji="1" lang="ja-JP" altLang="en-US" sz="1600" b="1" dirty="0">
                <a:latin typeface="BIZ UDPゴシック" panose="020B0400000000000000" pitchFamily="50" charset="-128"/>
                <a:ea typeface="BIZ UDPゴシック"/>
              </a:rPr>
              <a:t>年</a:t>
            </a:r>
            <a:r>
              <a:rPr kumimoji="1" lang="en-US" altLang="ja-JP" b="1" dirty="0">
                <a:latin typeface="BIZ UDPゴシック" panose="020B0400000000000000" pitchFamily="50" charset="-128"/>
                <a:ea typeface="BIZ UDPゴシック"/>
              </a:rPr>
              <a:t>11</a:t>
            </a:r>
            <a:r>
              <a:rPr lang="ja-JP" altLang="en-US" sz="1600" b="1" dirty="0">
                <a:latin typeface="BIZ UDPゴシック" panose="020B0400000000000000" pitchFamily="50" charset="-128"/>
                <a:ea typeface="BIZ UDPゴシック"/>
              </a:rPr>
              <a:t>月</a:t>
            </a:r>
            <a:r>
              <a:rPr lang="en-US" altLang="ja-JP" b="1" dirty="0">
                <a:latin typeface="BIZ UDPゴシック" panose="020B0400000000000000" pitchFamily="50" charset="-128"/>
                <a:ea typeface="BIZ UDPゴシック"/>
              </a:rPr>
              <a:t>23</a:t>
            </a:r>
            <a:r>
              <a:rPr lang="ja-JP" altLang="en-US" sz="1600" b="1" dirty="0">
                <a:latin typeface="BIZ UDPゴシック" panose="020B0400000000000000" pitchFamily="50" charset="-128"/>
                <a:ea typeface="BIZ UDPゴシック"/>
              </a:rPr>
              <a:t>日（土・祝）</a:t>
            </a:r>
            <a:endParaRPr lang="en-US" altLang="ja-JP" sz="1600" b="1" dirty="0">
              <a:latin typeface="BIZ UDPゴシック" panose="020B0400000000000000" pitchFamily="50" charset="-128"/>
              <a:ea typeface="BIZ UDPゴシック"/>
            </a:endParaRPr>
          </a:p>
          <a:p>
            <a:endParaRPr kumimoji="1" lang="en-US" altLang="ja-JP" sz="1600" b="1" dirty="0">
              <a:latin typeface="BIZ UDPゴシック" panose="020B0400000000000000" pitchFamily="50" charset="-128"/>
              <a:ea typeface="BIZ UDPゴシック" panose="020B0400000000000000" pitchFamily="50" charset="-128"/>
            </a:endParaRPr>
          </a:p>
          <a:p>
            <a:r>
              <a:rPr lang="ja-JP" altLang="en-US" sz="1600" b="1">
                <a:latin typeface="BIZ UDPゴシック" panose="020B0400000000000000" pitchFamily="50" charset="-128"/>
                <a:ea typeface="BIZ UDPゴシック"/>
              </a:rPr>
              <a:t>第１部　</a:t>
            </a:r>
            <a:r>
              <a:rPr kumimoji="1" lang="en-US" altLang="ja-JP" b="1" dirty="0">
                <a:latin typeface="BIZ UDPゴシック" panose="020B0400000000000000" pitchFamily="50" charset="-128"/>
                <a:ea typeface="BIZ UDPゴシック"/>
              </a:rPr>
              <a:t>10</a:t>
            </a:r>
            <a:r>
              <a:rPr kumimoji="1" lang="ja-JP" altLang="en-US" b="1">
                <a:latin typeface="BIZ UDPゴシック" panose="020B0400000000000000" pitchFamily="50" charset="-128"/>
                <a:ea typeface="BIZ UDPゴシック"/>
              </a:rPr>
              <a:t>時</a:t>
            </a:r>
            <a:r>
              <a:rPr lang="ja-JP" altLang="en-US" b="1">
                <a:latin typeface="BIZ UDPゴシック" panose="020B0400000000000000" pitchFamily="50" charset="-128"/>
                <a:ea typeface="BIZ UDPゴシック"/>
              </a:rPr>
              <a:t>半</a:t>
            </a:r>
            <a:r>
              <a:rPr kumimoji="1" lang="ja-JP" altLang="en-US" b="1">
                <a:latin typeface="BIZ UDPゴシック" panose="020B0400000000000000" pitchFamily="50" charset="-128"/>
                <a:ea typeface="BIZ UDPゴシック"/>
              </a:rPr>
              <a:t>～</a:t>
            </a:r>
            <a:r>
              <a:rPr kumimoji="1" lang="en-US" altLang="ja-JP" b="1" dirty="0">
                <a:latin typeface="BIZ UDPゴシック" panose="020B0400000000000000" pitchFamily="50" charset="-128"/>
                <a:ea typeface="BIZ UDPゴシック"/>
              </a:rPr>
              <a:t>12</a:t>
            </a:r>
            <a:r>
              <a:rPr kumimoji="1" lang="ja-JP" altLang="en-US" b="1">
                <a:latin typeface="BIZ UDPゴシック" panose="020B0400000000000000" pitchFamily="50" charset="-128"/>
                <a:ea typeface="BIZ UDPゴシック"/>
              </a:rPr>
              <a:t>時</a:t>
            </a:r>
            <a:r>
              <a:rPr lang="ja-JP" altLang="en-US" b="1">
                <a:latin typeface="BIZ UDPゴシック" panose="020B0400000000000000" pitchFamily="50" charset="-128"/>
                <a:ea typeface="BIZ UDPゴシック"/>
              </a:rPr>
              <a:t>半</a:t>
            </a:r>
            <a:endParaRPr lang="en-US" altLang="ja-JP" b="1">
              <a:latin typeface="BIZ UDPゴシック" panose="020B0400000000000000" pitchFamily="50" charset="-128"/>
              <a:ea typeface="BIZ UDPゴシック"/>
            </a:endParaRPr>
          </a:p>
          <a:p>
            <a:r>
              <a:rPr kumimoji="1" lang="ja-JP" altLang="en-US" sz="1600" b="1" dirty="0">
                <a:latin typeface="BIZ UDPゴシック" panose="020B0400000000000000" pitchFamily="50" charset="-128"/>
                <a:ea typeface="BIZ UDPゴシック"/>
              </a:rPr>
              <a:t>第２部</a:t>
            </a:r>
            <a:r>
              <a:rPr lang="ja-JP" altLang="en-US" sz="1600" b="1" dirty="0">
                <a:latin typeface="BIZ UDPゴシック" panose="020B0400000000000000" pitchFamily="50" charset="-128"/>
                <a:ea typeface="BIZ UDPゴシック"/>
              </a:rPr>
              <a:t>　</a:t>
            </a:r>
            <a:r>
              <a:rPr lang="en-US" altLang="ja-JP" b="1" dirty="0">
                <a:latin typeface="BIZ UDPゴシック" panose="020B0400000000000000" pitchFamily="50" charset="-128"/>
                <a:ea typeface="BIZ UDPゴシック"/>
              </a:rPr>
              <a:t>13</a:t>
            </a:r>
            <a:r>
              <a:rPr lang="ja-JP" altLang="en-US" b="1" dirty="0">
                <a:latin typeface="BIZ UDPゴシック" panose="020B0400000000000000" pitchFamily="50" charset="-128"/>
                <a:ea typeface="BIZ UDPゴシック"/>
              </a:rPr>
              <a:t>時半～</a:t>
            </a:r>
            <a:r>
              <a:rPr lang="en-US" altLang="ja-JP" b="1" dirty="0">
                <a:latin typeface="BIZ UDPゴシック" panose="020B0400000000000000" pitchFamily="50" charset="-128"/>
                <a:ea typeface="BIZ UDPゴシック"/>
              </a:rPr>
              <a:t>15</a:t>
            </a:r>
            <a:r>
              <a:rPr lang="ja-JP" altLang="en-US" b="1" dirty="0">
                <a:latin typeface="BIZ UDPゴシック" panose="020B0400000000000000" pitchFamily="50" charset="-128"/>
                <a:ea typeface="BIZ UDPゴシック"/>
              </a:rPr>
              <a:t>時半</a:t>
            </a:r>
          </a:p>
          <a:p>
            <a:endParaRPr lang="ja-JP" altLang="en-US" b="1" dirty="0">
              <a:latin typeface="BIZ UDPゴシック" panose="020B0400000000000000" pitchFamily="50" charset="-128"/>
              <a:ea typeface="BIZ UDPゴシック"/>
            </a:endParaRPr>
          </a:p>
          <a:p>
            <a:r>
              <a:rPr lang="ja-JP" altLang="en-US" sz="1600" b="1" dirty="0">
                <a:latin typeface="BIZ UDPゴシック" panose="020B0400000000000000" pitchFamily="50" charset="-128"/>
                <a:ea typeface="BIZ UDPゴシック"/>
              </a:rPr>
              <a:t>場所：</a:t>
            </a:r>
          </a:p>
          <a:p>
            <a:r>
              <a:rPr lang="ja-JP" altLang="en-US" b="1" dirty="0">
                <a:latin typeface="BIZ UDPゴシック" panose="020B0400000000000000" pitchFamily="50" charset="-128"/>
                <a:ea typeface="BIZ UDPゴシック"/>
              </a:rPr>
              <a:t>ミッドランドスクエア５階</a:t>
            </a:r>
          </a:p>
          <a:p>
            <a:r>
              <a:rPr lang="ja-JP" altLang="en-US" b="1" dirty="0">
                <a:latin typeface="BIZ UDPゴシック" panose="020B0400000000000000" pitchFamily="50" charset="-128"/>
                <a:ea typeface="BIZ UDPゴシック"/>
              </a:rPr>
              <a:t>会議室A</a:t>
            </a:r>
          </a:p>
          <a:p>
            <a:endParaRPr lang="en-US" altLang="ja-JP" sz="1400" b="1" dirty="0">
              <a:latin typeface="BIZ UDPゴシック" panose="020B0400000000000000" pitchFamily="50" charset="-128"/>
              <a:ea typeface="BIZ UDPゴシック"/>
            </a:endParaRPr>
          </a:p>
          <a:p>
            <a:r>
              <a:rPr lang="ja-JP" altLang="en-US" sz="1400" b="1" dirty="0">
                <a:latin typeface="BIZ UDPゴシック" panose="020B0400000000000000" pitchFamily="50" charset="-128"/>
                <a:ea typeface="BIZ UDPゴシック"/>
              </a:rPr>
              <a:t>各回30名様</a:t>
            </a:r>
          </a:p>
          <a:p>
            <a:r>
              <a:rPr lang="ja-JP" altLang="en-US" sz="1400" b="1" dirty="0">
                <a:latin typeface="BIZ UDPゴシック" panose="020B0400000000000000" pitchFamily="50" charset="-128"/>
                <a:ea typeface="BIZ UDPゴシック"/>
              </a:rPr>
              <a:t>事前予約制</a:t>
            </a:r>
            <a:endParaRPr lang="ja-JP" sz="1400" dirty="0">
              <a:ea typeface="ＭＳ Ｐゴシック"/>
              <a:cs typeface="Calibri"/>
            </a:endParaRPr>
          </a:p>
          <a:p>
            <a:endParaRPr lang="ja-JP" altLang="en-US" sz="1400" b="1" dirty="0">
              <a:latin typeface="BIZ UDPゴシック" panose="020B0400000000000000" pitchFamily="50" charset="-128"/>
              <a:ea typeface="BIZ UDPゴシック"/>
            </a:endParaRPr>
          </a:p>
        </p:txBody>
      </p:sp>
      <p:sp>
        <p:nvSpPr>
          <p:cNvPr id="23" name="テキスト ボックス 22"/>
          <p:cNvSpPr txBox="1"/>
          <p:nvPr/>
        </p:nvSpPr>
        <p:spPr>
          <a:xfrm>
            <a:off x="4334951" y="3942473"/>
            <a:ext cx="2780301" cy="646331"/>
          </a:xfrm>
          <a:prstGeom prst="rect">
            <a:avLst/>
          </a:prstGeom>
          <a:noFill/>
        </p:spPr>
        <p:txBody>
          <a:bodyPr wrap="square" rtlCol="0" anchor="ctr">
            <a:spAutoFit/>
          </a:bodyPr>
          <a:lstStyle/>
          <a:p>
            <a:pPr algn="ctr"/>
            <a:r>
              <a:rPr lang="en-US" altLang="ja-JP" sz="3600" b="1" dirty="0">
                <a:solidFill>
                  <a:schemeClr val="bg1"/>
                </a:solidFill>
              </a:rPr>
              <a:t>I</a:t>
            </a:r>
            <a:r>
              <a:rPr kumimoji="1" lang="en-US" altLang="ja-JP" sz="3600" b="1" dirty="0">
                <a:solidFill>
                  <a:schemeClr val="bg1"/>
                </a:solidFill>
              </a:rPr>
              <a:t>nformation</a:t>
            </a:r>
            <a:endParaRPr kumimoji="1" lang="ja-JP" altLang="en-US" sz="3600" b="1" dirty="0">
              <a:solidFill>
                <a:schemeClr val="bg1"/>
              </a:solidFill>
            </a:endParaRPr>
          </a:p>
        </p:txBody>
      </p:sp>
      <p:pic>
        <p:nvPicPr>
          <p:cNvPr id="36" name="object 15"/>
          <p:cNvPicPr/>
          <p:nvPr/>
        </p:nvPicPr>
        <p:blipFill>
          <a:blip r:embed="rId4" cstate="print"/>
          <a:stretch>
            <a:fillRect/>
          </a:stretch>
        </p:blipFill>
        <p:spPr>
          <a:xfrm>
            <a:off x="487489" y="6383186"/>
            <a:ext cx="580557" cy="580557"/>
          </a:xfrm>
          <a:prstGeom prst="rect">
            <a:avLst/>
          </a:prstGeom>
        </p:spPr>
      </p:pic>
      <p:pic>
        <p:nvPicPr>
          <p:cNvPr id="37" name="object 16"/>
          <p:cNvPicPr/>
          <p:nvPr/>
        </p:nvPicPr>
        <p:blipFill>
          <a:blip r:embed="rId5" cstate="print"/>
          <a:stretch>
            <a:fillRect/>
          </a:stretch>
        </p:blipFill>
        <p:spPr>
          <a:xfrm>
            <a:off x="522218" y="6406447"/>
            <a:ext cx="511099" cy="511111"/>
          </a:xfrm>
          <a:prstGeom prst="rect">
            <a:avLst/>
          </a:prstGeom>
        </p:spPr>
      </p:pic>
      <p:sp>
        <p:nvSpPr>
          <p:cNvPr id="38" name="object 17"/>
          <p:cNvSpPr txBox="1"/>
          <p:nvPr/>
        </p:nvSpPr>
        <p:spPr>
          <a:xfrm>
            <a:off x="533268" y="6501657"/>
            <a:ext cx="652199" cy="320599"/>
          </a:xfrm>
          <a:prstGeom prst="rect">
            <a:avLst/>
          </a:prstGeom>
        </p:spPr>
        <p:txBody>
          <a:bodyPr vert="horz" wrap="square" lIns="0" tIns="12698" rIns="0" bIns="0" rtlCol="0">
            <a:spAutoFit/>
          </a:bodyPr>
          <a:lstStyle/>
          <a:p>
            <a:pPr marL="12699" defTabSz="914309">
              <a:spcBef>
                <a:spcPts val="100"/>
              </a:spcBef>
            </a:pPr>
            <a:r>
              <a:rPr kumimoji="0" lang="ja-JP" altLang="en-US" sz="2000" b="1" kern="0" spc="-100" dirty="0">
                <a:solidFill>
                  <a:srgbClr val="FFFFFF"/>
                </a:solidFill>
                <a:latin typeface="BIZ UDPゴシック" panose="020B0400000000000000" pitchFamily="50" charset="-128"/>
                <a:ea typeface="BIZ UDPゴシック" panose="020B0400000000000000" pitchFamily="50" charset="-128"/>
                <a:cs typeface="ヒラギノ明朝 ProN W6"/>
              </a:rPr>
              <a:t>２部</a:t>
            </a:r>
            <a:endParaRPr kumimoji="0" sz="2000" kern="0" spc="-100" dirty="0">
              <a:solidFill>
                <a:sysClr val="windowText" lastClr="000000"/>
              </a:solidFill>
              <a:latin typeface="BIZ UDPゴシック" panose="020B0400000000000000" pitchFamily="50" charset="-128"/>
              <a:ea typeface="BIZ UDPゴシック" panose="020B0400000000000000" pitchFamily="50" charset="-128"/>
              <a:cs typeface="ヒラギノ明朝 ProN W6"/>
            </a:endParaRPr>
          </a:p>
        </p:txBody>
      </p:sp>
      <p:sp>
        <p:nvSpPr>
          <p:cNvPr id="47" name="テキスト ボックス 46">
            <a:extLst>
              <a:ext uri="{FF2B5EF4-FFF2-40B4-BE49-F238E27FC236}">
                <a16:creationId xmlns:a16="http://schemas.microsoft.com/office/drawing/2014/main" id="{9A80F862-EF11-19C3-CCB4-7F1F2553DFD2}"/>
              </a:ext>
            </a:extLst>
          </p:cNvPr>
          <p:cNvSpPr txBox="1"/>
          <p:nvPr/>
        </p:nvSpPr>
        <p:spPr>
          <a:xfrm>
            <a:off x="130629" y="9161694"/>
            <a:ext cx="4666127" cy="1200329"/>
          </a:xfrm>
          <a:prstGeom prst="rect">
            <a:avLst/>
          </a:prstGeom>
          <a:noFill/>
        </p:spPr>
        <p:txBody>
          <a:bodyPr wrap="square" lIns="91440" tIns="45720" rIns="91440" bIns="45720" rtlCol="0" anchor="t">
            <a:spAutoFit/>
          </a:bodyPr>
          <a:lstStyle/>
          <a:p>
            <a:r>
              <a:rPr lang="en-US" altLang="ja-JP" sz="2400" b="1" u="sng" dirty="0">
                <a:solidFill>
                  <a:schemeClr val="bg1"/>
                </a:solidFill>
                <a:latin typeface="Meiryo UI"/>
                <a:ea typeface="Meiryo UI"/>
              </a:rPr>
              <a:t>JTB </a:t>
            </a:r>
            <a:r>
              <a:rPr lang="ja-JP" altLang="en-US" sz="2400" b="1" u="sng" dirty="0" smtClean="0">
                <a:solidFill>
                  <a:schemeClr val="bg1"/>
                </a:solidFill>
                <a:latin typeface="Meiryo UI"/>
                <a:ea typeface="Meiryo UI"/>
              </a:rPr>
              <a:t>ららぽーと愛知東郷店</a:t>
            </a:r>
            <a:r>
              <a:rPr lang="ja-JP" altLang="en-US" sz="2400" b="1" dirty="0">
                <a:solidFill>
                  <a:schemeClr val="bg1"/>
                </a:solidFill>
                <a:latin typeface="Meiryo UI"/>
                <a:ea typeface="Meiryo UI"/>
              </a:rPr>
              <a:t>　</a:t>
            </a:r>
            <a:r>
              <a:rPr kumimoji="1" lang="en-US" altLang="ja-JP" sz="2400" b="1" dirty="0" smtClean="0">
                <a:solidFill>
                  <a:schemeClr val="bg1"/>
                </a:solidFill>
                <a:latin typeface="Meiryo UI"/>
                <a:ea typeface="Meiryo UI"/>
              </a:rPr>
              <a:t>TEL:</a:t>
            </a:r>
            <a:r>
              <a:rPr lang="en-US" altLang="ja-JP" sz="2400" b="1" dirty="0">
                <a:solidFill>
                  <a:schemeClr val="bg1"/>
                </a:solidFill>
                <a:latin typeface="Meiryo UI"/>
                <a:ea typeface="Meiryo UI"/>
              </a:rPr>
              <a:t>0561-38-9099</a:t>
            </a:r>
            <a:endParaRPr lang="en-US" sz="2400" b="1" u="sng"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a:ea typeface="Meiryo UI"/>
              </a:rPr>
              <a:t>　</a:t>
            </a:r>
            <a:r>
              <a:rPr lang="ja-JP" altLang="en-US" sz="2000" b="1" dirty="0">
                <a:solidFill>
                  <a:schemeClr val="bg1"/>
                </a:solidFill>
                <a:latin typeface="Meiryo UI"/>
                <a:ea typeface="Meiryo UI"/>
              </a:rPr>
              <a:t>営業時間：10:00～最終受付</a:t>
            </a:r>
            <a:r>
              <a:rPr lang="ja-JP" altLang="en-US" sz="2000" b="1" dirty="0" smtClean="0">
                <a:solidFill>
                  <a:schemeClr val="bg1"/>
                </a:solidFill>
                <a:latin typeface="Meiryo UI"/>
                <a:ea typeface="Meiryo UI"/>
              </a:rPr>
              <a:t>1</a:t>
            </a:r>
            <a:r>
              <a:rPr lang="en-US" altLang="ja-JP" sz="2000" b="1" dirty="0" smtClean="0">
                <a:solidFill>
                  <a:schemeClr val="bg1"/>
                </a:solidFill>
                <a:latin typeface="Meiryo UI"/>
                <a:ea typeface="Meiryo UI"/>
              </a:rPr>
              <a:t>8</a:t>
            </a:r>
            <a:r>
              <a:rPr lang="ja-JP" altLang="en-US" sz="2000" b="1" dirty="0" smtClean="0">
                <a:solidFill>
                  <a:schemeClr val="bg1"/>
                </a:solidFill>
                <a:latin typeface="Meiryo UI"/>
                <a:ea typeface="Meiryo UI"/>
              </a:rPr>
              <a:t>:00</a:t>
            </a:r>
            <a:endParaRPr lang="ja-JP" altLang="en-US" sz="2000" b="1" dirty="0">
              <a:solidFill>
                <a:schemeClr val="bg1"/>
              </a:solidFill>
              <a:latin typeface="Meiryo UI"/>
              <a:ea typeface="Meiryo UI"/>
            </a:endParaRPr>
          </a:p>
        </p:txBody>
      </p:sp>
      <p:sp>
        <p:nvSpPr>
          <p:cNvPr id="50" name="テキスト ボックス 49">
            <a:extLst>
              <a:ext uri="{FF2B5EF4-FFF2-40B4-BE49-F238E27FC236}">
                <a16:creationId xmlns:a16="http://schemas.microsoft.com/office/drawing/2014/main" id="{9A80F862-EF11-19C3-CCB4-7F1F2553DFD2}"/>
              </a:ext>
            </a:extLst>
          </p:cNvPr>
          <p:cNvSpPr txBox="1"/>
          <p:nvPr/>
        </p:nvSpPr>
        <p:spPr>
          <a:xfrm>
            <a:off x="4640280" y="9281063"/>
            <a:ext cx="2425776" cy="584775"/>
          </a:xfrm>
          <a:prstGeom prst="rect">
            <a:avLst/>
          </a:prstGeom>
          <a:noFill/>
        </p:spPr>
        <p:txBody>
          <a:bodyPr wrap="square" rtlCol="0">
            <a:spAutoFit/>
          </a:bodyPr>
          <a:lstStyle/>
          <a:p>
            <a:r>
              <a:rPr lang="ja-JP" altLang="en-US" sz="1600" dirty="0">
                <a:solidFill>
                  <a:schemeClr val="bg1"/>
                </a:solidFill>
                <a:latin typeface="Meiryo UI" panose="020B0604030504040204" pitchFamily="50" charset="-128"/>
                <a:ea typeface="Meiryo UI" panose="020B0604030504040204" pitchFamily="50" charset="-128"/>
              </a:rPr>
              <a:t>または</a:t>
            </a:r>
            <a:endParaRPr lang="en-US" altLang="ja-JP" sz="1600" dirty="0">
              <a:solidFill>
                <a:schemeClr val="bg1"/>
              </a:solidFill>
              <a:latin typeface="Meiryo UI" panose="020B0604030504040204" pitchFamily="50" charset="-128"/>
              <a:ea typeface="Meiryo UI" panose="020B0604030504040204" pitchFamily="50" charset="-128"/>
            </a:endParaRPr>
          </a:p>
          <a:p>
            <a:r>
              <a:rPr kumimoji="1" lang="ja-JP" altLang="en-US" sz="1600" dirty="0">
                <a:solidFill>
                  <a:schemeClr val="bg1"/>
                </a:solidFill>
                <a:latin typeface="Meiryo UI" panose="020B0604030504040204" pitchFamily="50" charset="-128"/>
                <a:ea typeface="Meiryo UI" panose="020B0604030504040204" pitchFamily="50" charset="-128"/>
              </a:rPr>
              <a:t>お近くの</a:t>
            </a:r>
            <a:r>
              <a:rPr kumimoji="1" lang="en-US" altLang="ja-JP" sz="1600" dirty="0">
                <a:solidFill>
                  <a:schemeClr val="bg1"/>
                </a:solidFill>
                <a:latin typeface="Meiryo UI" panose="020B0604030504040204" pitchFamily="50" charset="-128"/>
                <a:ea typeface="Meiryo UI" panose="020B0604030504040204" pitchFamily="50" charset="-128"/>
              </a:rPr>
              <a:t>JTB</a:t>
            </a:r>
            <a:r>
              <a:rPr kumimoji="1" lang="ja-JP" altLang="en-US" sz="1600" dirty="0">
                <a:solidFill>
                  <a:schemeClr val="bg1"/>
                </a:solidFill>
                <a:latin typeface="Meiryo UI" panose="020B0604030504040204" pitchFamily="50" charset="-128"/>
                <a:ea typeface="Meiryo UI" panose="020B0604030504040204" pitchFamily="50" charset="-128"/>
              </a:rPr>
              <a:t>まで</a:t>
            </a:r>
            <a:endParaRPr kumimoji="1" lang="en-US" altLang="ja-JP" sz="1600" dirty="0">
              <a:solidFill>
                <a:schemeClr val="bg1"/>
              </a:solidFill>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4640280" y="9865838"/>
            <a:ext cx="17616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6133520" y="9741750"/>
            <a:ext cx="268448" cy="124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4640280" y="9965319"/>
            <a:ext cx="1761688" cy="2905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JTB</a:t>
            </a:r>
            <a:r>
              <a:rPr lang="ja-JP" altLang="en-US" sz="1600" dirty="0">
                <a:solidFill>
                  <a:schemeClr val="tx1"/>
                </a:solidFill>
              </a:rPr>
              <a:t>店舗　名古屋</a:t>
            </a:r>
            <a:endParaRPr kumimoji="1" lang="ja-JP" altLang="en-US" sz="1600" dirty="0">
              <a:solidFill>
                <a:schemeClr val="tx1"/>
              </a:solidFill>
            </a:endParaRPr>
          </a:p>
        </p:txBody>
      </p:sp>
      <p:pic>
        <p:nvPicPr>
          <p:cNvPr id="54" name="図 53"/>
          <p:cNvPicPr>
            <a:picLocks noChangeAspect="1"/>
          </p:cNvPicPr>
          <p:nvPr/>
        </p:nvPicPr>
        <p:blipFill>
          <a:blip r:embed="rId8"/>
          <a:stretch>
            <a:fillRect/>
          </a:stretch>
        </p:blipFill>
        <p:spPr>
          <a:xfrm>
            <a:off x="6472220" y="9555579"/>
            <a:ext cx="720000" cy="720000"/>
          </a:xfrm>
          <a:prstGeom prst="rect">
            <a:avLst/>
          </a:prstGeom>
        </p:spPr>
      </p:pic>
      <p:sp>
        <p:nvSpPr>
          <p:cNvPr id="62" name="テキスト ボックス 61"/>
          <p:cNvSpPr txBox="1"/>
          <p:nvPr/>
        </p:nvSpPr>
        <p:spPr>
          <a:xfrm>
            <a:off x="1985988" y="2209743"/>
            <a:ext cx="5430201" cy="1124287"/>
          </a:xfrm>
          <a:prstGeom prst="roundRect">
            <a:avLst/>
          </a:prstGeom>
          <a:solidFill>
            <a:schemeClr val="bg1"/>
          </a:solidFill>
        </p:spPr>
        <p:txBody>
          <a:bodyPr wrap="square" lIns="91440" tIns="45720" rIns="91440" bIns="45720" rtlCol="0" anchor="t">
            <a:noAutofit/>
          </a:bodyPr>
          <a:lstStyle/>
          <a:p>
            <a:r>
              <a:rPr lang="ja-JP" altLang="en-US">
                <a:ea typeface="ＭＳ Ｐゴシック"/>
                <a:cs typeface="Calibri"/>
              </a:rPr>
              <a:t> ​　</a:t>
            </a:r>
            <a:r>
              <a:rPr lang="ja-JP" altLang="en-US">
                <a:ea typeface="BIZ UDPゴシック"/>
                <a:cs typeface="Calibri"/>
              </a:rPr>
              <a:t>　～ベストシーズンを迎えるヨーロッパへ～</a:t>
            </a:r>
          </a:p>
          <a:p>
            <a:r>
              <a:rPr lang="ja-JP" altLang="en-US">
                <a:ea typeface="BIZ UDPゴシック"/>
                <a:cs typeface="Calibri"/>
              </a:rPr>
              <a:t>　　　　 魅力あふれる観光地やお薦め情報を</a:t>
            </a:r>
          </a:p>
          <a:p>
            <a:r>
              <a:rPr lang="ja-JP" altLang="en-US">
                <a:ea typeface="BIZ UDPゴシック"/>
                <a:cs typeface="Calibri"/>
              </a:rPr>
              <a:t>　　経験豊富な添乗員よりたっぷりご紹介します</a:t>
            </a:r>
            <a:endParaRPr lang="ja-JP">
              <a:ea typeface="ＭＳ Ｐゴシック"/>
              <a:cs typeface="Calibri"/>
            </a:endParaRPr>
          </a:p>
        </p:txBody>
      </p:sp>
      <p:pic>
        <p:nvPicPr>
          <p:cNvPr id="28" name="図 27"/>
          <p:cNvPicPr>
            <a:picLocks noChangeAspect="1"/>
          </p:cNvPicPr>
          <p:nvPr/>
        </p:nvPicPr>
        <p:blipFill>
          <a:blip r:embed="rId9"/>
          <a:stretch>
            <a:fillRect/>
          </a:stretch>
        </p:blipFill>
        <p:spPr>
          <a:xfrm>
            <a:off x="236151" y="1804236"/>
            <a:ext cx="2308299" cy="1939892"/>
          </a:xfrm>
          <a:prstGeom prst="rect">
            <a:avLst/>
          </a:prstGeom>
        </p:spPr>
      </p:pic>
      <p:grpSp>
        <p:nvGrpSpPr>
          <p:cNvPr id="68" name="グループ化 67"/>
          <p:cNvGrpSpPr/>
          <p:nvPr/>
        </p:nvGrpSpPr>
        <p:grpSpPr>
          <a:xfrm>
            <a:off x="5527918" y="7119301"/>
            <a:ext cx="1646838" cy="1604335"/>
            <a:chOff x="5411131" y="7054248"/>
            <a:chExt cx="1852736" cy="1887058"/>
          </a:xfrm>
        </p:grpSpPr>
        <p:pic>
          <p:nvPicPr>
            <p:cNvPr id="61" name="図 60"/>
            <p:cNvPicPr>
              <a:picLocks noChangeAspect="1"/>
            </p:cNvPicPr>
            <p:nvPr/>
          </p:nvPicPr>
          <p:blipFill>
            <a:blip r:embed="rId10"/>
            <a:stretch>
              <a:fillRect/>
            </a:stretch>
          </p:blipFill>
          <p:spPr>
            <a:xfrm>
              <a:off x="5411131" y="7054248"/>
              <a:ext cx="1852736" cy="1887058"/>
            </a:xfrm>
            <a:prstGeom prst="rect">
              <a:avLst/>
            </a:prstGeom>
          </p:spPr>
        </p:pic>
        <p:sp>
          <p:nvSpPr>
            <p:cNvPr id="63" name="二等辺三角形 62"/>
            <p:cNvSpPr/>
            <p:nvPr/>
          </p:nvSpPr>
          <p:spPr>
            <a:xfrm rot="8953199">
              <a:off x="5608045" y="7477878"/>
              <a:ext cx="98068"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p:cNvSpPr/>
            <p:nvPr/>
          </p:nvSpPr>
          <p:spPr>
            <a:xfrm rot="12600000">
              <a:off x="6949106" y="7453656"/>
              <a:ext cx="972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図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0084" y="4470326"/>
            <a:ext cx="2016000" cy="1337185"/>
          </a:xfrm>
          <a:prstGeom prst="rect">
            <a:avLst/>
          </a:prstGeom>
        </p:spPr>
      </p:pic>
      <p:pic>
        <p:nvPicPr>
          <p:cNvPr id="67" name="図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0084" y="6986742"/>
            <a:ext cx="2052000" cy="1368000"/>
          </a:xfrm>
          <a:prstGeom prst="rect">
            <a:avLst/>
          </a:prstGeom>
        </p:spPr>
      </p:pic>
      <p:pic>
        <p:nvPicPr>
          <p:cNvPr id="9" name="図 8" descr="QR コード&#10;&#10;説明は自動で生成されたものです">
            <a:extLst>
              <a:ext uri="{FF2B5EF4-FFF2-40B4-BE49-F238E27FC236}">
                <a16:creationId xmlns:a16="http://schemas.microsoft.com/office/drawing/2014/main" id="{1DC4ECF8-B987-0775-28B3-132F4A4DAD7C}"/>
              </a:ext>
            </a:extLst>
          </p:cNvPr>
          <p:cNvPicPr>
            <a:picLocks noChangeAspect="1"/>
          </p:cNvPicPr>
          <p:nvPr/>
        </p:nvPicPr>
        <p:blipFill>
          <a:blip r:embed="rId13"/>
          <a:stretch>
            <a:fillRect/>
          </a:stretch>
        </p:blipFill>
        <p:spPr>
          <a:xfrm>
            <a:off x="5886012" y="7690805"/>
            <a:ext cx="923580" cy="923925"/>
          </a:xfrm>
          <a:prstGeom prst="rect">
            <a:avLst/>
          </a:prstGeom>
        </p:spPr>
      </p:pic>
    </p:spTree>
    <p:extLst>
      <p:ext uri="{BB962C8B-B14F-4D97-AF65-F5344CB8AC3E}">
        <p14:creationId xmlns:p14="http://schemas.microsoft.com/office/powerpoint/2010/main" val="795546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839ed11-74ea-402a-8aef-48f6234b40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310ACE436C98E41A0405FE5461314FD" ma:contentTypeVersion="18" ma:contentTypeDescription="新しいドキュメントを作成します。" ma:contentTypeScope="" ma:versionID="4200621909916b47fa28522a1ff78aa7">
  <xsd:schema xmlns:xsd="http://www.w3.org/2001/XMLSchema" xmlns:xs="http://www.w3.org/2001/XMLSchema" xmlns:p="http://schemas.microsoft.com/office/2006/metadata/properties" xmlns:ns3="1b09ccc9-8777-43e8-8627-d8fa02fb8af9" xmlns:ns4="e839ed11-74ea-402a-8aef-48f6234b408f" targetNamespace="http://schemas.microsoft.com/office/2006/metadata/properties" ma:root="true" ma:fieldsID="6c8760f8692ac4437d0c3cff3ee92f7c" ns3:_="" ns4:_="">
    <xsd:import namespace="1b09ccc9-8777-43e8-8627-d8fa02fb8af9"/>
    <xsd:import namespace="e839ed11-74ea-402a-8aef-48f6234b40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9ccc9-8777-43e8-8627-d8fa02fb8af9"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39ed11-74ea-402a-8aef-48f6234b40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8559BB-6580-4D7F-84E0-B49D98646D0D}">
  <ds:schemaRefs>
    <ds:schemaRef ds:uri="http://purl.org/dc/terms/"/>
    <ds:schemaRef ds:uri="1b09ccc9-8777-43e8-8627-d8fa02fb8af9"/>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e839ed11-74ea-402a-8aef-48f6234b408f"/>
    <ds:schemaRef ds:uri="http://www.w3.org/XML/1998/namespace"/>
  </ds:schemaRefs>
</ds:datastoreItem>
</file>

<file path=customXml/itemProps2.xml><?xml version="1.0" encoding="utf-8"?>
<ds:datastoreItem xmlns:ds="http://schemas.openxmlformats.org/officeDocument/2006/customXml" ds:itemID="{79553FDC-C27D-4E33-AEDE-4927F713C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9ccc9-8777-43e8-8627-d8fa02fb8af9"/>
    <ds:schemaRef ds:uri="e839ed11-74ea-402a-8aef-48f6234b4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B96286-9D92-4881-8F71-5805E216C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{AC9388A0-A6AF-4AA9-B77F-3B1EFBAE1D13}tf96678299_win32</Template>
  <TotalTime>1056</TotalTime>
  <Words>250</Words>
  <Application>Microsoft Office PowerPoint</Application>
  <PresentationFormat>ユーザー設定</PresentationFormat>
  <Paragraphs>31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Meiryo UI</vt:lpstr>
      <vt:lpstr>ＭＳ Ｐゴシック</vt:lpstr>
      <vt:lpstr>ヒラギノ明朝 ProN W3</vt:lpstr>
      <vt:lpstr>ヒラギノ明朝 ProN W6</vt:lpstr>
      <vt:lpstr>Calibri</vt:lpstr>
      <vt:lpstr>Office Theme</vt:lpstr>
      <vt:lpstr>2025年春～夏 　　　　海外旅行説明会ご案内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美樹 松井</dc:creator>
  <cp:lastModifiedBy>ららぽーと愛知東郷店 店長(JTB)</cp:lastModifiedBy>
  <cp:revision>532</cp:revision>
  <cp:lastPrinted>2024-10-26T06:08:22Z</cp:lastPrinted>
  <dcterms:created xsi:type="dcterms:W3CDTF">2024-09-08T13:35:33Z</dcterms:created>
  <dcterms:modified xsi:type="dcterms:W3CDTF">2024-10-26T06:08:48Z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0x0101005310ACE436C98E41A0405FE5461314FD</vt:lpwstr>
  </property>
</Properties>
</file>