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3"/>
  </p:handoutMasterIdLst>
  <p:sldIdLst>
    <p:sldId id="257" r:id="rId2"/>
  </p:sldIdLst>
  <p:sldSz cx="10693400" cy="75565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035" userDrawn="1">
          <p15:clr>
            <a:srgbClr val="A4A3A4"/>
          </p15:clr>
        </p15:guide>
        <p15:guide id="2" pos="30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90" d="100"/>
          <a:sy n="90" d="100"/>
        </p:scale>
        <p:origin x="720" y="62"/>
      </p:cViewPr>
      <p:guideLst>
        <p:guide orient="horz" pos="2035"/>
        <p:guide pos="30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F1B4B-CC10-4474-9DFB-37E6158A48A0}" type="datetimeFigureOut">
              <a:rPr kumimoji="1" lang="ja-JP" altLang="en-US" smtClean="0"/>
              <a:t>2024/9/15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BF1B7-CDF3-4D9F-8F98-0F0FDBC19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08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678" y="2342515"/>
            <a:ext cx="9097027" cy="445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97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5358" y="4231640"/>
            <a:ext cx="74916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726" y="700164"/>
            <a:ext cx="6652373" cy="445828"/>
          </a:xfrm>
        </p:spPr>
        <p:txBody>
          <a:bodyPr lIns="0" tIns="0" rIns="0" bIns="0"/>
          <a:lstStyle>
            <a:lvl1pPr>
              <a:defRPr sz="2897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726" y="700164"/>
            <a:ext cx="6652373" cy="445828"/>
          </a:xfrm>
        </p:spPr>
        <p:txBody>
          <a:bodyPr lIns="0" tIns="0" rIns="0" bIns="0"/>
          <a:lstStyle>
            <a:lvl1pPr>
              <a:defRPr sz="2897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119" y="1737995"/>
            <a:ext cx="46555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1728" y="1737995"/>
            <a:ext cx="46555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726" y="700164"/>
            <a:ext cx="6652373" cy="445828"/>
          </a:xfrm>
        </p:spPr>
        <p:txBody>
          <a:bodyPr lIns="0" tIns="0" rIns="0" bIns="0"/>
          <a:lstStyle>
            <a:lvl1pPr>
              <a:defRPr sz="2897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1121"/>
            <a:ext cx="10696956" cy="754130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" y="0"/>
            <a:ext cx="10698790" cy="5495065"/>
          </a:xfrm>
          <a:custGeom>
            <a:avLst/>
            <a:gdLst/>
            <a:ahLst/>
            <a:cxnLst/>
            <a:rect l="l" t="t" r="r" b="b"/>
            <a:pathLst>
              <a:path w="7560309" h="7776209">
                <a:moveTo>
                  <a:pt x="0" y="7776006"/>
                </a:moveTo>
                <a:lnTo>
                  <a:pt x="7560005" y="7776006"/>
                </a:lnTo>
                <a:lnTo>
                  <a:pt x="7560005" y="0"/>
                </a:lnTo>
                <a:lnTo>
                  <a:pt x="0" y="0"/>
                </a:lnTo>
                <a:lnTo>
                  <a:pt x="0" y="7776006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" y="5494922"/>
            <a:ext cx="10698790" cy="967896"/>
          </a:xfrm>
          <a:custGeom>
            <a:avLst/>
            <a:gdLst/>
            <a:ahLst/>
            <a:cxnLst/>
            <a:rect l="l" t="t" r="r" b="b"/>
            <a:pathLst>
              <a:path w="7560309" h="1369695">
                <a:moveTo>
                  <a:pt x="0" y="1369580"/>
                </a:moveTo>
                <a:lnTo>
                  <a:pt x="7559992" y="1369580"/>
                </a:lnTo>
                <a:lnTo>
                  <a:pt x="7559992" y="0"/>
                </a:lnTo>
                <a:lnTo>
                  <a:pt x="0" y="0"/>
                </a:lnTo>
                <a:lnTo>
                  <a:pt x="0" y="136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462737"/>
            <a:ext cx="10698342" cy="109277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" y="3"/>
            <a:ext cx="8137355" cy="32400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726" y="700164"/>
            <a:ext cx="6652373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120" y="1737995"/>
            <a:ext cx="96321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8811" y="7027545"/>
            <a:ext cx="34247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119" y="7027545"/>
            <a:ext cx="2461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5719" y="7027545"/>
            <a:ext cx="2461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23103">
        <a:defRPr>
          <a:latin typeface="+mn-lt"/>
          <a:ea typeface="+mn-ea"/>
          <a:cs typeface="+mn-cs"/>
        </a:defRPr>
      </a:lvl2pPr>
      <a:lvl3pPr marL="646206">
        <a:defRPr>
          <a:latin typeface="+mn-lt"/>
          <a:ea typeface="+mn-ea"/>
          <a:cs typeface="+mn-cs"/>
        </a:defRPr>
      </a:lvl3pPr>
      <a:lvl4pPr marL="969310">
        <a:defRPr>
          <a:latin typeface="+mn-lt"/>
          <a:ea typeface="+mn-ea"/>
          <a:cs typeface="+mn-cs"/>
        </a:defRPr>
      </a:lvl4pPr>
      <a:lvl5pPr marL="1292413">
        <a:defRPr>
          <a:latin typeface="+mn-lt"/>
          <a:ea typeface="+mn-ea"/>
          <a:cs typeface="+mn-cs"/>
        </a:defRPr>
      </a:lvl5pPr>
      <a:lvl6pPr marL="1615516">
        <a:defRPr>
          <a:latin typeface="+mn-lt"/>
          <a:ea typeface="+mn-ea"/>
          <a:cs typeface="+mn-cs"/>
        </a:defRPr>
      </a:lvl6pPr>
      <a:lvl7pPr marL="1938619">
        <a:defRPr>
          <a:latin typeface="+mn-lt"/>
          <a:ea typeface="+mn-ea"/>
          <a:cs typeface="+mn-cs"/>
        </a:defRPr>
      </a:lvl7pPr>
      <a:lvl8pPr marL="2261723">
        <a:defRPr>
          <a:latin typeface="+mn-lt"/>
          <a:ea typeface="+mn-ea"/>
          <a:cs typeface="+mn-cs"/>
        </a:defRPr>
      </a:lvl8pPr>
      <a:lvl9pPr marL="258482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3103">
        <a:defRPr>
          <a:latin typeface="+mn-lt"/>
          <a:ea typeface="+mn-ea"/>
          <a:cs typeface="+mn-cs"/>
        </a:defRPr>
      </a:lvl2pPr>
      <a:lvl3pPr marL="646206">
        <a:defRPr>
          <a:latin typeface="+mn-lt"/>
          <a:ea typeface="+mn-ea"/>
          <a:cs typeface="+mn-cs"/>
        </a:defRPr>
      </a:lvl3pPr>
      <a:lvl4pPr marL="969310">
        <a:defRPr>
          <a:latin typeface="+mn-lt"/>
          <a:ea typeface="+mn-ea"/>
          <a:cs typeface="+mn-cs"/>
        </a:defRPr>
      </a:lvl4pPr>
      <a:lvl5pPr marL="1292413">
        <a:defRPr>
          <a:latin typeface="+mn-lt"/>
          <a:ea typeface="+mn-ea"/>
          <a:cs typeface="+mn-cs"/>
        </a:defRPr>
      </a:lvl5pPr>
      <a:lvl6pPr marL="1615516">
        <a:defRPr>
          <a:latin typeface="+mn-lt"/>
          <a:ea typeface="+mn-ea"/>
          <a:cs typeface="+mn-cs"/>
        </a:defRPr>
      </a:lvl6pPr>
      <a:lvl7pPr marL="1938619">
        <a:defRPr>
          <a:latin typeface="+mn-lt"/>
          <a:ea typeface="+mn-ea"/>
          <a:cs typeface="+mn-cs"/>
        </a:defRPr>
      </a:lvl7pPr>
      <a:lvl8pPr marL="2261723">
        <a:defRPr>
          <a:latin typeface="+mn-lt"/>
          <a:ea typeface="+mn-ea"/>
          <a:cs typeface="+mn-cs"/>
        </a:defRPr>
      </a:lvl8pPr>
      <a:lvl9pPr marL="258482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7186458" y="6575969"/>
            <a:ext cx="382761" cy="106533"/>
          </a:xfrm>
          <a:prstGeom prst="rect">
            <a:avLst/>
          </a:prstGeom>
        </p:spPr>
        <p:txBody>
          <a:bodyPr vert="horz" wrap="square" lIns="0" tIns="16603" rIns="0" bIns="0" rtlCol="0">
            <a:spAutoFit/>
          </a:bodyPr>
          <a:lstStyle/>
          <a:p>
            <a:pPr marL="8975" marR="3590" indent="66864">
              <a:lnSpc>
                <a:spcPts val="720"/>
              </a:lnSpc>
              <a:spcBef>
                <a:spcPts val="131"/>
              </a:spcBef>
            </a:pPr>
            <a:endParaRPr sz="636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1" y="62234"/>
            <a:ext cx="2871289" cy="7449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651" y="330927"/>
            <a:ext cx="3643265" cy="139990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248" y="333466"/>
            <a:ext cx="3646855" cy="141528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248" y="1949450"/>
            <a:ext cx="7384679" cy="548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32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ヒラギノ明朝 ProN W3</vt:lpstr>
      <vt:lpstr>ヒラギノ明朝 ProN W6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_販促技チラシB案（ブルー</dc:title>
  <dc:creator>U3334N0001</dc:creator>
  <cp:lastModifiedBy>吉祥寺 店長(JTB)</cp:lastModifiedBy>
  <cp:revision>34</cp:revision>
  <cp:lastPrinted>2024-09-11T12:12:23Z</cp:lastPrinted>
  <dcterms:created xsi:type="dcterms:W3CDTF">2024-02-23T04:52:07Z</dcterms:created>
  <dcterms:modified xsi:type="dcterms:W3CDTF">2024-09-15T10:37:37Z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2024-02-14T00:00:00Z</vt:filetime>
  </property>
  <property fmtid="{D5CDD505-2E9C-101B-9397-08002B2CF9AE}" pid="3" name="Creator">
    <vt:lpwstr>Adobe Illustrator 27.3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2024-02-23T00:00:00Z</vt:filetime>
  </property>
  <property fmtid="{D5CDD505-2E9C-101B-9397-08002B2CF9AE}" pid="6" name="Producer">
    <vt:lpwstr>Adobe PDF library 17.00</vt:lpwstr>
  </property>
</Properties>
</file>