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51D23-FF3F-4F17-A99E-84C7DA9731AD}" v="79" dt="2025-06-13T03:49:02.310"/>
    <p1510:client id="{5051D2EB-EEB5-48CB-BC68-0854E0D9296F}" v="36" dt="2025-06-13T03:53:10.1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6/11/relationships/changesInfo" Target="changesInfos/changesInfo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野 亜矢子(JTB)" userId="ya2fWrLw+FMyy46mC80+lXcxglmQIghWqjEKScpfOUs=" providerId="None" clId="Web-{5051D2EB-EEB5-48CB-BC68-0854E0D9296F}"/>
    <pc:docChg chg="modSld">
      <pc:chgData name="中野 亜矢子(JTB)" userId="ya2fWrLw+FMyy46mC80+lXcxglmQIghWqjEKScpfOUs=" providerId="None" clId="Web-{5051D2EB-EEB5-48CB-BC68-0854E0D9296F}" dt="2025-06-13T03:53:10.156" v="35"/>
      <pc:docMkLst>
        <pc:docMk/>
      </pc:docMkLst>
      <pc:sldChg chg="addSp delSp modSp">
        <pc:chgData name="中野 亜矢子(JTB)" userId="ya2fWrLw+FMyy46mC80+lXcxglmQIghWqjEKScpfOUs=" providerId="None" clId="Web-{5051D2EB-EEB5-48CB-BC68-0854E0D9296F}" dt="2025-06-13T03:53:10.156" v="35"/>
        <pc:sldMkLst>
          <pc:docMk/>
          <pc:sldMk cId="0" sldId="256"/>
        </pc:sldMkLst>
        <pc:spChg chg="mod">
          <ac:chgData name="中野 亜矢子(JTB)" userId="ya2fWrLw+FMyy46mC80+lXcxglmQIghWqjEKScpfOUs=" providerId="None" clId="Web-{5051D2EB-EEB5-48CB-BC68-0854E0D9296F}" dt="2025-06-13T03:53:10.156" v="35"/>
          <ac:spMkLst>
            <pc:docMk/>
            <pc:sldMk cId="0" sldId="256"/>
            <ac:spMk id="23" creationId="{5F7A0B27-77AF-ABB7-CD19-0BF5946FC8C2}"/>
          </ac:spMkLst>
        </pc:spChg>
        <pc:spChg chg="add del">
          <ac:chgData name="中野 亜矢子(JTB)" userId="ya2fWrLw+FMyy46mC80+lXcxglmQIghWqjEKScpfOUs=" providerId="None" clId="Web-{5051D2EB-EEB5-48CB-BC68-0854E0D9296F}" dt="2025-06-13T03:50:32.259" v="1"/>
          <ac:spMkLst>
            <pc:docMk/>
            <pc:sldMk cId="0" sldId="256"/>
            <ac:spMk id="31" creationId="{161F35A9-41E7-0911-F29D-D64797DD3719}"/>
          </ac:spMkLst>
        </pc:spChg>
        <pc:spChg chg="add mod">
          <ac:chgData name="中野 亜矢子(JTB)" userId="ya2fWrLw+FMyy46mC80+lXcxglmQIghWqjEKScpfOUs=" providerId="None" clId="Web-{5051D2EB-EEB5-48CB-BC68-0854E0D9296F}" dt="2025-06-13T03:52:17.779" v="33" actId="1076"/>
          <ac:spMkLst>
            <pc:docMk/>
            <pc:sldMk cId="0" sldId="256"/>
            <ac:spMk id="40" creationId="{F1A5B2A5-F964-1B70-47BD-77E420ADEEC6}"/>
          </ac:spMkLst>
        </pc:spChg>
        <pc:spChg chg="add mod">
          <ac:chgData name="中野 亜矢子(JTB)" userId="ya2fWrLw+FMyy46mC80+lXcxglmQIghWqjEKScpfOUs=" providerId="None" clId="Web-{5051D2EB-EEB5-48CB-BC68-0854E0D9296F}" dt="2025-06-13T03:52:12.888" v="32" actId="1076"/>
          <ac:spMkLst>
            <pc:docMk/>
            <pc:sldMk cId="0" sldId="256"/>
            <ac:spMk id="41" creationId="{239EF36F-BF29-2C46-D23F-BE6D0337105B}"/>
          </ac:spMkLst>
        </pc:spChg>
      </pc:sldChg>
    </pc:docChg>
  </pc:docChgLst>
  <pc:docChgLst>
    <pc:chgData name="中野 亜矢子(JTB)" userId="ya2fWrLw+FMyy46mC80+lXcxglmQIghWqjEKScpfOUs=" providerId="None" clId="Web-{7CD7E42C-0631-4403-B8A3-44F628C13AFA}"/>
    <pc:docChg chg="modSld">
      <pc:chgData name="中野 亜矢子(JTB)" userId="ya2fWrLw+FMyy46mC80+lXcxglmQIghWqjEKScpfOUs=" providerId="None" clId="Web-{7CD7E42C-0631-4403-B8A3-44F628C13AFA}" dt="2025-06-03T05:11:26.378" v="1" actId="14100"/>
      <pc:docMkLst>
        <pc:docMk/>
      </pc:docMkLst>
      <pc:sldChg chg="modSp">
        <pc:chgData name="中野 亜矢子(JTB)" userId="ya2fWrLw+FMyy46mC80+lXcxglmQIghWqjEKScpfOUs=" providerId="None" clId="Web-{7CD7E42C-0631-4403-B8A3-44F628C13AFA}" dt="2025-06-03T05:11:26.378" v="1" actId="14100"/>
        <pc:sldMkLst>
          <pc:docMk/>
          <pc:sldMk cId="0" sldId="256"/>
        </pc:sldMkLst>
        <pc:spChg chg="mod">
          <ac:chgData name="中野 亜矢子(JTB)" userId="ya2fWrLw+FMyy46mC80+lXcxglmQIghWqjEKScpfOUs=" providerId="None" clId="Web-{7CD7E42C-0631-4403-B8A3-44F628C13AFA}" dt="2025-06-03T05:11:26.378" v="1" actId="14100"/>
          <ac:spMkLst>
            <pc:docMk/>
            <pc:sldMk cId="0" sldId="256"/>
            <ac:spMk id="26" creationId="{9CB785FB-9BF5-AB07-129C-DD6DD413AACD}"/>
          </ac:spMkLst>
        </pc:spChg>
        <pc:spChg chg="mod">
          <ac:chgData name="中野 亜矢子(JTB)" userId="ya2fWrLw+FMyy46mC80+lXcxglmQIghWqjEKScpfOUs=" providerId="None" clId="Web-{7CD7E42C-0631-4403-B8A3-44F628C13AFA}" dt="2025-06-03T05:10:53.534" v="0" actId="1076"/>
          <ac:spMkLst>
            <pc:docMk/>
            <pc:sldMk cId="0" sldId="256"/>
            <ac:spMk id="32" creationId="{00000000-0000-0000-0000-000000000000}"/>
          </ac:spMkLst>
        </pc:spChg>
      </pc:sldChg>
    </pc:docChg>
  </pc:docChgLst>
  <pc:docChgLst>
    <pc:chgData name="中野 亜矢子(JTB)" userId="ya2fWrLw+FMyy46mC80+lXcxglmQIghWqjEKScpfOUs=" providerId="None" clId="Web-{07451D23-FF3F-4F17-A99E-84C7DA9731AD}"/>
    <pc:docChg chg="modSld">
      <pc:chgData name="中野 亜矢子(JTB)" userId="ya2fWrLw+FMyy46mC80+lXcxglmQIghWqjEKScpfOUs=" providerId="None" clId="Web-{07451D23-FF3F-4F17-A99E-84C7DA9731AD}" dt="2025-06-13T03:49:02.310" v="54"/>
      <pc:docMkLst>
        <pc:docMk/>
      </pc:docMkLst>
      <pc:sldChg chg="addSp delSp modSp">
        <pc:chgData name="中野 亜矢子(JTB)" userId="ya2fWrLw+FMyy46mC80+lXcxglmQIghWqjEKScpfOUs=" providerId="None" clId="Web-{07451D23-FF3F-4F17-A99E-84C7DA9731AD}" dt="2025-06-13T03:49:02.310" v="54"/>
        <pc:sldMkLst>
          <pc:docMk/>
          <pc:sldMk cId="0" sldId="256"/>
        </pc:sldMkLst>
        <pc:spChg chg="mod">
          <ac:chgData name="中野 亜矢子(JTB)" userId="ya2fWrLw+FMyy46mC80+lXcxglmQIghWqjEKScpfOUs=" providerId="None" clId="Web-{07451D23-FF3F-4F17-A99E-84C7DA9731AD}" dt="2025-06-13T03:47:26.854" v="45" actId="20577"/>
          <ac:spMkLst>
            <pc:docMk/>
            <pc:sldMk cId="0" sldId="256"/>
            <ac:spMk id="23" creationId="{5F7A0B27-77AF-ABB7-CD19-0BF5946FC8C2}"/>
          </ac:spMkLst>
        </pc:spChg>
        <pc:spChg chg="mod">
          <ac:chgData name="中野 亜矢子(JTB)" userId="ya2fWrLw+FMyy46mC80+lXcxglmQIghWqjEKScpfOUs=" providerId="None" clId="Web-{07451D23-FF3F-4F17-A99E-84C7DA9731AD}" dt="2025-06-13T03:37:40.255" v="25" actId="20577"/>
          <ac:spMkLst>
            <pc:docMk/>
            <pc:sldMk cId="0" sldId="256"/>
            <ac:spMk id="32" creationId="{00000000-0000-0000-0000-000000000000}"/>
          </ac:spMkLst>
        </pc:spChg>
        <pc:spChg chg="mod">
          <ac:chgData name="中野 亜矢子(JTB)" userId="ya2fWrLw+FMyy46mC80+lXcxglmQIghWqjEKScpfOUs=" providerId="None" clId="Web-{07451D23-FF3F-4F17-A99E-84C7DA9731AD}" dt="2025-06-13T03:35:21.640" v="20" actId="14100"/>
          <ac:spMkLst>
            <pc:docMk/>
            <pc:sldMk cId="0" sldId="256"/>
            <ac:spMk id="35" creationId="{00000000-0000-0000-0000-000000000000}"/>
          </ac:spMkLst>
        </pc:spChg>
        <pc:spChg chg="add del">
          <ac:chgData name="中野 亜矢子(JTB)" userId="ya2fWrLw+FMyy46mC80+lXcxglmQIghWqjEKScpfOUs=" providerId="None" clId="Web-{07451D23-FF3F-4F17-A99E-84C7DA9731AD}" dt="2025-06-13T03:48:07.683" v="49"/>
          <ac:spMkLst>
            <pc:docMk/>
            <pc:sldMk cId="0" sldId="256"/>
            <ac:spMk id="40" creationId="{B46E1E0A-EB86-E3EF-C18F-EB794C277F45}"/>
          </ac:spMkLst>
        </pc:spChg>
        <pc:spChg chg="add del">
          <ac:chgData name="中野 亜矢子(JTB)" userId="ya2fWrLw+FMyy46mC80+lXcxglmQIghWqjEKScpfOUs=" providerId="None" clId="Web-{07451D23-FF3F-4F17-A99E-84C7DA9731AD}" dt="2025-06-13T03:48:23.559" v="51"/>
          <ac:spMkLst>
            <pc:docMk/>
            <pc:sldMk cId="0" sldId="256"/>
            <ac:spMk id="41" creationId="{55B25960-E3C7-676B-5DB0-91F766684A35}"/>
          </ac:spMkLst>
        </pc:spChg>
        <pc:spChg chg="add del">
          <ac:chgData name="中野 亜矢子(JTB)" userId="ya2fWrLw+FMyy46mC80+lXcxglmQIghWqjEKScpfOUs=" providerId="None" clId="Web-{07451D23-FF3F-4F17-A99E-84C7DA9731AD}" dt="2025-06-13T03:48:49.075" v="53"/>
          <ac:spMkLst>
            <pc:docMk/>
            <pc:sldMk cId="0" sldId="256"/>
            <ac:spMk id="42" creationId="{C5895B70-E4B9-2026-E681-DBA54F7A6240}"/>
          </ac:spMkLst>
        </pc:spChg>
        <pc:spChg chg="add">
          <ac:chgData name="中野 亜矢子(JTB)" userId="ya2fWrLw+FMyy46mC80+lXcxglmQIghWqjEKScpfOUs=" providerId="None" clId="Web-{07451D23-FF3F-4F17-A99E-84C7DA9731AD}" dt="2025-06-13T03:49:02.310" v="54"/>
          <ac:spMkLst>
            <pc:docMk/>
            <pc:sldMk cId="0" sldId="256"/>
            <ac:spMk id="43" creationId="{208A47E7-FB05-14A9-04D9-66140D5D5E20}"/>
          </ac:spMkLst>
        </pc:spChg>
        <pc:picChg chg="add mod">
          <ac:chgData name="中野 亜矢子(JTB)" userId="ya2fWrLw+FMyy46mC80+lXcxglmQIghWqjEKScpfOUs=" providerId="None" clId="Web-{07451D23-FF3F-4F17-A99E-84C7DA9731AD}" dt="2025-06-13T03:47:10.103" v="41" actId="1076"/>
          <ac:picMkLst>
            <pc:docMk/>
            <pc:sldMk cId="0" sldId="256"/>
            <ac:picMk id="21" creationId="{7B00447C-4F8F-C67A-92E1-A7B59A00E72F}"/>
          </ac:picMkLst>
        </pc:picChg>
        <pc:picChg chg="add del mod">
          <ac:chgData name="中野 亜矢子(JTB)" userId="ya2fWrLw+FMyy46mC80+lXcxglmQIghWqjEKScpfOUs=" providerId="None" clId="Web-{07451D23-FF3F-4F17-A99E-84C7DA9731AD}" dt="2025-06-13T03:47:45.933" v="47"/>
          <ac:picMkLst>
            <pc:docMk/>
            <pc:sldMk cId="0" sldId="256"/>
            <ac:picMk id="31" creationId="{95FC9338-D5F0-E501-E252-C4FE8DC43865}"/>
          </ac:picMkLst>
        </pc:picChg>
        <pc:picChg chg="mod">
          <ac:chgData name="中野 亜矢子(JTB)" userId="ya2fWrLw+FMyy46mC80+lXcxglmQIghWqjEKScpfOUs=" providerId="None" clId="Web-{07451D23-FF3F-4F17-A99E-84C7DA9731AD}" dt="2025-06-13T03:47:12.088" v="42" actId="1076"/>
          <ac:picMkLst>
            <pc:docMk/>
            <pc:sldMk cId="0" sldId="256"/>
            <ac:picMk id="3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A685-E49E-460F-9627-7A84BF5ADB4A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BD05F-158E-4FDC-B48A-A6F293E337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9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720" y="6439414"/>
            <a:ext cx="4738827" cy="567678"/>
          </a:xfrm>
          <a:prstGeom prst="rect">
            <a:avLst/>
          </a:prstGeom>
        </p:spPr>
      </p:pic>
      <p:pic>
        <p:nvPicPr>
          <p:cNvPr id="4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193" y="3842346"/>
            <a:ext cx="4493311" cy="56767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44690" y="3910963"/>
            <a:ext cx="343080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rgbClr val="C9243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　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109" y="6256237"/>
            <a:ext cx="5744310" cy="64421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FAA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2382" y="277346"/>
            <a:ext cx="1079085" cy="723577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2882" y="1003207"/>
            <a:ext cx="1242358" cy="1108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44405"/>
            <a:ext cx="7560005" cy="27677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7975" y="9538847"/>
            <a:ext cx="4345048" cy="69051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933" y="9042440"/>
            <a:ext cx="3681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郡山店　</a:t>
            </a:r>
            <a:r>
              <a:rPr lang="ja-JP" altLang="en-US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～店舗のご案内～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494" y="9579011"/>
            <a:ext cx="4499527" cy="91569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024-939-3090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〒</a:t>
            </a:r>
            <a:r>
              <a:rPr lang="en-US" altLang="ja-JP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963-8004</a:t>
            </a:r>
            <a:r>
              <a:rPr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endParaRPr lang="en-US" sz="11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lang="ja-JP" altLang="en-US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福島県</a:t>
            </a:r>
            <a:r>
              <a:rPr lang="ja-JP" altLang="en-US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郡山市中町</a:t>
            </a:r>
            <a:r>
              <a:rPr lang="en-US" altLang="ja-JP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10-14</a:t>
            </a:r>
            <a:r>
              <a:rPr lang="ja-JP" altLang="en-US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郡山ビューホテルアネックス</a:t>
            </a:r>
            <a:r>
              <a:rPr lang="en-US" altLang="ja-JP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</a:t>
            </a:r>
            <a:r>
              <a:rPr lang="ja-JP" altLang="en-US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階</a:t>
            </a:r>
            <a:endParaRPr lang="en-US" altLang="ja-JP" sz="11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lang="ja-JP" altLang="en-US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営業時間：</a:t>
            </a:r>
            <a:r>
              <a:rPr lang="en-US" altLang="ja-JP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</a:t>
            </a:r>
            <a:r>
              <a:rPr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0：00～</a:t>
            </a:r>
            <a:r>
              <a:rPr lang="en-US" altLang="ja-JP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</a:t>
            </a:r>
            <a:r>
              <a:rPr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：00  </a:t>
            </a:r>
            <a:r>
              <a:rPr sz="11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定休日</a:t>
            </a:r>
            <a:r>
              <a:rPr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ja-JP" altLang="en-US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：火曜・年末</a:t>
            </a:r>
            <a:r>
              <a:rPr lang="ja-JP" altLang="en-US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年始（</a:t>
            </a:r>
            <a:r>
              <a:rPr lang="en-US" altLang="ja-JP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12/30</a:t>
            </a:r>
            <a:r>
              <a:rPr lang="ja-JP" altLang="en-US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1/3)</a:t>
            </a:r>
            <a:endParaRPr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4640" y="783308"/>
            <a:ext cx="7400925" cy="1544012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r>
              <a:rPr lang="ja-JP" altLang="en-US" sz="2800" dirty="0" smtClean="0">
                <a:latin typeface="+mn-ea"/>
                <a:ea typeface="+mn-ea"/>
              </a:rPr>
              <a:t>　</a:t>
            </a:r>
            <a:r>
              <a:rPr lang="ja-JP" altLang="en-US" sz="2400" dirty="0" smtClean="0">
                <a:latin typeface="+mn-ea"/>
                <a:ea typeface="+mn-ea"/>
              </a:rPr>
              <a:t>★うすい百貨店で叶える、あなた</a:t>
            </a:r>
            <a:r>
              <a:rPr lang="ja-JP" altLang="en-US" sz="2400" dirty="0">
                <a:latin typeface="+mn-ea"/>
                <a:ea typeface="+mn-ea"/>
              </a:rPr>
              <a:t>の</a:t>
            </a:r>
            <a:r>
              <a:rPr lang="ja-JP" altLang="en-US" sz="2400" dirty="0" smtClean="0">
                <a:latin typeface="+mn-ea"/>
                <a:ea typeface="+mn-ea"/>
              </a:rPr>
              <a:t>理想の旅</a:t>
            </a:r>
            <a:r>
              <a:rPr lang="ja-JP" altLang="en-US" sz="2400" dirty="0">
                <a:latin typeface="+mn-ea"/>
                <a:ea typeface="+mn-ea"/>
              </a:rPr>
              <a:t>★</a:t>
            </a:r>
            <a:r>
              <a:rPr lang="en-US" altLang="ja-JP" sz="2800" dirty="0" smtClean="0">
                <a:latin typeface="+mn-ea"/>
                <a:ea typeface="+mn-ea"/>
              </a:rPr>
              <a:t/>
            </a:r>
            <a:br>
              <a:rPr lang="en-US" altLang="ja-JP" sz="2800" dirty="0" smtClean="0">
                <a:latin typeface="+mn-ea"/>
                <a:ea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　</a:t>
            </a:r>
            <a:r>
              <a:rPr lang="en-US" altLang="ja-JP" sz="4400" dirty="0" smtClean="0">
                <a:latin typeface="+mn-ea"/>
                <a:ea typeface="+mn-ea"/>
              </a:rPr>
              <a:t>JTB</a:t>
            </a:r>
            <a:r>
              <a:rPr lang="ja-JP" altLang="en-US" sz="4400" dirty="0">
                <a:latin typeface="+mn-ea"/>
                <a:ea typeface="+mn-ea"/>
              </a:rPr>
              <a:t>特設</a:t>
            </a:r>
            <a:r>
              <a:rPr lang="ja-JP" altLang="en-US" sz="4400" dirty="0" smtClean="0">
                <a:latin typeface="+mn-ea"/>
                <a:ea typeface="+mn-ea"/>
              </a:rPr>
              <a:t>カウンター</a:t>
            </a:r>
            <a:r>
              <a:rPr lang="en-US" altLang="ja-JP" sz="4400" dirty="0" smtClean="0">
                <a:latin typeface="+mn-ea"/>
                <a:ea typeface="+mn-ea"/>
              </a:rPr>
              <a:t>OPEN</a:t>
            </a:r>
            <a:r>
              <a:rPr lang="en-US" altLang="ja-JP" sz="4400" dirty="0" smtClean="0">
                <a:latin typeface="ui-sans-serif"/>
              </a:rPr>
              <a:t>‼</a:t>
            </a:r>
            <a:endParaRPr sz="4400" u="sng" baseline="3205" dirty="0">
              <a:latin typeface="+mj-e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341" y="4546754"/>
            <a:ext cx="5911925" cy="168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特設会場にてご成約された下記条件の方に、</a:t>
            </a:r>
            <a:endParaRPr lang="en-US" altLang="ja-JP" sz="1400" b="1" dirty="0" smtClean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うすい百貨店商品券をプレゼント！</a:t>
            </a:r>
            <a:endParaRPr lang="en-US" altLang="ja-JP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■海外：総額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50</a:t>
            </a: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万以上～・・・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1</a:t>
            </a: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万円商品券（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4</a:t>
            </a: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組）</a:t>
            </a:r>
            <a:endParaRPr lang="en-US" altLang="ja-JP" sz="1400" b="1" dirty="0" smtClean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■国内：総額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30</a:t>
            </a: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万以上～・・・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5</a:t>
            </a: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千円商品券（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4</a:t>
            </a: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組）</a:t>
            </a:r>
            <a:endParaRPr lang="en-US" altLang="ja-JP" sz="1400" b="1" dirty="0" smtClean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＊計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8</a:t>
            </a:r>
            <a:r>
              <a:rPr lang="ja-JP" altLang="en-US" sz="14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組　なくなり次第終了となります</a:t>
            </a:r>
            <a:endParaRPr lang="en-US" altLang="ja-JP" sz="1400" b="1" dirty="0" smtClean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＊ご来場予約者優先となります。下記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URL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よりご予約お待ちしております</a:t>
            </a:r>
            <a:endParaRPr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＊商品券のお渡しはご旅行帰着後となります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802" y="3897237"/>
            <a:ext cx="580643" cy="5806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733" y="3861948"/>
            <a:ext cx="511175" cy="5111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7473" y="4057872"/>
            <a:ext cx="48275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Check</a:t>
            </a:r>
            <a:endParaRPr sz="9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9217" y="6557493"/>
            <a:ext cx="53127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2026MLB</a:t>
            </a:r>
            <a:r>
              <a:rPr lang="ja-JP" altLang="en-US" sz="20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観戦ツアー個別相談会開催</a:t>
            </a:r>
            <a:endParaRPr lang="en-US" altLang="ja-JP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7934" y="7144624"/>
            <a:ext cx="4455238" cy="99303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FAA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7500" y="7306934"/>
            <a:ext cx="5837717" cy="13949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大注目の</a:t>
            </a: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26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年</a:t>
            </a: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MLB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観戦ツアー！好評発売中です</a:t>
            </a:r>
            <a:endParaRPr lang="en-US" altLang="ja-JP" sz="1600" b="1" dirty="0" smtClean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今年こそ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は、熱い</a:t>
            </a: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MLB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の感動を現地で体験したい！という方に、</a:t>
            </a:r>
            <a:r>
              <a:rPr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JTB</a:t>
            </a:r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なら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では</a:t>
            </a:r>
            <a:r>
              <a:rPr lang="ja-JP" altLang="en-US" sz="1600" b="1" dirty="0" err="1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の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プランをご紹介します！</a:t>
            </a:r>
            <a:endParaRPr lang="en-US" altLang="ja-JP" sz="1600" b="1" dirty="0" smtClean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6"/>
              </a:rPr>
              <a:t>このチャンスをお見逃しなく！</a:t>
            </a:r>
            <a:endParaRPr lang="en-US" altLang="ja-JP" sz="1600" b="1" dirty="0" smtClean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/>
              <a:cs typeface="ヒラギノ明朝 ProN W6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＊ご希望の方は下記ご予約の際</a:t>
            </a:r>
            <a:r>
              <a:rPr lang="en-US" altLang="ja-JP" sz="10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『MLB</a:t>
            </a:r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希望</a:t>
            </a:r>
            <a:r>
              <a:rPr lang="en-US" altLang="ja-JP" sz="10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』</a:t>
            </a:r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とコメント入れてください</a:t>
            </a:r>
            <a:endParaRPr sz="1000" dirty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1340" y="6493977"/>
            <a:ext cx="580643" cy="57835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733" y="6475013"/>
            <a:ext cx="511175" cy="51118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66306" y="3892042"/>
            <a:ext cx="3876376" cy="44691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65"/>
              </a:spcBef>
            </a:pPr>
            <a:r>
              <a:rPr lang="ja-JP" altLang="en-US" sz="1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うすい</a:t>
            </a:r>
            <a:r>
              <a:rPr lang="ja-JP" altLang="en-US" sz="10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特設会場にてご成約の方限定</a:t>
            </a:r>
            <a:endParaRPr lang="en-US" altLang="ja-JP" sz="10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668655">
              <a:lnSpc>
                <a:spcPct val="100000"/>
              </a:lnSpc>
              <a:spcBef>
                <a:spcPts val="165"/>
              </a:spcBef>
            </a:pPr>
            <a:r>
              <a:rPr lang="ja-JP" altLang="en-US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うすい百貨店商品券プレゼント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‼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F7A0B27-77AF-ABB7-CD19-0BF5946FC8C2}"/>
              </a:ext>
            </a:extLst>
          </p:cNvPr>
          <p:cNvSpPr/>
          <p:nvPr/>
        </p:nvSpPr>
        <p:spPr>
          <a:xfrm>
            <a:off x="5091284" y="9016270"/>
            <a:ext cx="2137833" cy="3370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  <a:ea typeface="ＭＳ Ｐゴシック"/>
              </a:rPr>
              <a:t>うすい来店</a:t>
            </a:r>
            <a:r>
              <a:rPr kumimoji="1" lang="ja-JP" altLang="en-US" sz="1200" b="1" dirty="0">
                <a:solidFill>
                  <a:schemeClr val="bg1"/>
                </a:solidFill>
                <a:ea typeface="ＭＳ Ｐゴシック"/>
              </a:rPr>
              <a:t>予約はこちらから</a:t>
            </a:r>
            <a:endParaRPr lang="en-US" altLang="ja-JP" sz="1200" b="1" dirty="0">
              <a:solidFill>
                <a:schemeClr val="bg1"/>
              </a:solidFill>
              <a:ea typeface="ＭＳ Ｐゴシック"/>
              <a:cs typeface="Calibri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487" y="5341937"/>
            <a:ext cx="9525" cy="9525"/>
          </a:xfrm>
          <a:prstGeom prst="rect">
            <a:avLst/>
          </a:prstGeom>
        </p:spPr>
      </p:pic>
      <p:pic>
        <p:nvPicPr>
          <p:cNvPr id="1026" name="Picture 2" descr="42223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2223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22239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17"/>
          <p:cNvSpPr txBox="1"/>
          <p:nvPr/>
        </p:nvSpPr>
        <p:spPr>
          <a:xfrm>
            <a:off x="485077" y="6683270"/>
            <a:ext cx="48275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Check</a:t>
            </a:r>
            <a:endParaRPr sz="9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A751B241-5817-54BE-0CE9-6E1C6B840E89}"/>
              </a:ext>
            </a:extLst>
          </p:cNvPr>
          <p:cNvSpPr/>
          <p:nvPr/>
        </p:nvSpPr>
        <p:spPr>
          <a:xfrm>
            <a:off x="5308366" y="7137483"/>
            <a:ext cx="2002655" cy="383605"/>
          </a:xfrm>
          <a:prstGeom prst="wedgeRoundRectCallout">
            <a:avLst>
              <a:gd name="adj1" fmla="val 4522"/>
              <a:gd name="adj2" fmla="val 111768"/>
              <a:gd name="adj3" fmla="val 16667"/>
            </a:avLst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0070C0"/>
                </a:solidFill>
              </a:rPr>
              <a:t>ご来場お待ちしています！</a:t>
            </a:r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EFF01A-F717-11CF-74A2-D2EE386CCE4A}"/>
              </a:ext>
            </a:extLst>
          </p:cNvPr>
          <p:cNvSpPr txBox="1"/>
          <p:nvPr/>
        </p:nvSpPr>
        <p:spPr>
          <a:xfrm>
            <a:off x="828644" y="545553"/>
            <a:ext cx="464352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Ｊ</a:t>
            </a:r>
            <a:r>
              <a:rPr lang="en-US" altLang="ja-JP" sz="28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TB</a:t>
            </a:r>
            <a:r>
              <a:rPr lang="ja-JP" altLang="en-US" sz="2800" b="1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郡山店新春特別企画！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F090F018-4FFB-7681-8ACC-F2D5703153F5}"/>
              </a:ext>
            </a:extLst>
          </p:cNvPr>
          <p:cNvSpPr txBox="1">
            <a:spLocks/>
          </p:cNvSpPr>
          <p:nvPr/>
        </p:nvSpPr>
        <p:spPr>
          <a:xfrm>
            <a:off x="428171" y="2092817"/>
            <a:ext cx="7084806" cy="1308050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ea typeface="+mj-ea"/>
                <a:cs typeface="ヒラギノ明朝 ProN W6"/>
              </a:defRPr>
            </a:lvl1pPr>
          </a:lstStyle>
          <a:p>
            <a:pPr>
              <a:lnSpc>
                <a:spcPts val="3400"/>
              </a:lnSpc>
            </a:pP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期間：</a:t>
            </a:r>
            <a:r>
              <a:rPr lang="en-US" altLang="ja-JP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1/9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1/11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場所：うすい百貨店　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階アナトリウム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400" baseline="320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08A47E7-FB05-14A9-04D9-66140D5D5E20}"/>
              </a:ext>
            </a:extLst>
          </p:cNvPr>
          <p:cNvSpPr txBox="1"/>
          <p:nvPr/>
        </p:nvSpPr>
        <p:spPr>
          <a:xfrm>
            <a:off x="2178713" y="8563353"/>
            <a:ext cx="598785" cy="295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/>
          </a:p>
        </p:txBody>
      </p:sp>
      <p:sp>
        <p:nvSpPr>
          <p:cNvPr id="45" name="object 11"/>
          <p:cNvSpPr txBox="1">
            <a:spLocks/>
          </p:cNvSpPr>
          <p:nvPr/>
        </p:nvSpPr>
        <p:spPr>
          <a:xfrm>
            <a:off x="0" y="2399230"/>
            <a:ext cx="7400925" cy="1420902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ea typeface="+mj-ea"/>
                <a:cs typeface="ヒラギノ明朝 ProN W6"/>
              </a:defRPr>
            </a:lvl1pPr>
          </a:lstStyle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</a:t>
            </a:r>
            <a:b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4800" u="sng" baseline="3205" dirty="0">
              <a:latin typeface="+mj-ea"/>
            </a:endParaRPr>
          </a:p>
        </p:txBody>
      </p:sp>
      <p:sp>
        <p:nvSpPr>
          <p:cNvPr id="47" name="吹き出し: 角を丸めた四角形 11">
            <a:extLst>
              <a:ext uri="{FF2B5EF4-FFF2-40B4-BE49-F238E27FC236}">
                <a16:creationId xmlns:a16="http://schemas.microsoft.com/office/drawing/2014/main" id="{A751B241-5817-54BE-0CE9-6E1C6B840E89}"/>
              </a:ext>
            </a:extLst>
          </p:cNvPr>
          <p:cNvSpPr/>
          <p:nvPr/>
        </p:nvSpPr>
        <p:spPr>
          <a:xfrm>
            <a:off x="4224759" y="4542827"/>
            <a:ext cx="3021435" cy="1696448"/>
          </a:xfrm>
          <a:prstGeom prst="wedgeRoundRectCallout">
            <a:avLst>
              <a:gd name="adj1" fmla="val 20279"/>
              <a:gd name="adj2" fmla="val 43802"/>
              <a:gd name="adj3" fmla="val 16667"/>
            </a:avLst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endParaRPr lang="en-US" altLang="ja-JP" sz="13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　　　　</a:t>
            </a:r>
            <a:endParaRPr lang="en-US" altLang="ja-JP" sz="11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ja-JP" altLang="en-US" sz="11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　　　　　　</a:t>
            </a:r>
            <a:r>
              <a:rPr lang="en-US" altLang="ja-JP" sz="13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lang="ja-JP" altLang="en-US" sz="13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１月</a:t>
            </a:r>
            <a:r>
              <a:rPr lang="en-US" altLang="ja-JP" sz="13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31</a:t>
            </a:r>
            <a:r>
              <a:rPr lang="ja-JP" altLang="en-US" sz="13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日まで</a:t>
            </a:r>
            <a:r>
              <a:rPr lang="en-US" altLang="ja-JP" sz="13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】</a:t>
            </a:r>
          </a:p>
          <a:p>
            <a:pPr marL="12700" algn="just">
              <a:spcBef>
                <a:spcPts val="100"/>
              </a:spcBef>
            </a:pPr>
            <a:r>
              <a:rPr lang="ja-JP" altLang="en-US" sz="11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★期間中、特設会場にお立寄り頂き、後日下記店舗にてご旅行をお申込のお客様限定で</a:t>
            </a:r>
            <a:r>
              <a:rPr lang="ja-JP" altLang="en-US" sz="1400" b="1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“うすい百貨店商品券引換券”</a:t>
            </a:r>
            <a:r>
              <a:rPr lang="ja-JP" altLang="en-US" sz="11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をプレゼント！</a:t>
            </a:r>
            <a:endParaRPr lang="en-US" altLang="ja-JP" sz="1100" b="1" dirty="0" smtClean="0">
              <a:solidFill>
                <a:srgbClr val="231F20"/>
              </a:solidFill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9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</a:rPr>
              <a:t>　＊なくなり次第終了・左記他条件あり</a:t>
            </a:r>
            <a:endParaRPr kumimoji="1" lang="en-US" altLang="ja-JP" sz="900" b="1" dirty="0" smtClean="0">
              <a:solidFill>
                <a:srgbClr val="231F20"/>
              </a:solidFill>
              <a:latin typeface="BIZ UDPゴシック" panose="020B0400000000000000" pitchFamily="50" charset="-128"/>
              <a:ea typeface="BIZ UDP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2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</a:rPr>
              <a:t>対象</a:t>
            </a:r>
            <a:r>
              <a:rPr kumimoji="1" lang="ja-JP" altLang="en-US" sz="12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</a:rPr>
              <a:t>店舗：</a:t>
            </a:r>
            <a:r>
              <a:rPr kumimoji="1" lang="en-US" altLang="ja-JP" sz="12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</a:rPr>
              <a:t>JTB</a:t>
            </a:r>
            <a:r>
              <a:rPr kumimoji="1" lang="ja-JP" altLang="en-US" sz="12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</a:rPr>
              <a:t>郡山店・</a:t>
            </a:r>
            <a:r>
              <a:rPr kumimoji="1" lang="ja-JP" altLang="en-US" sz="12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</a:rPr>
              <a:t>ＪＴＢ</a:t>
            </a:r>
            <a:r>
              <a:rPr kumimoji="1" lang="ja-JP" altLang="en-US" sz="12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</a:rPr>
              <a:t>いわき店</a:t>
            </a:r>
            <a:endParaRPr kumimoji="1" lang="en-US" altLang="ja-JP" sz="12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100" b="1" dirty="0" smtClean="0">
                <a:solidFill>
                  <a:schemeClr val="tx1"/>
                </a:solidFill>
              </a:rPr>
              <a:t>　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12382" y="3109681"/>
            <a:ext cx="942769" cy="107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3" y="205109"/>
            <a:ext cx="1328101" cy="1214751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89" y="3081486"/>
            <a:ext cx="1717928" cy="150992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49" y="7792210"/>
            <a:ext cx="1832834" cy="111155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30" y="9477339"/>
            <a:ext cx="951451" cy="951451"/>
          </a:xfrm>
          <a:prstGeom prst="rect">
            <a:avLst/>
          </a:prstGeom>
        </p:spPr>
      </p:pic>
      <p:pic>
        <p:nvPicPr>
          <p:cNvPr id="46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75492" y="4534082"/>
            <a:ext cx="2755811" cy="260866"/>
          </a:xfrm>
          <a:prstGeom prst="rect">
            <a:avLst/>
          </a:prstGeom>
        </p:spPr>
      </p:pic>
      <p:sp>
        <p:nvSpPr>
          <p:cNvPr id="42" name="object 35"/>
          <p:cNvSpPr txBox="1"/>
          <p:nvPr/>
        </p:nvSpPr>
        <p:spPr>
          <a:xfrm>
            <a:off x="3876326" y="4544514"/>
            <a:ext cx="3311274" cy="190437"/>
          </a:xfrm>
          <a:prstGeom prst="rect">
            <a:avLst/>
          </a:prstGeom>
          <a:noFill/>
        </p:spPr>
        <p:txBody>
          <a:bodyPr vert="horz" wrap="square" lIns="0" tIns="2095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65"/>
              </a:spcBef>
            </a:pPr>
            <a:r>
              <a:rPr lang="ja-JP" altLang="en-US" sz="1100" b="1" dirty="0" smtClean="0">
                <a:solidFill>
                  <a:schemeClr val="bg1">
                    <a:lumMod val="9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★うすい</a:t>
            </a:r>
            <a:r>
              <a:rPr lang="ja-JP" altLang="en-US" sz="1100" b="1" dirty="0">
                <a:solidFill>
                  <a:schemeClr val="bg1">
                    <a:lumMod val="9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特設会場お立ち寄りの方</a:t>
            </a:r>
            <a:r>
              <a:rPr lang="ja-JP" altLang="en-US" sz="1100" b="1" dirty="0" smtClean="0">
                <a:solidFill>
                  <a:schemeClr val="bg1">
                    <a:lumMod val="9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限定★</a:t>
            </a:r>
            <a:endParaRPr sz="1100" dirty="0">
              <a:solidFill>
                <a:schemeClr val="bg1">
                  <a:lumMod val="9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148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ＭＳ Ｐゴシック</vt:lpstr>
      <vt:lpstr>ui-sans-serif</vt:lpstr>
      <vt:lpstr>ヒラギノ明朝 ProN W3</vt:lpstr>
      <vt:lpstr>ヒラギノ明朝 ProN W6</vt:lpstr>
      <vt:lpstr>游ゴシック</vt:lpstr>
      <vt:lpstr>Calibri</vt:lpstr>
      <vt:lpstr>Office Theme</vt:lpstr>
      <vt:lpstr>　★うすい百貨店で叶える、あなたの理想の旅★ 　JTB特設カウンターOPEN‼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_販促技チラシA案（ダイナミックレッド</dc:title>
  <dc:creator>U2265N0001</dc:creator>
  <cp:lastModifiedBy>郡山店 店長(JTB)</cp:lastModifiedBy>
  <cp:revision>107</cp:revision>
  <cp:lastPrinted>2025-12-25T04:46:58Z</cp:lastPrinted>
  <dcterms:created xsi:type="dcterms:W3CDTF">2024-02-20T12:15:18Z</dcterms:created>
  <dcterms:modified xsi:type="dcterms:W3CDTF">2025-12-25T06:57:07Z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2024-02-20T00:00:00Z</vt:filetime>
  </property>
  <property fmtid="{D5CDD505-2E9C-101B-9397-08002B2CF9AE}" pid="6" name="Producer">
    <vt:lpwstr>Adobe PDF library 16.07</vt:lpwstr>
  </property>
</Properties>
</file>