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7" r:id="rId5"/>
  </p:sldIdLst>
  <p:sldSz cx="7559675" cy="1069181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FF6699"/>
    <a:srgbClr val="E7F9F9"/>
    <a:srgbClr val="67D3D5"/>
    <a:srgbClr val="663300"/>
    <a:srgbClr val="56D3FA"/>
    <a:srgbClr val="CAF3ED"/>
    <a:srgbClr val="62CEF5"/>
    <a:srgbClr val="EBEB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40D19-8681-45C2-9496-11144D4439DB}" v="4" dt="2024-04-15T06:29:50.795"/>
    <p1510:client id="{6F9182D9-FD03-A067-0956-FD33CF78B212}" v="7" dt="2024-04-15T08:47:31.769"/>
    <p1510:client id="{B426A636-5565-8F60-F160-80845E51C5D4}" v="32" dt="2024-04-15T02:58:19.609"/>
    <p1510:client id="{D09DFEFD-1BC6-AFFB-45D1-29D51E40BEC5}" v="48" dt="2024-04-15T07:39:07.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5" autoAdjust="0"/>
    <p:restoredTop sz="94660"/>
  </p:normalViewPr>
  <p:slideViewPr>
    <p:cSldViewPr snapToGrid="0">
      <p:cViewPr varScale="1">
        <p:scale>
          <a:sx n="70" d="100"/>
          <a:sy n="70" d="100"/>
        </p:scale>
        <p:origin x="20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16.jpg"/><Relationship Id="rId4"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7" name="図プレースホルダー 2"/>
          <p:cNvSpPr>
            <a:spLocks noGrp="1"/>
          </p:cNvSpPr>
          <p:nvPr>
            <p:ph type="pic" sz="quarter" idx="10" hasCustomPrompt="1"/>
          </p:nvPr>
        </p:nvSpPr>
        <p:spPr>
          <a:xfrm>
            <a:off x="368300" y="3471863"/>
            <a:ext cx="2160588" cy="2159000"/>
          </a:xfrm>
          <a:blipFill dpi="0" rotWithShape="1">
            <a:blip r:embed="rId2">
              <a:extLst>
                <a:ext uri="{28A0092B-C50C-407E-A947-70E740481C1C}">
                  <a14:useLocalDpi xmlns:a14="http://schemas.microsoft.com/office/drawing/2010/main" val="0"/>
                </a:ext>
              </a:extLst>
            </a:blip>
            <a:srcRect/>
            <a:tile tx="0" ty="0" sx="100000" sy="100000" flip="none" algn="t"/>
          </a:blipFill>
        </p:spPr>
        <p:txBody>
          <a:bodyPr>
            <a:normAutofit/>
          </a:bodyPr>
          <a:lstStyle>
            <a:lvl1pPr marL="0" indent="0">
              <a:buNone/>
              <a:defRPr sz="16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9" name="図プレースホルダー 2"/>
          <p:cNvSpPr>
            <a:spLocks noGrp="1"/>
          </p:cNvSpPr>
          <p:nvPr>
            <p:ph type="pic" sz="quarter" idx="11" hasCustomPrompt="1"/>
          </p:nvPr>
        </p:nvSpPr>
        <p:spPr>
          <a:xfrm>
            <a:off x="2697402" y="3471863"/>
            <a:ext cx="2160588" cy="2159000"/>
          </a:xfrm>
          <a:blipFill dpi="0" rotWithShape="1">
            <a:blip r:embed="rId3">
              <a:extLst>
                <a:ext uri="{28A0092B-C50C-407E-A947-70E740481C1C}">
                  <a14:useLocalDpi xmlns:a14="http://schemas.microsoft.com/office/drawing/2010/main" val="0"/>
                </a:ext>
              </a:extLst>
            </a:blip>
            <a:srcRect/>
            <a:tile tx="0" ty="0" sx="100000" sy="100000" flip="none" algn="t"/>
          </a:blipFill>
        </p:spPr>
        <p:txBody>
          <a:bodyPr>
            <a:normAutofit/>
          </a:bodyPr>
          <a:lstStyle>
            <a:lvl1pPr marL="0" indent="0">
              <a:buNone/>
              <a:defRPr sz="16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20" name="図プレースホルダー 2"/>
          <p:cNvSpPr>
            <a:spLocks noGrp="1"/>
          </p:cNvSpPr>
          <p:nvPr>
            <p:ph type="pic" sz="quarter" idx="12" hasCustomPrompt="1"/>
          </p:nvPr>
        </p:nvSpPr>
        <p:spPr>
          <a:xfrm>
            <a:off x="5026504" y="3471863"/>
            <a:ext cx="2160588" cy="2159000"/>
          </a:xfrm>
          <a:blipFill dpi="0" rotWithShape="1">
            <a:blip r:embed="rId4">
              <a:extLst>
                <a:ext uri="{28A0092B-C50C-407E-A947-70E740481C1C}">
                  <a14:useLocalDpi xmlns:a14="http://schemas.microsoft.com/office/drawing/2010/main" val="0"/>
                </a:ext>
              </a:extLst>
            </a:blip>
            <a:srcRect/>
            <a:tile tx="0" ty="0" sx="80000" sy="80000" flip="none" algn="t"/>
          </a:blipFill>
        </p:spPr>
        <p:txBody>
          <a:bodyPr>
            <a:normAutofit/>
          </a:bodyPr>
          <a:lstStyle>
            <a:lvl1pPr marL="0" indent="0">
              <a:buNone/>
              <a:defRPr sz="16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3" name="テキスト プレースホルダー 12"/>
          <p:cNvSpPr>
            <a:spLocks noGrp="1"/>
          </p:cNvSpPr>
          <p:nvPr>
            <p:ph type="body" sz="quarter" idx="13" hasCustomPrompt="1"/>
          </p:nvPr>
        </p:nvSpPr>
        <p:spPr>
          <a:xfrm>
            <a:off x="931612" y="1181196"/>
            <a:ext cx="5813876" cy="358558"/>
          </a:xfrm>
        </p:spPr>
        <p:txBody>
          <a:bodyPr>
            <a:normAutofit/>
          </a:bodyPr>
          <a:lstStyle>
            <a:lvl1pPr marL="0" indent="0" algn="ctr">
              <a:buNone/>
              <a:defRPr sz="1800">
                <a:solidFill>
                  <a:srgbClr val="663300"/>
                </a:solidFill>
                <a:latin typeface="HGSｺﾞｼｯｸM" panose="020B0600000000000000" pitchFamily="50" charset="-128"/>
                <a:ea typeface="HGSｺﾞｼｯｸM" panose="020B0600000000000000" pitchFamily="50" charset="-128"/>
              </a:defRPr>
            </a:lvl1pPr>
            <a:lvl2pPr marL="377967" indent="0">
              <a:buNone/>
              <a:defRPr>
                <a:latin typeface="HGSｺﾞｼｯｸM" panose="020B0600000000000000" pitchFamily="50" charset="-128"/>
                <a:ea typeface="HGSｺﾞｼｯｸM" panose="020B0600000000000000" pitchFamily="50" charset="-128"/>
              </a:defRPr>
            </a:lvl2pPr>
            <a:lvl3pPr marL="755934" indent="0">
              <a:buNone/>
              <a:defRPr>
                <a:latin typeface="HGSｺﾞｼｯｸM" panose="020B0600000000000000" pitchFamily="50" charset="-128"/>
                <a:ea typeface="HGSｺﾞｼｯｸM" panose="020B0600000000000000" pitchFamily="50" charset="-128"/>
              </a:defRPr>
            </a:lvl3pPr>
            <a:lvl4pPr marL="1133901" indent="0">
              <a:buNone/>
              <a:defRPr>
                <a:latin typeface="HGSｺﾞｼｯｸM" panose="020B0600000000000000" pitchFamily="50" charset="-128"/>
                <a:ea typeface="HGSｺﾞｼｯｸM" panose="020B0600000000000000" pitchFamily="50" charset="-128"/>
              </a:defRPr>
            </a:lvl4pPr>
            <a:lvl5pPr marL="1511869" indent="0">
              <a:buNone/>
              <a:defRPr>
                <a:latin typeface="HGSｺﾞｼｯｸM" panose="020B0600000000000000" pitchFamily="50" charset="-128"/>
                <a:ea typeface="HGSｺﾞｼｯｸM" panose="020B0600000000000000" pitchFamily="50" charset="-128"/>
              </a:defRPr>
            </a:lvl5pPr>
          </a:lstStyle>
          <a:p>
            <a:pPr lvl="0"/>
            <a:r>
              <a:rPr kumimoji="1" lang="ja-JP" altLang="en-US" dirty="0"/>
              <a:t>大草原とかわいい動物たちに出逢う旅に出かけよう！</a:t>
            </a:r>
          </a:p>
        </p:txBody>
      </p:sp>
      <p:sp>
        <p:nvSpPr>
          <p:cNvPr id="21" name="テキスト プレースホルダー 12"/>
          <p:cNvSpPr>
            <a:spLocks noGrp="1"/>
          </p:cNvSpPr>
          <p:nvPr>
            <p:ph type="body" sz="quarter" idx="14" hasCustomPrompt="1"/>
          </p:nvPr>
        </p:nvSpPr>
        <p:spPr>
          <a:xfrm>
            <a:off x="931612" y="1677375"/>
            <a:ext cx="5813876" cy="625360"/>
          </a:xfrm>
        </p:spPr>
        <p:txBody>
          <a:bodyPr>
            <a:noAutofit/>
          </a:bodyPr>
          <a:lstStyle>
            <a:lvl1pPr marL="0" indent="0" algn="ctr">
              <a:buNone/>
              <a:defRPr sz="4400" b="1">
                <a:solidFill>
                  <a:srgbClr val="663300"/>
                </a:solidFill>
                <a:latin typeface="HGSｺﾞｼｯｸM" panose="020B0600000000000000" pitchFamily="50" charset="-128"/>
                <a:ea typeface="HGSｺﾞｼｯｸM" panose="020B0600000000000000" pitchFamily="50" charset="-128"/>
              </a:defRPr>
            </a:lvl1pPr>
            <a:lvl2pPr marL="377967" indent="0">
              <a:buNone/>
              <a:defRPr>
                <a:latin typeface="HGSｺﾞｼｯｸM" panose="020B0600000000000000" pitchFamily="50" charset="-128"/>
                <a:ea typeface="HGSｺﾞｼｯｸM" panose="020B0600000000000000" pitchFamily="50" charset="-128"/>
              </a:defRPr>
            </a:lvl2pPr>
            <a:lvl3pPr marL="755934" indent="0">
              <a:buNone/>
              <a:defRPr>
                <a:latin typeface="HGSｺﾞｼｯｸM" panose="020B0600000000000000" pitchFamily="50" charset="-128"/>
                <a:ea typeface="HGSｺﾞｼｯｸM" panose="020B0600000000000000" pitchFamily="50" charset="-128"/>
              </a:defRPr>
            </a:lvl3pPr>
            <a:lvl4pPr marL="1133901" indent="0">
              <a:buNone/>
              <a:defRPr>
                <a:latin typeface="HGSｺﾞｼｯｸM" panose="020B0600000000000000" pitchFamily="50" charset="-128"/>
                <a:ea typeface="HGSｺﾞｼｯｸM" panose="020B0600000000000000" pitchFamily="50" charset="-128"/>
              </a:defRPr>
            </a:lvl4pPr>
            <a:lvl5pPr marL="1511869" indent="0">
              <a:buNone/>
              <a:defRPr>
                <a:latin typeface="HGSｺﾞｼｯｸM" panose="020B0600000000000000" pitchFamily="50" charset="-128"/>
                <a:ea typeface="HGSｺﾞｼｯｸM" panose="020B0600000000000000" pitchFamily="50" charset="-128"/>
              </a:defRPr>
            </a:lvl5pPr>
          </a:lstStyle>
          <a:p>
            <a:pPr lvl="0"/>
            <a:r>
              <a:rPr kumimoji="1" lang="ja-JP" altLang="en-US" dirty="0"/>
              <a:t>○○○○の旅</a:t>
            </a:r>
          </a:p>
        </p:txBody>
      </p:sp>
      <p:sp>
        <p:nvSpPr>
          <p:cNvPr id="22" name="テキスト プレースホルダー 12"/>
          <p:cNvSpPr>
            <a:spLocks noGrp="1"/>
          </p:cNvSpPr>
          <p:nvPr>
            <p:ph type="body" sz="quarter" idx="15" hasCustomPrompt="1"/>
          </p:nvPr>
        </p:nvSpPr>
        <p:spPr>
          <a:xfrm>
            <a:off x="1972336" y="2528741"/>
            <a:ext cx="3732428" cy="358558"/>
          </a:xfrm>
        </p:spPr>
        <p:txBody>
          <a:bodyPr>
            <a:noAutofit/>
          </a:bodyPr>
          <a:lstStyle>
            <a:lvl1pPr marL="0" indent="0" algn="ctr">
              <a:buNone/>
              <a:defRPr sz="2000">
                <a:solidFill>
                  <a:srgbClr val="203864"/>
                </a:solidFill>
                <a:latin typeface="Lucida Calligraphy" panose="03010101010101010101" pitchFamily="66" charset="0"/>
                <a:ea typeface="HGSｺﾞｼｯｸM" panose="020B0600000000000000" pitchFamily="50" charset="-128"/>
              </a:defRPr>
            </a:lvl1pPr>
            <a:lvl2pPr marL="377967" indent="0">
              <a:buNone/>
              <a:defRPr>
                <a:latin typeface="HGSｺﾞｼｯｸM" panose="020B0600000000000000" pitchFamily="50" charset="-128"/>
                <a:ea typeface="HGSｺﾞｼｯｸM" panose="020B0600000000000000" pitchFamily="50" charset="-128"/>
              </a:defRPr>
            </a:lvl2pPr>
            <a:lvl3pPr marL="755934" indent="0">
              <a:buNone/>
              <a:defRPr>
                <a:latin typeface="HGSｺﾞｼｯｸM" panose="020B0600000000000000" pitchFamily="50" charset="-128"/>
                <a:ea typeface="HGSｺﾞｼｯｸM" panose="020B0600000000000000" pitchFamily="50" charset="-128"/>
              </a:defRPr>
            </a:lvl3pPr>
            <a:lvl4pPr marL="1133901" indent="0">
              <a:buNone/>
              <a:defRPr>
                <a:latin typeface="HGSｺﾞｼｯｸM" panose="020B0600000000000000" pitchFamily="50" charset="-128"/>
                <a:ea typeface="HGSｺﾞｼｯｸM" panose="020B0600000000000000" pitchFamily="50" charset="-128"/>
              </a:defRPr>
            </a:lvl4pPr>
            <a:lvl5pPr marL="1511869" indent="0">
              <a:buNone/>
              <a:defRPr>
                <a:latin typeface="HGSｺﾞｼｯｸM" panose="020B0600000000000000" pitchFamily="50" charset="-128"/>
                <a:ea typeface="HGSｺﾞｼｯｸM" panose="020B0600000000000000" pitchFamily="50" charset="-128"/>
              </a:defRPr>
            </a:lvl5pPr>
          </a:lstStyle>
          <a:p>
            <a:pPr lvl="0"/>
            <a:r>
              <a:rPr kumimoji="1" lang="en-US" altLang="ja-JP" dirty="0"/>
              <a:t>20xx.xx.xx</a:t>
            </a:r>
            <a:r>
              <a:rPr kumimoji="1" lang="ja-JP" altLang="en-US" dirty="0"/>
              <a:t>～</a:t>
            </a:r>
            <a:r>
              <a:rPr kumimoji="1" lang="en-US" altLang="ja-JP" dirty="0" err="1"/>
              <a:t>xx.xx</a:t>
            </a:r>
            <a:endParaRPr kumimoji="1" lang="ja-JP" altLang="en-US" dirty="0"/>
          </a:p>
        </p:txBody>
      </p:sp>
    </p:spTree>
    <p:extLst>
      <p:ext uri="{BB962C8B-B14F-4D97-AF65-F5344CB8AC3E}">
        <p14:creationId xmlns:p14="http://schemas.microsoft.com/office/powerpoint/2010/main" val="132554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メンバー">
    <p:spTree>
      <p:nvGrpSpPr>
        <p:cNvPr id="1" name=""/>
        <p:cNvGrpSpPr/>
        <p:nvPr/>
      </p:nvGrpSpPr>
      <p:grpSpPr>
        <a:xfrm>
          <a:off x="0" y="0"/>
          <a:ext cx="0" cy="0"/>
          <a:chOff x="0" y="0"/>
          <a:chExt cx="0" cy="0"/>
        </a:xfrm>
      </p:grpSpPr>
      <p:sp>
        <p:nvSpPr>
          <p:cNvPr id="35" name="図プレースホルダー 18"/>
          <p:cNvSpPr>
            <a:spLocks noGrp="1"/>
          </p:cNvSpPr>
          <p:nvPr>
            <p:ph type="pic" sz="quarter" idx="12" hasCustomPrompt="1"/>
          </p:nvPr>
        </p:nvSpPr>
        <p:spPr>
          <a:xfrm>
            <a:off x="728663" y="3835254"/>
            <a:ext cx="922337" cy="1006475"/>
          </a:xfrm>
          <a:blipFill dpi="0" rotWithShape="1">
            <a:blip r:embed="rId2">
              <a:extLst>
                <a:ext uri="{28A0092B-C50C-407E-A947-70E740481C1C}">
                  <a14:useLocalDpi xmlns:a14="http://schemas.microsoft.com/office/drawing/2010/main" val="0"/>
                </a:ext>
              </a:extLst>
            </a:blip>
            <a:srcRect/>
            <a:tile tx="0" ty="0" sx="80000" sy="8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36" name="図プレースホルダー 18"/>
          <p:cNvSpPr>
            <a:spLocks noGrp="1"/>
          </p:cNvSpPr>
          <p:nvPr>
            <p:ph type="pic" sz="quarter" idx="13" hasCustomPrompt="1"/>
          </p:nvPr>
        </p:nvSpPr>
        <p:spPr>
          <a:xfrm>
            <a:off x="3876367" y="3835254"/>
            <a:ext cx="922337" cy="1006475"/>
          </a:xfrm>
          <a:blipFill dpi="0" rotWithShape="1">
            <a:blip r:embed="rId3">
              <a:extLst>
                <a:ext uri="{28A0092B-C50C-407E-A947-70E740481C1C}">
                  <a14:useLocalDpi xmlns:a14="http://schemas.microsoft.com/office/drawing/2010/main" val="0"/>
                </a:ext>
              </a:extLst>
            </a:blip>
            <a:srcRect/>
            <a:tile tx="0" ty="0" sx="70000" sy="7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37" name="図プレースホルダー 18"/>
          <p:cNvSpPr>
            <a:spLocks noGrp="1"/>
          </p:cNvSpPr>
          <p:nvPr>
            <p:ph type="pic" sz="quarter" idx="14" hasCustomPrompt="1"/>
          </p:nvPr>
        </p:nvSpPr>
        <p:spPr>
          <a:xfrm>
            <a:off x="728663" y="5099111"/>
            <a:ext cx="922337" cy="1006475"/>
          </a:xfrm>
          <a:blipFill dpi="0" rotWithShape="1">
            <a:blip r:embed="rId2">
              <a:extLst>
                <a:ext uri="{28A0092B-C50C-407E-A947-70E740481C1C}">
                  <a14:useLocalDpi xmlns:a14="http://schemas.microsoft.com/office/drawing/2010/main" val="0"/>
                </a:ext>
              </a:extLst>
            </a:blip>
            <a:srcRect/>
            <a:tile tx="0" ty="0" sx="80000" sy="8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38" name="図プレースホルダー 18"/>
          <p:cNvSpPr>
            <a:spLocks noGrp="1"/>
          </p:cNvSpPr>
          <p:nvPr>
            <p:ph type="pic" sz="quarter" idx="15" hasCustomPrompt="1"/>
          </p:nvPr>
        </p:nvSpPr>
        <p:spPr>
          <a:xfrm>
            <a:off x="3876367" y="5099111"/>
            <a:ext cx="922337" cy="1006475"/>
          </a:xfrm>
          <a:blipFill dpi="0" rotWithShape="1">
            <a:blip r:embed="rId3">
              <a:extLst>
                <a:ext uri="{28A0092B-C50C-407E-A947-70E740481C1C}">
                  <a14:useLocalDpi xmlns:a14="http://schemas.microsoft.com/office/drawing/2010/main" val="0"/>
                </a:ext>
              </a:extLst>
            </a:blip>
            <a:srcRect/>
            <a:tile tx="0" ty="0" sx="70000" sy="7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39" name="図プレースホルダー 18"/>
          <p:cNvSpPr>
            <a:spLocks noGrp="1"/>
          </p:cNvSpPr>
          <p:nvPr>
            <p:ph type="pic" sz="quarter" idx="16" hasCustomPrompt="1"/>
          </p:nvPr>
        </p:nvSpPr>
        <p:spPr>
          <a:xfrm>
            <a:off x="728663" y="6363068"/>
            <a:ext cx="922337" cy="1006475"/>
          </a:xfrm>
          <a:blipFill dpi="0" rotWithShape="1">
            <a:blip r:embed="rId2">
              <a:extLst>
                <a:ext uri="{28A0092B-C50C-407E-A947-70E740481C1C}">
                  <a14:useLocalDpi xmlns:a14="http://schemas.microsoft.com/office/drawing/2010/main" val="0"/>
                </a:ext>
              </a:extLst>
            </a:blip>
            <a:srcRect/>
            <a:tile tx="0" ty="0" sx="80000" sy="8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40" name="図プレースホルダー 18"/>
          <p:cNvSpPr>
            <a:spLocks noGrp="1"/>
          </p:cNvSpPr>
          <p:nvPr>
            <p:ph type="pic" sz="quarter" idx="17" hasCustomPrompt="1"/>
          </p:nvPr>
        </p:nvSpPr>
        <p:spPr>
          <a:xfrm>
            <a:off x="3876367" y="6363068"/>
            <a:ext cx="922337" cy="1006475"/>
          </a:xfrm>
          <a:blipFill dpi="0" rotWithShape="1">
            <a:blip r:embed="rId3">
              <a:extLst>
                <a:ext uri="{28A0092B-C50C-407E-A947-70E740481C1C}">
                  <a14:useLocalDpi xmlns:a14="http://schemas.microsoft.com/office/drawing/2010/main" val="0"/>
                </a:ext>
              </a:extLst>
            </a:blip>
            <a:srcRect/>
            <a:tile tx="0" ty="0" sx="70000" sy="7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41" name="図プレースホルダー 18"/>
          <p:cNvSpPr>
            <a:spLocks noGrp="1"/>
          </p:cNvSpPr>
          <p:nvPr>
            <p:ph type="pic" sz="quarter" idx="18" hasCustomPrompt="1"/>
          </p:nvPr>
        </p:nvSpPr>
        <p:spPr>
          <a:xfrm>
            <a:off x="728663" y="7627239"/>
            <a:ext cx="922337" cy="1006475"/>
          </a:xfrm>
          <a:blipFill dpi="0" rotWithShape="1">
            <a:blip r:embed="rId2">
              <a:extLst>
                <a:ext uri="{28A0092B-C50C-407E-A947-70E740481C1C}">
                  <a14:useLocalDpi xmlns:a14="http://schemas.microsoft.com/office/drawing/2010/main" val="0"/>
                </a:ext>
              </a:extLst>
            </a:blip>
            <a:srcRect/>
            <a:tile tx="0" ty="0" sx="80000" sy="8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42" name="図プレースホルダー 18"/>
          <p:cNvSpPr>
            <a:spLocks noGrp="1"/>
          </p:cNvSpPr>
          <p:nvPr>
            <p:ph type="pic" sz="quarter" idx="19" hasCustomPrompt="1"/>
          </p:nvPr>
        </p:nvSpPr>
        <p:spPr>
          <a:xfrm>
            <a:off x="3876367" y="7627239"/>
            <a:ext cx="922337" cy="1006475"/>
          </a:xfrm>
          <a:blipFill dpi="0" rotWithShape="1">
            <a:blip r:embed="rId3">
              <a:extLst>
                <a:ext uri="{28A0092B-C50C-407E-A947-70E740481C1C}">
                  <a14:useLocalDpi xmlns:a14="http://schemas.microsoft.com/office/drawing/2010/main" val="0"/>
                </a:ext>
              </a:extLst>
            </a:blip>
            <a:srcRect/>
            <a:tile tx="0" ty="0" sx="70000" sy="7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43" name="図プレースホルダー 18"/>
          <p:cNvSpPr>
            <a:spLocks noGrp="1"/>
          </p:cNvSpPr>
          <p:nvPr>
            <p:ph type="pic" sz="quarter" idx="20" hasCustomPrompt="1"/>
          </p:nvPr>
        </p:nvSpPr>
        <p:spPr>
          <a:xfrm>
            <a:off x="728663" y="8891410"/>
            <a:ext cx="922337" cy="1006475"/>
          </a:xfrm>
          <a:blipFill dpi="0" rotWithShape="1">
            <a:blip r:embed="rId2">
              <a:extLst>
                <a:ext uri="{28A0092B-C50C-407E-A947-70E740481C1C}">
                  <a14:useLocalDpi xmlns:a14="http://schemas.microsoft.com/office/drawing/2010/main" val="0"/>
                </a:ext>
              </a:extLst>
            </a:blip>
            <a:srcRect/>
            <a:tile tx="0" ty="0" sx="80000" sy="8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44" name="図プレースホルダー 18"/>
          <p:cNvSpPr>
            <a:spLocks noGrp="1"/>
          </p:cNvSpPr>
          <p:nvPr>
            <p:ph type="pic" sz="quarter" idx="21" hasCustomPrompt="1"/>
          </p:nvPr>
        </p:nvSpPr>
        <p:spPr>
          <a:xfrm>
            <a:off x="3876367" y="8891410"/>
            <a:ext cx="922337" cy="1006475"/>
          </a:xfrm>
          <a:blipFill dpi="0" rotWithShape="1">
            <a:blip r:embed="rId3">
              <a:extLst>
                <a:ext uri="{28A0092B-C50C-407E-A947-70E740481C1C}">
                  <a14:useLocalDpi xmlns:a14="http://schemas.microsoft.com/office/drawing/2010/main" val="0"/>
                </a:ext>
              </a:extLst>
            </a:blip>
            <a:srcRect/>
            <a:tile tx="0" ty="0" sx="70000" sy="70000" flip="none" algn="t"/>
          </a:blipFill>
        </p:spPr>
        <p:txBody>
          <a:bodyPr>
            <a:normAutofit/>
          </a:bodyPr>
          <a:lstStyle>
            <a:lvl1pPr marL="0" indent="0">
              <a:buNone/>
              <a:defRPr sz="10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6" name="テキスト プレースホルダー 12"/>
          <p:cNvSpPr>
            <a:spLocks noGrp="1"/>
          </p:cNvSpPr>
          <p:nvPr>
            <p:ph type="body" sz="quarter" idx="22" hasCustomPrompt="1"/>
          </p:nvPr>
        </p:nvSpPr>
        <p:spPr>
          <a:xfrm>
            <a:off x="728663" y="1818323"/>
            <a:ext cx="6095218" cy="1129593"/>
          </a:xfrm>
        </p:spPr>
        <p:txBody>
          <a:bodyPr>
            <a:normAutofit/>
          </a:bodyPr>
          <a:lstStyle>
            <a:lvl1pPr marL="0" indent="0" algn="l">
              <a:buNone/>
              <a:defRPr sz="1800">
                <a:solidFill>
                  <a:srgbClr val="663300"/>
                </a:solidFill>
                <a:latin typeface="HGSｺﾞｼｯｸM" panose="020B0600000000000000" pitchFamily="50" charset="-128"/>
                <a:ea typeface="HGSｺﾞｼｯｸM" panose="020B0600000000000000" pitchFamily="50" charset="-128"/>
              </a:defRPr>
            </a:lvl1pPr>
            <a:lvl2pPr marL="377967" indent="0">
              <a:buNone/>
              <a:defRPr>
                <a:latin typeface="HGSｺﾞｼｯｸM" panose="020B0600000000000000" pitchFamily="50" charset="-128"/>
                <a:ea typeface="HGSｺﾞｼｯｸM" panose="020B0600000000000000" pitchFamily="50" charset="-128"/>
              </a:defRPr>
            </a:lvl2pPr>
            <a:lvl3pPr marL="755934" indent="0">
              <a:buNone/>
              <a:defRPr>
                <a:latin typeface="HGSｺﾞｼｯｸM" panose="020B0600000000000000" pitchFamily="50" charset="-128"/>
                <a:ea typeface="HGSｺﾞｼｯｸM" panose="020B0600000000000000" pitchFamily="50" charset="-128"/>
              </a:defRPr>
            </a:lvl3pPr>
            <a:lvl4pPr marL="1133901" indent="0">
              <a:buNone/>
              <a:defRPr>
                <a:latin typeface="HGSｺﾞｼｯｸM" panose="020B0600000000000000" pitchFamily="50" charset="-128"/>
                <a:ea typeface="HGSｺﾞｼｯｸM" panose="020B0600000000000000" pitchFamily="50" charset="-128"/>
              </a:defRPr>
            </a:lvl4pPr>
            <a:lvl5pPr marL="1511869" indent="0">
              <a:buNone/>
              <a:defRPr>
                <a:latin typeface="HGSｺﾞｼｯｸM" panose="020B0600000000000000" pitchFamily="50" charset="-128"/>
                <a:ea typeface="HGSｺﾞｼｯｸM" panose="020B0600000000000000" pitchFamily="50" charset="-128"/>
              </a:defRPr>
            </a:lvl5pPr>
          </a:lstStyle>
          <a:p>
            <a:pPr lvl="0"/>
            <a:r>
              <a:rPr kumimoji="1" lang="ja-JP" altLang="en-US" dirty="0"/>
              <a:t>豊かな自然あふれる広い大草原でわたしたちを待っているのは、かわいい動物たち！そんな現地での、素晴らしい出逢いへの期待に胸がふくらむ！</a:t>
            </a:r>
          </a:p>
        </p:txBody>
      </p:sp>
    </p:spTree>
    <p:extLst>
      <p:ext uri="{BB962C8B-B14F-4D97-AF65-F5344CB8AC3E}">
        <p14:creationId xmlns:p14="http://schemas.microsoft.com/office/powerpoint/2010/main" val="349974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スケジュール">
    <p:spTree>
      <p:nvGrpSpPr>
        <p:cNvPr id="1" name=""/>
        <p:cNvGrpSpPr/>
        <p:nvPr/>
      </p:nvGrpSpPr>
      <p:grpSpPr>
        <a:xfrm>
          <a:off x="0" y="0"/>
          <a:ext cx="0" cy="0"/>
          <a:chOff x="0" y="0"/>
          <a:chExt cx="0" cy="0"/>
        </a:xfrm>
      </p:grpSpPr>
      <p:sp>
        <p:nvSpPr>
          <p:cNvPr id="54" name="テキスト プレースホルダー 53"/>
          <p:cNvSpPr>
            <a:spLocks noGrp="1"/>
          </p:cNvSpPr>
          <p:nvPr>
            <p:ph type="body" sz="quarter" idx="11" hasCustomPrompt="1"/>
          </p:nvPr>
        </p:nvSpPr>
        <p:spPr>
          <a:xfrm>
            <a:off x="4624253" y="3578570"/>
            <a:ext cx="2155372" cy="222721"/>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a:t>
            </a:r>
          </a:p>
        </p:txBody>
      </p:sp>
      <p:sp>
        <p:nvSpPr>
          <p:cNvPr id="56" name="テキスト プレースホルダー 53"/>
          <p:cNvSpPr>
            <a:spLocks noGrp="1"/>
          </p:cNvSpPr>
          <p:nvPr>
            <p:ph type="body" sz="quarter" idx="13" hasCustomPrompt="1"/>
          </p:nvPr>
        </p:nvSpPr>
        <p:spPr>
          <a:xfrm>
            <a:off x="4624253" y="5630684"/>
            <a:ext cx="2155372" cy="222721"/>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a:t>
            </a:r>
          </a:p>
        </p:txBody>
      </p:sp>
      <p:sp>
        <p:nvSpPr>
          <p:cNvPr id="58" name="テキスト プレースホルダー 53"/>
          <p:cNvSpPr>
            <a:spLocks noGrp="1"/>
          </p:cNvSpPr>
          <p:nvPr>
            <p:ph type="body" sz="quarter" idx="15" hasCustomPrompt="1"/>
          </p:nvPr>
        </p:nvSpPr>
        <p:spPr>
          <a:xfrm>
            <a:off x="4624253" y="7682798"/>
            <a:ext cx="2155372" cy="222721"/>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a:t>
            </a:r>
          </a:p>
        </p:txBody>
      </p:sp>
      <p:sp>
        <p:nvSpPr>
          <p:cNvPr id="60" name="テキスト プレースホルダー 53"/>
          <p:cNvSpPr>
            <a:spLocks noGrp="1"/>
          </p:cNvSpPr>
          <p:nvPr>
            <p:ph type="body" sz="quarter" idx="17" hasCustomPrompt="1"/>
          </p:nvPr>
        </p:nvSpPr>
        <p:spPr>
          <a:xfrm>
            <a:off x="4624253" y="9734912"/>
            <a:ext cx="2155372" cy="222721"/>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a:t>
            </a:r>
          </a:p>
        </p:txBody>
      </p:sp>
      <p:sp>
        <p:nvSpPr>
          <p:cNvPr id="61" name="図プレースホルダー 49"/>
          <p:cNvSpPr>
            <a:spLocks noGrp="1"/>
          </p:cNvSpPr>
          <p:nvPr>
            <p:ph type="pic" sz="quarter" idx="10" hasCustomPrompt="1"/>
          </p:nvPr>
        </p:nvSpPr>
        <p:spPr>
          <a:xfrm>
            <a:off x="4624388" y="1970088"/>
            <a:ext cx="2155825" cy="1554162"/>
          </a:xfrm>
          <a:blipFill dpi="0" rotWithShape="1">
            <a:blip r:embed="rId2">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62" name="図プレースホルダー 49"/>
          <p:cNvSpPr>
            <a:spLocks noGrp="1"/>
          </p:cNvSpPr>
          <p:nvPr>
            <p:ph type="pic" sz="quarter" idx="12" hasCustomPrompt="1"/>
          </p:nvPr>
        </p:nvSpPr>
        <p:spPr>
          <a:xfrm>
            <a:off x="4624388" y="4022202"/>
            <a:ext cx="2155825" cy="1554162"/>
          </a:xfrm>
          <a:blipFill dpi="0" rotWithShape="1">
            <a:blip r:embed="rId3">
              <a:extLst>
                <a:ext uri="{28A0092B-C50C-407E-A947-70E740481C1C}">
                  <a14:useLocalDpi xmlns:a14="http://schemas.microsoft.com/office/drawing/2010/main" val="0"/>
                </a:ext>
              </a:extLst>
            </a:blip>
            <a:srcRect/>
            <a:tile tx="0" ty="0" sx="80000" sy="8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63" name="図プレースホルダー 49"/>
          <p:cNvSpPr>
            <a:spLocks noGrp="1"/>
          </p:cNvSpPr>
          <p:nvPr>
            <p:ph type="pic" sz="quarter" idx="14" hasCustomPrompt="1"/>
          </p:nvPr>
        </p:nvSpPr>
        <p:spPr>
          <a:xfrm>
            <a:off x="4624388" y="6074316"/>
            <a:ext cx="2155825" cy="1554162"/>
          </a:xfrm>
          <a:blipFill dpi="0" rotWithShape="1">
            <a:blip r:embed="rId4">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64" name="図プレースホルダー 49"/>
          <p:cNvSpPr>
            <a:spLocks noGrp="1"/>
          </p:cNvSpPr>
          <p:nvPr>
            <p:ph type="pic" sz="quarter" idx="16" hasCustomPrompt="1"/>
          </p:nvPr>
        </p:nvSpPr>
        <p:spPr>
          <a:xfrm>
            <a:off x="4624388" y="8126430"/>
            <a:ext cx="2155825" cy="1554162"/>
          </a:xfrm>
          <a:blipFill dpi="0" rotWithShape="1">
            <a:blip r:embed="rId5">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Tree>
    <p:extLst>
      <p:ext uri="{BB962C8B-B14F-4D97-AF65-F5344CB8AC3E}">
        <p14:creationId xmlns:p14="http://schemas.microsoft.com/office/powerpoint/2010/main" val="350837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地図">
    <p:spTree>
      <p:nvGrpSpPr>
        <p:cNvPr id="1" name=""/>
        <p:cNvGrpSpPr/>
        <p:nvPr/>
      </p:nvGrpSpPr>
      <p:grpSpPr>
        <a:xfrm>
          <a:off x="0" y="0"/>
          <a:ext cx="0" cy="0"/>
          <a:chOff x="0" y="0"/>
          <a:chExt cx="0" cy="0"/>
        </a:xfrm>
      </p:grpSpPr>
      <p:sp>
        <p:nvSpPr>
          <p:cNvPr id="8" name="図プレースホルダー 7"/>
          <p:cNvSpPr>
            <a:spLocks noGrp="1"/>
          </p:cNvSpPr>
          <p:nvPr>
            <p:ph type="pic" sz="quarter" idx="13" hasCustomPrompt="1"/>
          </p:nvPr>
        </p:nvSpPr>
        <p:spPr>
          <a:xfrm>
            <a:off x="692331" y="1970577"/>
            <a:ext cx="6087293" cy="7983320"/>
          </a:xfrm>
          <a:blipFill dpi="0" rotWithShape="1">
            <a:blip r:embed="rId2"/>
            <a:srcRect/>
            <a:tile tx="0" ty="0" sx="100000" sy="100000" flip="none" algn="t"/>
          </a:blipFill>
        </p:spPr>
        <p:txBody>
          <a:bodyPr>
            <a:normAutofit/>
          </a:bodyPr>
          <a:lstStyle>
            <a:lvl1pPr marL="0" indent="0">
              <a:buNone/>
              <a:defRPr sz="16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地図を追加する</a:t>
            </a:r>
          </a:p>
        </p:txBody>
      </p:sp>
    </p:spTree>
    <p:extLst>
      <p:ext uri="{BB962C8B-B14F-4D97-AF65-F5344CB8AC3E}">
        <p14:creationId xmlns:p14="http://schemas.microsoft.com/office/powerpoint/2010/main" val="129099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近隣情報">
    <p:spTree>
      <p:nvGrpSpPr>
        <p:cNvPr id="1" name=""/>
        <p:cNvGrpSpPr/>
        <p:nvPr/>
      </p:nvGrpSpPr>
      <p:grpSpPr>
        <a:xfrm>
          <a:off x="0" y="0"/>
          <a:ext cx="0" cy="0"/>
          <a:chOff x="0" y="0"/>
          <a:chExt cx="0" cy="0"/>
        </a:xfrm>
      </p:grpSpPr>
      <p:sp>
        <p:nvSpPr>
          <p:cNvPr id="91" name="テキスト プレースホルダー 53"/>
          <p:cNvSpPr>
            <a:spLocks noGrp="1"/>
          </p:cNvSpPr>
          <p:nvPr>
            <p:ph type="body" sz="quarter" idx="11" hasCustomPrompt="1"/>
          </p:nvPr>
        </p:nvSpPr>
        <p:spPr>
          <a:xfrm>
            <a:off x="677774" y="2048437"/>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92" name="テキスト プレースホルダー 53"/>
          <p:cNvSpPr>
            <a:spLocks noGrp="1"/>
          </p:cNvSpPr>
          <p:nvPr>
            <p:ph type="body" sz="quarter" idx="12" hasCustomPrompt="1"/>
          </p:nvPr>
        </p:nvSpPr>
        <p:spPr>
          <a:xfrm>
            <a:off x="677774" y="2322838"/>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93" name="テキスト プレースホルダー 53"/>
          <p:cNvSpPr>
            <a:spLocks noGrp="1"/>
          </p:cNvSpPr>
          <p:nvPr>
            <p:ph type="body" sz="quarter" idx="13" hasCustomPrompt="1"/>
          </p:nvPr>
        </p:nvSpPr>
        <p:spPr>
          <a:xfrm>
            <a:off x="677774" y="3077881"/>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94" name="図プレースホルダー 49"/>
          <p:cNvSpPr>
            <a:spLocks noGrp="1"/>
          </p:cNvSpPr>
          <p:nvPr>
            <p:ph type="pic" sz="quarter" idx="10" hasCustomPrompt="1"/>
          </p:nvPr>
        </p:nvSpPr>
        <p:spPr>
          <a:xfrm>
            <a:off x="2280585" y="2048436"/>
            <a:ext cx="1239855" cy="1640685"/>
          </a:xfrm>
          <a:blipFill dpi="0" rotWithShape="1">
            <a:blip r:embed="rId2">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97" name="テキスト プレースホルダー 53"/>
          <p:cNvSpPr>
            <a:spLocks noGrp="1"/>
          </p:cNvSpPr>
          <p:nvPr>
            <p:ph type="body" sz="quarter" idx="14" hasCustomPrompt="1"/>
          </p:nvPr>
        </p:nvSpPr>
        <p:spPr>
          <a:xfrm>
            <a:off x="3904758" y="2048437"/>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98" name="テキスト プレースホルダー 53"/>
          <p:cNvSpPr>
            <a:spLocks noGrp="1"/>
          </p:cNvSpPr>
          <p:nvPr>
            <p:ph type="body" sz="quarter" idx="15" hasCustomPrompt="1"/>
          </p:nvPr>
        </p:nvSpPr>
        <p:spPr>
          <a:xfrm>
            <a:off x="3904758" y="2322838"/>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99" name="テキスト プレースホルダー 53"/>
          <p:cNvSpPr>
            <a:spLocks noGrp="1"/>
          </p:cNvSpPr>
          <p:nvPr>
            <p:ph type="body" sz="quarter" idx="16" hasCustomPrompt="1"/>
          </p:nvPr>
        </p:nvSpPr>
        <p:spPr>
          <a:xfrm>
            <a:off x="3904758" y="3077881"/>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100" name="図プレースホルダー 49"/>
          <p:cNvSpPr>
            <a:spLocks noGrp="1"/>
          </p:cNvSpPr>
          <p:nvPr>
            <p:ph type="pic" sz="quarter" idx="17" hasCustomPrompt="1"/>
          </p:nvPr>
        </p:nvSpPr>
        <p:spPr>
          <a:xfrm>
            <a:off x="5507569" y="2048436"/>
            <a:ext cx="1239855" cy="1640685"/>
          </a:xfrm>
          <a:blipFill dpi="0" rotWithShape="1">
            <a:blip r:embed="rId3">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04" name="テキスト プレースホルダー 53"/>
          <p:cNvSpPr>
            <a:spLocks noGrp="1"/>
          </p:cNvSpPr>
          <p:nvPr>
            <p:ph type="body" sz="quarter" idx="18" hasCustomPrompt="1"/>
          </p:nvPr>
        </p:nvSpPr>
        <p:spPr>
          <a:xfrm>
            <a:off x="677774" y="4114171"/>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05" name="テキスト プレースホルダー 53"/>
          <p:cNvSpPr>
            <a:spLocks noGrp="1"/>
          </p:cNvSpPr>
          <p:nvPr>
            <p:ph type="body" sz="quarter" idx="19" hasCustomPrompt="1"/>
          </p:nvPr>
        </p:nvSpPr>
        <p:spPr>
          <a:xfrm>
            <a:off x="677774" y="4388572"/>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06" name="テキスト プレースホルダー 53"/>
          <p:cNvSpPr>
            <a:spLocks noGrp="1"/>
          </p:cNvSpPr>
          <p:nvPr>
            <p:ph type="body" sz="quarter" idx="20" hasCustomPrompt="1"/>
          </p:nvPr>
        </p:nvSpPr>
        <p:spPr>
          <a:xfrm>
            <a:off x="677774" y="5143615"/>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107" name="図プレースホルダー 49"/>
          <p:cNvSpPr>
            <a:spLocks noGrp="1"/>
          </p:cNvSpPr>
          <p:nvPr>
            <p:ph type="pic" sz="quarter" idx="21" hasCustomPrompt="1"/>
          </p:nvPr>
        </p:nvSpPr>
        <p:spPr>
          <a:xfrm>
            <a:off x="2280585" y="4114170"/>
            <a:ext cx="1239855" cy="1640685"/>
          </a:xfrm>
          <a:blipFill dpi="0" rotWithShape="1">
            <a:blip r:embed="rId3">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10" name="テキスト プレースホルダー 53"/>
          <p:cNvSpPr>
            <a:spLocks noGrp="1"/>
          </p:cNvSpPr>
          <p:nvPr>
            <p:ph type="body" sz="quarter" idx="22" hasCustomPrompt="1"/>
          </p:nvPr>
        </p:nvSpPr>
        <p:spPr>
          <a:xfrm>
            <a:off x="3904758" y="4114171"/>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11" name="テキスト プレースホルダー 53"/>
          <p:cNvSpPr>
            <a:spLocks noGrp="1"/>
          </p:cNvSpPr>
          <p:nvPr>
            <p:ph type="body" sz="quarter" idx="23" hasCustomPrompt="1"/>
          </p:nvPr>
        </p:nvSpPr>
        <p:spPr>
          <a:xfrm>
            <a:off x="3904758" y="4388572"/>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12" name="テキスト プレースホルダー 53"/>
          <p:cNvSpPr>
            <a:spLocks noGrp="1"/>
          </p:cNvSpPr>
          <p:nvPr>
            <p:ph type="body" sz="quarter" idx="24" hasCustomPrompt="1"/>
          </p:nvPr>
        </p:nvSpPr>
        <p:spPr>
          <a:xfrm>
            <a:off x="3904758" y="5143615"/>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113" name="図プレースホルダー 49"/>
          <p:cNvSpPr>
            <a:spLocks noGrp="1"/>
          </p:cNvSpPr>
          <p:nvPr>
            <p:ph type="pic" sz="quarter" idx="25" hasCustomPrompt="1"/>
          </p:nvPr>
        </p:nvSpPr>
        <p:spPr>
          <a:xfrm>
            <a:off x="5507569" y="4114170"/>
            <a:ext cx="1239855" cy="1640685"/>
          </a:xfrm>
          <a:blipFill dpi="0" rotWithShape="1">
            <a:blip r:embed="rId2">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17" name="テキスト プレースホルダー 53"/>
          <p:cNvSpPr>
            <a:spLocks noGrp="1"/>
          </p:cNvSpPr>
          <p:nvPr>
            <p:ph type="body" sz="quarter" idx="26" hasCustomPrompt="1"/>
          </p:nvPr>
        </p:nvSpPr>
        <p:spPr>
          <a:xfrm>
            <a:off x="677774" y="6172761"/>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18" name="テキスト プレースホルダー 53"/>
          <p:cNvSpPr>
            <a:spLocks noGrp="1"/>
          </p:cNvSpPr>
          <p:nvPr>
            <p:ph type="body" sz="quarter" idx="27" hasCustomPrompt="1"/>
          </p:nvPr>
        </p:nvSpPr>
        <p:spPr>
          <a:xfrm>
            <a:off x="677774" y="6447162"/>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19" name="テキスト プレースホルダー 53"/>
          <p:cNvSpPr>
            <a:spLocks noGrp="1"/>
          </p:cNvSpPr>
          <p:nvPr>
            <p:ph type="body" sz="quarter" idx="28" hasCustomPrompt="1"/>
          </p:nvPr>
        </p:nvSpPr>
        <p:spPr>
          <a:xfrm>
            <a:off x="677774" y="7202205"/>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120" name="図プレースホルダー 49"/>
          <p:cNvSpPr>
            <a:spLocks noGrp="1"/>
          </p:cNvSpPr>
          <p:nvPr>
            <p:ph type="pic" sz="quarter" idx="29" hasCustomPrompt="1"/>
          </p:nvPr>
        </p:nvSpPr>
        <p:spPr>
          <a:xfrm>
            <a:off x="2280585" y="6172760"/>
            <a:ext cx="1239855" cy="1640685"/>
          </a:xfrm>
          <a:blipFill dpi="0" rotWithShape="1">
            <a:blip r:embed="rId2">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23" name="テキスト プレースホルダー 53"/>
          <p:cNvSpPr>
            <a:spLocks noGrp="1"/>
          </p:cNvSpPr>
          <p:nvPr>
            <p:ph type="body" sz="quarter" idx="30" hasCustomPrompt="1"/>
          </p:nvPr>
        </p:nvSpPr>
        <p:spPr>
          <a:xfrm>
            <a:off x="3904758" y="6172761"/>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24" name="テキスト プレースホルダー 53"/>
          <p:cNvSpPr>
            <a:spLocks noGrp="1"/>
          </p:cNvSpPr>
          <p:nvPr>
            <p:ph type="body" sz="quarter" idx="31" hasCustomPrompt="1"/>
          </p:nvPr>
        </p:nvSpPr>
        <p:spPr>
          <a:xfrm>
            <a:off x="3904758" y="6447162"/>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25" name="テキスト プレースホルダー 53"/>
          <p:cNvSpPr>
            <a:spLocks noGrp="1"/>
          </p:cNvSpPr>
          <p:nvPr>
            <p:ph type="body" sz="quarter" idx="32" hasCustomPrompt="1"/>
          </p:nvPr>
        </p:nvSpPr>
        <p:spPr>
          <a:xfrm>
            <a:off x="3904758" y="7202205"/>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126" name="図プレースホルダー 49"/>
          <p:cNvSpPr>
            <a:spLocks noGrp="1"/>
          </p:cNvSpPr>
          <p:nvPr>
            <p:ph type="pic" sz="quarter" idx="33" hasCustomPrompt="1"/>
          </p:nvPr>
        </p:nvSpPr>
        <p:spPr>
          <a:xfrm>
            <a:off x="5507569" y="6172760"/>
            <a:ext cx="1239855" cy="1640685"/>
          </a:xfrm>
          <a:blipFill dpi="0" rotWithShape="1">
            <a:blip r:embed="rId3">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32" name="テキスト プレースホルダー 53"/>
          <p:cNvSpPr>
            <a:spLocks noGrp="1"/>
          </p:cNvSpPr>
          <p:nvPr>
            <p:ph type="body" sz="quarter" idx="34" hasCustomPrompt="1"/>
          </p:nvPr>
        </p:nvSpPr>
        <p:spPr>
          <a:xfrm>
            <a:off x="677774" y="8234923"/>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33" name="テキスト プレースホルダー 53"/>
          <p:cNvSpPr>
            <a:spLocks noGrp="1"/>
          </p:cNvSpPr>
          <p:nvPr>
            <p:ph type="body" sz="quarter" idx="35" hasCustomPrompt="1"/>
          </p:nvPr>
        </p:nvSpPr>
        <p:spPr>
          <a:xfrm>
            <a:off x="677774" y="8509324"/>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34" name="テキスト プレースホルダー 53"/>
          <p:cNvSpPr>
            <a:spLocks noGrp="1"/>
          </p:cNvSpPr>
          <p:nvPr>
            <p:ph type="body" sz="quarter" idx="36" hasCustomPrompt="1"/>
          </p:nvPr>
        </p:nvSpPr>
        <p:spPr>
          <a:xfrm>
            <a:off x="677774" y="9264367"/>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135" name="図プレースホルダー 49"/>
          <p:cNvSpPr>
            <a:spLocks noGrp="1"/>
          </p:cNvSpPr>
          <p:nvPr>
            <p:ph type="pic" sz="quarter" idx="37" hasCustomPrompt="1"/>
          </p:nvPr>
        </p:nvSpPr>
        <p:spPr>
          <a:xfrm>
            <a:off x="2280585" y="8234922"/>
            <a:ext cx="1239855" cy="1640685"/>
          </a:xfrm>
          <a:blipFill dpi="0" rotWithShape="1">
            <a:blip r:embed="rId3">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38" name="テキスト プレースホルダー 53"/>
          <p:cNvSpPr>
            <a:spLocks noGrp="1"/>
          </p:cNvSpPr>
          <p:nvPr>
            <p:ph type="body" sz="quarter" idx="38" hasCustomPrompt="1"/>
          </p:nvPr>
        </p:nvSpPr>
        <p:spPr>
          <a:xfrm>
            <a:off x="3904758" y="8234923"/>
            <a:ext cx="1477008" cy="222721"/>
          </a:xfrm>
        </p:spPr>
        <p:txBody>
          <a:bodyPr lIns="36000" tIns="36000" rIns="36000" bIns="36000">
            <a:noAutofit/>
          </a:bodyPr>
          <a:lstStyle>
            <a:lvl1pPr marL="0" indent="0" algn="l">
              <a:buNone/>
              <a:defRPr sz="12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39" name="テキスト プレースホルダー 53"/>
          <p:cNvSpPr>
            <a:spLocks noGrp="1"/>
          </p:cNvSpPr>
          <p:nvPr>
            <p:ph type="body" sz="quarter" idx="39" hasCustomPrompt="1"/>
          </p:nvPr>
        </p:nvSpPr>
        <p:spPr>
          <a:xfrm>
            <a:off x="3904758" y="8509324"/>
            <a:ext cx="1477008" cy="680642"/>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40" name="テキスト プレースホルダー 53"/>
          <p:cNvSpPr>
            <a:spLocks noGrp="1"/>
          </p:cNvSpPr>
          <p:nvPr>
            <p:ph type="body" sz="quarter" idx="40" hasCustomPrompt="1"/>
          </p:nvPr>
        </p:nvSpPr>
        <p:spPr>
          <a:xfrm>
            <a:off x="3904758" y="9264367"/>
            <a:ext cx="1477008" cy="611241"/>
          </a:xfrm>
        </p:spPr>
        <p:txBody>
          <a:bodyPr lIns="36000" tIns="36000" rIns="36000" bIns="36000">
            <a:noAutofit/>
          </a:bodyPr>
          <a:lstStyle>
            <a:lvl1pPr marL="0" indent="0" algn="l">
              <a:buNone/>
              <a:defRPr sz="8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住所・</a:t>
            </a:r>
            <a:r>
              <a:rPr kumimoji="1" lang="en-US" altLang="ja-JP" dirty="0"/>
              <a:t>TEL</a:t>
            </a:r>
            <a:r>
              <a:rPr kumimoji="1" lang="ja-JP" altLang="en-US" dirty="0"/>
              <a:t>・</a:t>
            </a:r>
            <a:r>
              <a:rPr kumimoji="1" lang="en-US" altLang="ja-JP" dirty="0"/>
              <a:t>web</a:t>
            </a:r>
            <a:r>
              <a:rPr kumimoji="1" lang="ja-JP" altLang="en-US" dirty="0"/>
              <a:t>サイトなどの情報を入れましょう。</a:t>
            </a:r>
            <a:endParaRPr kumimoji="1" lang="en-US" altLang="ja-JP" dirty="0"/>
          </a:p>
        </p:txBody>
      </p:sp>
      <p:sp>
        <p:nvSpPr>
          <p:cNvPr id="141" name="図プレースホルダー 49"/>
          <p:cNvSpPr>
            <a:spLocks noGrp="1"/>
          </p:cNvSpPr>
          <p:nvPr>
            <p:ph type="pic" sz="quarter" idx="41" hasCustomPrompt="1"/>
          </p:nvPr>
        </p:nvSpPr>
        <p:spPr>
          <a:xfrm>
            <a:off x="5507569" y="8234922"/>
            <a:ext cx="1239855" cy="1640685"/>
          </a:xfrm>
          <a:blipFill dpi="0" rotWithShape="1">
            <a:blip r:embed="rId2">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Tree>
    <p:extLst>
      <p:ext uri="{BB962C8B-B14F-4D97-AF65-F5344CB8AC3E}">
        <p14:creationId xmlns:p14="http://schemas.microsoft.com/office/powerpoint/2010/main" val="364442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おみやげ">
    <p:spTree>
      <p:nvGrpSpPr>
        <p:cNvPr id="1" name=""/>
        <p:cNvGrpSpPr/>
        <p:nvPr/>
      </p:nvGrpSpPr>
      <p:grpSpPr>
        <a:xfrm>
          <a:off x="0" y="0"/>
          <a:ext cx="0" cy="0"/>
          <a:chOff x="0" y="0"/>
          <a:chExt cx="0" cy="0"/>
        </a:xfrm>
      </p:grpSpPr>
      <p:sp>
        <p:nvSpPr>
          <p:cNvPr id="7" name="正方形/長方形 6"/>
          <p:cNvSpPr/>
          <p:nvPr userDrawn="1"/>
        </p:nvSpPr>
        <p:spPr>
          <a:xfrm>
            <a:off x="1197072" y="7573662"/>
            <a:ext cx="2217044" cy="1373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userDrawn="1"/>
        </p:nvSpPr>
        <p:spPr>
          <a:xfrm>
            <a:off x="4052594" y="7573662"/>
            <a:ext cx="2217044" cy="1373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図プレースホルダー 49"/>
          <p:cNvSpPr>
            <a:spLocks noGrp="1"/>
          </p:cNvSpPr>
          <p:nvPr>
            <p:ph type="pic" sz="quarter" idx="21" hasCustomPrompt="1"/>
          </p:nvPr>
        </p:nvSpPr>
        <p:spPr>
          <a:xfrm>
            <a:off x="1197072" y="7573662"/>
            <a:ext cx="2217044" cy="1373584"/>
          </a:xfrm>
          <a:blipFill dpi="0" rotWithShape="1">
            <a:blip r:embed="rId2">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1" name="テキスト プレースホルダー 53"/>
          <p:cNvSpPr>
            <a:spLocks noGrp="1"/>
          </p:cNvSpPr>
          <p:nvPr>
            <p:ph type="body" sz="quarter" idx="11" hasCustomPrompt="1"/>
          </p:nvPr>
        </p:nvSpPr>
        <p:spPr>
          <a:xfrm>
            <a:off x="1197072" y="7262738"/>
            <a:ext cx="2217044" cy="239545"/>
          </a:xfrm>
        </p:spPr>
        <p:txBody>
          <a:bodyPr lIns="36000" tIns="36000" rIns="36000" bIns="36000">
            <a:noAutofit/>
          </a:bodyPr>
          <a:lstStyle>
            <a:lvl1pPr marL="0" indent="0" algn="ctr">
              <a:buNone/>
              <a:defRPr sz="14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2" name="テキスト プレースホルダー 53"/>
          <p:cNvSpPr>
            <a:spLocks noGrp="1"/>
          </p:cNvSpPr>
          <p:nvPr>
            <p:ph type="body" sz="quarter" idx="12" hasCustomPrompt="1"/>
          </p:nvPr>
        </p:nvSpPr>
        <p:spPr>
          <a:xfrm>
            <a:off x="1197072" y="9074282"/>
            <a:ext cx="2217044" cy="488818"/>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コメントを入れましょう。コメントを入れましょう。コメントを入れましょう。コメントを入れましょう。</a:t>
            </a:r>
            <a:endParaRPr kumimoji="1" lang="en-US" altLang="ja-JP" dirty="0"/>
          </a:p>
        </p:txBody>
      </p:sp>
      <p:sp>
        <p:nvSpPr>
          <p:cNvPr id="14" name="正方形/長方形 13"/>
          <p:cNvSpPr/>
          <p:nvPr userDrawn="1"/>
        </p:nvSpPr>
        <p:spPr>
          <a:xfrm>
            <a:off x="4052594" y="7573662"/>
            <a:ext cx="2217044" cy="1373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図プレースホルダー 49"/>
          <p:cNvSpPr>
            <a:spLocks noGrp="1"/>
          </p:cNvSpPr>
          <p:nvPr>
            <p:ph type="pic" sz="quarter" idx="22" hasCustomPrompt="1"/>
          </p:nvPr>
        </p:nvSpPr>
        <p:spPr>
          <a:xfrm>
            <a:off x="4052594" y="7573662"/>
            <a:ext cx="2217044" cy="1373584"/>
          </a:xfrm>
          <a:blipFill dpi="0" rotWithShape="1">
            <a:blip r:embed="rId3">
              <a:extLst>
                <a:ext uri="{28A0092B-C50C-407E-A947-70E740481C1C}">
                  <a14:useLocalDpi xmlns:a14="http://schemas.microsoft.com/office/drawing/2010/main" val="0"/>
                </a:ext>
              </a:extLst>
            </a:blip>
            <a:srcRect/>
            <a:tile tx="0" ty="0" sx="70000" sy="7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6" name="テキスト プレースホルダー 53"/>
          <p:cNvSpPr>
            <a:spLocks noGrp="1"/>
          </p:cNvSpPr>
          <p:nvPr>
            <p:ph type="body" sz="quarter" idx="23" hasCustomPrompt="1"/>
          </p:nvPr>
        </p:nvSpPr>
        <p:spPr>
          <a:xfrm>
            <a:off x="4052594" y="7262738"/>
            <a:ext cx="2217044" cy="239545"/>
          </a:xfrm>
        </p:spPr>
        <p:txBody>
          <a:bodyPr lIns="36000" tIns="36000" rIns="36000" bIns="36000">
            <a:noAutofit/>
          </a:bodyPr>
          <a:lstStyle>
            <a:lvl1pPr marL="0" indent="0" algn="ctr">
              <a:buNone/>
              <a:defRPr sz="1400" b="1">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名称</a:t>
            </a:r>
          </a:p>
        </p:txBody>
      </p:sp>
      <p:sp>
        <p:nvSpPr>
          <p:cNvPr id="17" name="テキスト プレースホルダー 53"/>
          <p:cNvSpPr>
            <a:spLocks noGrp="1"/>
          </p:cNvSpPr>
          <p:nvPr>
            <p:ph type="body" sz="quarter" idx="24" hasCustomPrompt="1"/>
          </p:nvPr>
        </p:nvSpPr>
        <p:spPr>
          <a:xfrm>
            <a:off x="4052594" y="9074282"/>
            <a:ext cx="2217044" cy="488818"/>
          </a:xfrm>
        </p:spPr>
        <p:txBody>
          <a:bodyPr lIns="36000" tIns="36000" rIns="36000" bIns="36000">
            <a:noAutofit/>
          </a:bodyPr>
          <a:lstStyle>
            <a:lvl1pPr marL="0" indent="0" algn="l">
              <a:buNone/>
              <a:defRPr sz="9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コメントを入れましょう。コメントを入れましょう。コメントを入れましょう。コメントを入れましょう。</a:t>
            </a:r>
            <a:endParaRPr kumimoji="1" lang="en-US" altLang="ja-JP" dirty="0"/>
          </a:p>
        </p:txBody>
      </p:sp>
    </p:spTree>
    <p:extLst>
      <p:ext uri="{BB962C8B-B14F-4D97-AF65-F5344CB8AC3E}">
        <p14:creationId xmlns:p14="http://schemas.microsoft.com/office/powerpoint/2010/main" val="404788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思い出">
    <p:spTree>
      <p:nvGrpSpPr>
        <p:cNvPr id="1" name=""/>
        <p:cNvGrpSpPr/>
        <p:nvPr/>
      </p:nvGrpSpPr>
      <p:grpSpPr>
        <a:xfrm>
          <a:off x="0" y="0"/>
          <a:ext cx="0" cy="0"/>
          <a:chOff x="0" y="0"/>
          <a:chExt cx="0" cy="0"/>
        </a:xfrm>
      </p:grpSpPr>
      <p:sp>
        <p:nvSpPr>
          <p:cNvPr id="11" name="図プレースホルダー 49"/>
          <p:cNvSpPr>
            <a:spLocks noGrp="1"/>
          </p:cNvSpPr>
          <p:nvPr>
            <p:ph type="pic" sz="quarter" idx="10" hasCustomPrompt="1"/>
          </p:nvPr>
        </p:nvSpPr>
        <p:spPr>
          <a:xfrm rot="471419">
            <a:off x="3838730" y="642849"/>
            <a:ext cx="2453940" cy="1866525"/>
          </a:xfrm>
          <a:blipFill dpi="0" rotWithShape="1">
            <a:blip r:embed="rId2">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4" name="テキスト プレースホルダー 53"/>
          <p:cNvSpPr>
            <a:spLocks noGrp="1"/>
          </p:cNvSpPr>
          <p:nvPr>
            <p:ph type="body" sz="quarter" idx="12" hasCustomPrompt="1"/>
          </p:nvPr>
        </p:nvSpPr>
        <p:spPr>
          <a:xfrm rot="471419">
            <a:off x="3648930" y="2615272"/>
            <a:ext cx="2453940" cy="680642"/>
          </a:xfrm>
        </p:spPr>
        <p:txBody>
          <a:bodyPr lIns="36000" tIns="36000" rIns="36000" bIns="36000">
            <a:noAutofit/>
          </a:bodyPr>
          <a:lstStyle>
            <a:lvl1pPr marL="0" indent="0" algn="l">
              <a:buNone/>
              <a:defRPr sz="10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6" name="図プレースホルダー 49"/>
          <p:cNvSpPr>
            <a:spLocks noGrp="1"/>
          </p:cNvSpPr>
          <p:nvPr>
            <p:ph type="pic" sz="quarter" idx="13" hasCustomPrompt="1"/>
          </p:nvPr>
        </p:nvSpPr>
        <p:spPr>
          <a:xfrm rot="21178094">
            <a:off x="965471" y="2399553"/>
            <a:ext cx="1872152" cy="2180510"/>
          </a:xfrm>
          <a:blipFill dpi="0" rotWithShape="1">
            <a:blip r:embed="rId3">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17" name="テキスト プレースホルダー 53"/>
          <p:cNvSpPr>
            <a:spLocks noGrp="1"/>
          </p:cNvSpPr>
          <p:nvPr>
            <p:ph type="body" sz="quarter" idx="14" hasCustomPrompt="1"/>
          </p:nvPr>
        </p:nvSpPr>
        <p:spPr>
          <a:xfrm rot="21178094">
            <a:off x="899791" y="4642430"/>
            <a:ext cx="2453940" cy="341255"/>
          </a:xfrm>
        </p:spPr>
        <p:txBody>
          <a:bodyPr lIns="36000" tIns="36000" rIns="36000" bIns="36000">
            <a:noAutofit/>
          </a:bodyPr>
          <a:lstStyle>
            <a:lvl1pPr marL="0" indent="0" algn="l">
              <a:buNone/>
              <a:defRPr sz="10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19" name="図プレースホルダー 49"/>
          <p:cNvSpPr>
            <a:spLocks noGrp="1"/>
          </p:cNvSpPr>
          <p:nvPr>
            <p:ph type="pic" sz="quarter" idx="15" hasCustomPrompt="1"/>
          </p:nvPr>
        </p:nvSpPr>
        <p:spPr>
          <a:xfrm rot="216376">
            <a:off x="4524094" y="4099178"/>
            <a:ext cx="2453940" cy="1866525"/>
          </a:xfrm>
          <a:blipFill dpi="0" rotWithShape="1">
            <a:blip r:embed="rId4">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20" name="テキスト プレースホルダー 53"/>
          <p:cNvSpPr>
            <a:spLocks noGrp="1"/>
          </p:cNvSpPr>
          <p:nvPr>
            <p:ph type="body" sz="quarter" idx="16" hasCustomPrompt="1"/>
          </p:nvPr>
        </p:nvSpPr>
        <p:spPr>
          <a:xfrm rot="216376">
            <a:off x="4448319" y="6057841"/>
            <a:ext cx="2453940" cy="680642"/>
          </a:xfrm>
        </p:spPr>
        <p:txBody>
          <a:bodyPr lIns="36000" tIns="36000" rIns="36000" bIns="36000">
            <a:noAutofit/>
          </a:bodyPr>
          <a:lstStyle>
            <a:lvl1pPr marL="0" indent="0" algn="l">
              <a:buNone/>
              <a:defRPr sz="10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22" name="図プレースホルダー 49"/>
          <p:cNvSpPr>
            <a:spLocks noGrp="1"/>
          </p:cNvSpPr>
          <p:nvPr>
            <p:ph type="pic" sz="quarter" idx="17" hasCustomPrompt="1"/>
          </p:nvPr>
        </p:nvSpPr>
        <p:spPr>
          <a:xfrm rot="380574">
            <a:off x="691611" y="6541228"/>
            <a:ext cx="2453940" cy="1866525"/>
          </a:xfrm>
          <a:blipFill dpi="0" rotWithShape="1">
            <a:blip r:embed="rId5">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23" name="テキスト プレースホルダー 53"/>
          <p:cNvSpPr>
            <a:spLocks noGrp="1"/>
          </p:cNvSpPr>
          <p:nvPr>
            <p:ph type="body" sz="quarter" idx="18" hasCustomPrompt="1"/>
          </p:nvPr>
        </p:nvSpPr>
        <p:spPr>
          <a:xfrm rot="380574">
            <a:off x="534662" y="8502548"/>
            <a:ext cx="2453940" cy="680642"/>
          </a:xfrm>
        </p:spPr>
        <p:txBody>
          <a:bodyPr lIns="36000" tIns="36000" rIns="36000" bIns="36000">
            <a:noAutofit/>
          </a:bodyPr>
          <a:lstStyle>
            <a:lvl1pPr marL="0" indent="0" algn="l">
              <a:buNone/>
              <a:defRPr sz="10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
        <p:nvSpPr>
          <p:cNvPr id="25" name="図プレースホルダー 49"/>
          <p:cNvSpPr>
            <a:spLocks noGrp="1"/>
          </p:cNvSpPr>
          <p:nvPr>
            <p:ph type="pic" sz="quarter" idx="19" hasCustomPrompt="1"/>
          </p:nvPr>
        </p:nvSpPr>
        <p:spPr>
          <a:xfrm rot="21365334">
            <a:off x="4156449" y="7545883"/>
            <a:ext cx="1872152" cy="2180510"/>
          </a:xfrm>
          <a:blipFill dpi="0" rotWithShape="1">
            <a:blip r:embed="rId6">
              <a:extLst>
                <a:ext uri="{28A0092B-C50C-407E-A947-70E740481C1C}">
                  <a14:useLocalDpi xmlns:a14="http://schemas.microsoft.com/office/drawing/2010/main" val="0"/>
                </a:ext>
              </a:extLst>
            </a:blip>
            <a:srcRect/>
            <a:tile tx="0" ty="0" sx="100000" sy="100000" flip="none" algn="ctr"/>
          </a:blipFill>
        </p:spPr>
        <p:txBody>
          <a:bodyPr>
            <a:normAutofit/>
          </a:bodyPr>
          <a:lstStyle>
            <a:lvl1pPr marL="0" indent="0">
              <a:buNone/>
              <a:defRPr sz="1400">
                <a:solidFill>
                  <a:srgbClr val="FF0000"/>
                </a:solidFill>
                <a:latin typeface="メイリオ" panose="020B0604030504040204" pitchFamily="50" charset="-128"/>
                <a:ea typeface="メイリオ" panose="020B0604030504040204" pitchFamily="50" charset="-128"/>
              </a:defRPr>
            </a:lvl1pPr>
          </a:lstStyle>
          <a:p>
            <a:r>
              <a:rPr kumimoji="1" lang="ja-JP" altLang="en-US" dirty="0"/>
              <a:t>写真を追加する</a:t>
            </a:r>
          </a:p>
        </p:txBody>
      </p:sp>
      <p:sp>
        <p:nvSpPr>
          <p:cNvPr id="26" name="テキスト プレースホルダー 53"/>
          <p:cNvSpPr>
            <a:spLocks noGrp="1"/>
          </p:cNvSpPr>
          <p:nvPr>
            <p:ph type="body" sz="quarter" idx="20" hasCustomPrompt="1"/>
          </p:nvPr>
        </p:nvSpPr>
        <p:spPr>
          <a:xfrm rot="21365334">
            <a:off x="3998262" y="9854006"/>
            <a:ext cx="2453940" cy="341255"/>
          </a:xfrm>
        </p:spPr>
        <p:txBody>
          <a:bodyPr lIns="36000" tIns="36000" rIns="36000" bIns="36000">
            <a:noAutofit/>
          </a:bodyPr>
          <a:lstStyle>
            <a:lvl1pPr marL="0" indent="0" algn="l">
              <a:buNone/>
              <a:defRPr sz="1000" b="0">
                <a:latin typeface="メイリオ" panose="020B0604030504040204" pitchFamily="50" charset="-128"/>
                <a:ea typeface="メイリオ" panose="020B0604030504040204" pitchFamily="50" charset="-128"/>
              </a:defRPr>
            </a:lvl1pPr>
            <a:lvl2pPr marL="377967" indent="0" algn="r">
              <a:buNone/>
              <a:defRPr sz="1000">
                <a:latin typeface="メイリオ" panose="020B0604030504040204" pitchFamily="50" charset="-128"/>
                <a:ea typeface="メイリオ" panose="020B0604030504040204" pitchFamily="50" charset="-128"/>
              </a:defRPr>
            </a:lvl2pPr>
            <a:lvl3pPr marL="755934" indent="0" algn="r">
              <a:buNone/>
              <a:defRPr sz="1000">
                <a:latin typeface="メイリオ" panose="020B0604030504040204" pitchFamily="50" charset="-128"/>
                <a:ea typeface="メイリオ" panose="020B0604030504040204" pitchFamily="50" charset="-128"/>
              </a:defRPr>
            </a:lvl3pPr>
            <a:lvl4pPr marL="1133901" indent="0" algn="r">
              <a:buNone/>
              <a:defRPr sz="1000">
                <a:latin typeface="メイリオ" panose="020B0604030504040204" pitchFamily="50" charset="-128"/>
                <a:ea typeface="メイリオ" panose="020B0604030504040204" pitchFamily="50" charset="-128"/>
              </a:defRPr>
            </a:lvl4pPr>
            <a:lvl5pPr marL="1511869" indent="0" algn="r">
              <a:buNone/>
              <a:defRPr sz="1000">
                <a:latin typeface="メイリオ" panose="020B0604030504040204" pitchFamily="50" charset="-128"/>
                <a:ea typeface="メイリオ" panose="020B0604030504040204" pitchFamily="50" charset="-128"/>
              </a:defRPr>
            </a:lvl5pPr>
          </a:lstStyle>
          <a:p>
            <a:pPr lvl="0"/>
            <a:r>
              <a:rPr kumimoji="1" lang="ja-JP" altLang="en-US" dirty="0"/>
              <a:t>コメントを入れましょう。コメントを入れましょう。コメントを入れましょう。</a:t>
            </a:r>
            <a:endParaRPr kumimoji="1" lang="en-US" altLang="ja-JP" dirty="0"/>
          </a:p>
        </p:txBody>
      </p:sp>
    </p:spTree>
    <p:extLst>
      <p:ext uri="{BB962C8B-B14F-4D97-AF65-F5344CB8AC3E}">
        <p14:creationId xmlns:p14="http://schemas.microsoft.com/office/powerpoint/2010/main" val="113133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0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28D7978F-6BEB-4165-9238-980DB8EACA4F}" type="datetimeFigureOut">
              <a:rPr kumimoji="1" lang="ja-JP" altLang="en-US" smtClean="0"/>
              <a:t>2024/4/23</a:t>
            </a:fld>
            <a:endParaRPr kumimoji="1" lang="ja-JP" altLang="en-US" dirty="0"/>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5CD53488-3167-43C3-96B8-B87774AE443C}" type="slidenum">
              <a:rPr kumimoji="1" lang="ja-JP" altLang="en-US" smtClean="0"/>
              <a:t>‹#›</a:t>
            </a:fld>
            <a:endParaRPr kumimoji="1" lang="ja-JP" altLang="en-US" dirty="0"/>
          </a:p>
        </p:txBody>
      </p:sp>
    </p:spTree>
    <p:extLst>
      <p:ext uri="{BB962C8B-B14F-4D97-AF65-F5344CB8AC3E}">
        <p14:creationId xmlns:p14="http://schemas.microsoft.com/office/powerpoint/2010/main" val="1284272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72" r:id="rId8"/>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gif"/><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D921217-0377-30D4-4F1F-A6E237B9C3C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14599"/>
          <a:stretch/>
        </p:blipFill>
        <p:spPr>
          <a:xfrm>
            <a:off x="-12384" y="0"/>
            <a:ext cx="7584423" cy="4937383"/>
          </a:xfrm>
          <a:prstGeom prst="rect">
            <a:avLst/>
          </a:prstGeom>
        </p:spPr>
      </p:pic>
      <p:sp>
        <p:nvSpPr>
          <p:cNvPr id="7" name="正方形/長方形 6">
            <a:extLst>
              <a:ext uri="{FF2B5EF4-FFF2-40B4-BE49-F238E27FC236}">
                <a16:creationId xmlns:a16="http://schemas.microsoft.com/office/drawing/2014/main" id="{46174CCE-053F-954A-1B0F-10344B94B71D}"/>
              </a:ext>
            </a:extLst>
          </p:cNvPr>
          <p:cNvSpPr/>
          <p:nvPr/>
        </p:nvSpPr>
        <p:spPr>
          <a:xfrm>
            <a:off x="1721060" y="172683"/>
            <a:ext cx="4796505" cy="923330"/>
          </a:xfrm>
          <a:prstGeom prst="rect">
            <a:avLst/>
          </a:prstGeom>
          <a:noFill/>
        </p:spPr>
        <p:txBody>
          <a:bodyPr wrap="none" lIns="91440" tIns="45720" rIns="91440" bIns="45720">
            <a:spAutoFit/>
          </a:bodyPr>
          <a:lstStyle/>
          <a:p>
            <a:pPr algn="ctr"/>
            <a:r>
              <a:rPr lang="ja-JP" altLang="en-US" sz="5400" b="1" cap="none" spc="0"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panose="02020600040205080304" pitchFamily="18" charset="-128"/>
                <a:ea typeface="ＭＳ Ｐ明朝" panose="02020600040205080304" pitchFamily="18" charset="-128"/>
              </a:rPr>
              <a:t>外国船クルーズ</a:t>
            </a:r>
          </a:p>
        </p:txBody>
      </p:sp>
      <p:sp>
        <p:nvSpPr>
          <p:cNvPr id="10" name="正方形/長方形 9">
            <a:extLst>
              <a:ext uri="{FF2B5EF4-FFF2-40B4-BE49-F238E27FC236}">
                <a16:creationId xmlns:a16="http://schemas.microsoft.com/office/drawing/2014/main" id="{1A4D3B3A-3518-CABB-8962-7C5096A4A8A7}"/>
              </a:ext>
            </a:extLst>
          </p:cNvPr>
          <p:cNvSpPr/>
          <p:nvPr/>
        </p:nvSpPr>
        <p:spPr>
          <a:xfrm>
            <a:off x="2844164" y="979470"/>
            <a:ext cx="2271776" cy="923330"/>
          </a:xfrm>
          <a:prstGeom prst="rect">
            <a:avLst/>
          </a:prstGeom>
          <a:noFill/>
        </p:spPr>
        <p:txBody>
          <a:bodyPr wrap="none" lIns="91440" tIns="45720" rIns="91440" bIns="45720">
            <a:spAutoFit/>
          </a:bodyPr>
          <a:lstStyle/>
          <a:p>
            <a:pPr algn="ctr"/>
            <a:r>
              <a:rPr lang="ja-JP" altLang="en-US" sz="5400" b="1"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panose="02020600040205080304" pitchFamily="18" charset="-128"/>
                <a:ea typeface="ＭＳ Ｐ明朝" panose="02020600040205080304" pitchFamily="18" charset="-128"/>
              </a:rPr>
              <a:t>説明会</a:t>
            </a:r>
            <a:endParaRPr lang="ja-JP" altLang="en-US" sz="5400" b="1" cap="none" spc="0"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panose="02020600040205080304" pitchFamily="18" charset="-128"/>
              <a:ea typeface="ＭＳ Ｐ明朝" panose="02020600040205080304" pitchFamily="18" charset="-128"/>
            </a:endParaRPr>
          </a:p>
        </p:txBody>
      </p:sp>
      <p:sp>
        <p:nvSpPr>
          <p:cNvPr id="22" name="フローチャート: 結合子 21">
            <a:extLst>
              <a:ext uri="{FF2B5EF4-FFF2-40B4-BE49-F238E27FC236}">
                <a16:creationId xmlns:a16="http://schemas.microsoft.com/office/drawing/2014/main" id="{790F4B4F-3E1D-C1A1-5DCB-ECFEA9F3E413}"/>
              </a:ext>
            </a:extLst>
          </p:cNvPr>
          <p:cNvSpPr/>
          <p:nvPr/>
        </p:nvSpPr>
        <p:spPr>
          <a:xfrm>
            <a:off x="5314703" y="1826748"/>
            <a:ext cx="2123934" cy="2079384"/>
          </a:xfrm>
          <a:prstGeom prst="flowChartConnector">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C5CC050B-10E5-05EF-F1B8-AEAA722B4A9E}"/>
              </a:ext>
            </a:extLst>
          </p:cNvPr>
          <p:cNvSpPr/>
          <p:nvPr/>
        </p:nvSpPr>
        <p:spPr>
          <a:xfrm>
            <a:off x="5411886" y="2300088"/>
            <a:ext cx="2000869" cy="923330"/>
          </a:xfrm>
          <a:prstGeom prst="rect">
            <a:avLst/>
          </a:prstGeom>
          <a:noFill/>
        </p:spPr>
        <p:txBody>
          <a:bodyPr wrap="none" lIns="91440" tIns="45720" rIns="91440" bIns="45720">
            <a:spAutoFit/>
          </a:bodyPr>
          <a:lstStyle/>
          <a:p>
            <a:r>
              <a:rPr lang="en-US" altLang="ja-JP" sz="5400" b="1" cap="none" spc="0"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5/10</a:t>
            </a:r>
            <a:endParaRPr lang="en-US" altLang="ja-JP" sz="2000" b="1" cap="none" spc="0"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8FD5B764-6B15-81A0-326E-19A68B820C32}"/>
              </a:ext>
            </a:extLst>
          </p:cNvPr>
          <p:cNvSpPr/>
          <p:nvPr/>
        </p:nvSpPr>
        <p:spPr>
          <a:xfrm>
            <a:off x="1161706" y="5488855"/>
            <a:ext cx="5915214" cy="1277273"/>
          </a:xfrm>
          <a:prstGeom prst="rect">
            <a:avLst/>
          </a:prstGeom>
          <a:noFill/>
        </p:spPr>
        <p:txBody>
          <a:bodyPr wrap="square" lIns="91440" tIns="45720" rIns="91440" bIns="45720" anchor="t">
            <a:spAutoFit/>
          </a:bodyPr>
          <a:lstStyle/>
          <a:p>
            <a:r>
              <a:rPr lang="en-US" altLang="ja-JP" sz="1600" b="1" cap="none" spc="0" dirty="0">
                <a:ln w="0"/>
                <a:solidFill>
                  <a:schemeClr val="tx1"/>
                </a:solidFill>
                <a:latin typeface="Meiryo UI" panose="020B0604030504040204" pitchFamily="50" charset="-128"/>
                <a:ea typeface="Meiryo UI" panose="020B0604030504040204" pitchFamily="50" charset="-128"/>
              </a:rPr>
              <a:t>MS</a:t>
            </a:r>
            <a:r>
              <a:rPr lang="ja-JP" altLang="en-US" sz="1600" b="1" cap="none" spc="0" dirty="0">
                <a:ln w="0"/>
                <a:solidFill>
                  <a:schemeClr val="tx1"/>
                </a:solidFill>
                <a:latin typeface="Meiryo UI" panose="020B0604030504040204" pitchFamily="50" charset="-128"/>
                <a:ea typeface="Meiryo UI" panose="020B0604030504040204" pitchFamily="50" charset="-128"/>
              </a:rPr>
              <a:t>ノールダム</a:t>
            </a:r>
            <a:r>
              <a:rPr lang="ja-JP" altLang="en-US" sz="1600" b="1" dirty="0">
                <a:ln w="0"/>
                <a:latin typeface="Meiryo UI" panose="020B0604030504040204" pitchFamily="50" charset="-128"/>
                <a:ea typeface="Meiryo UI" panose="020B0604030504040204" pitchFamily="50" charset="-128"/>
              </a:rPr>
              <a:t>　　日本発着クルーズ</a:t>
            </a:r>
            <a:endParaRPr lang="en-US" altLang="ja-JP" sz="1600" b="1" cap="none" spc="0" dirty="0">
              <a:ln w="0"/>
              <a:solidFill>
                <a:schemeClr val="tx1"/>
              </a:solidFill>
              <a:latin typeface="Meiryo UI" panose="020B0604030504040204" pitchFamily="50" charset="-128"/>
              <a:ea typeface="Meiryo UI" panose="020B0604030504040204" pitchFamily="50" charset="-128"/>
            </a:endParaRPr>
          </a:p>
          <a:p>
            <a:r>
              <a:rPr lang="ja-JP" altLang="en-US" sz="1600" b="1" cap="none" spc="0" dirty="0">
                <a:ln w="0"/>
                <a:solidFill>
                  <a:schemeClr val="tx1"/>
                </a:solidFill>
                <a:latin typeface="Meiryo UI" panose="020B0604030504040204" pitchFamily="50" charset="-128"/>
                <a:ea typeface="Meiryo UI" panose="020B0604030504040204" pitchFamily="50" charset="-128"/>
              </a:rPr>
              <a:t>秋の日本一周と韓国</a:t>
            </a:r>
            <a:r>
              <a:rPr lang="en-US" altLang="ja-JP" sz="1600" b="1" cap="none" spc="0" dirty="0">
                <a:ln w="0"/>
                <a:solidFill>
                  <a:schemeClr val="tx1"/>
                </a:solidFill>
                <a:latin typeface="Meiryo UI" panose="020B0604030504040204" pitchFamily="50" charset="-128"/>
                <a:ea typeface="Meiryo UI" panose="020B0604030504040204" pitchFamily="50" charset="-128"/>
              </a:rPr>
              <a:t>15</a:t>
            </a:r>
            <a:r>
              <a:rPr lang="ja-JP" altLang="en-US" sz="1600" b="1" cap="none" spc="0" dirty="0">
                <a:ln w="0"/>
                <a:solidFill>
                  <a:schemeClr val="tx1"/>
                </a:solidFill>
                <a:latin typeface="Meiryo UI" panose="020B0604030504040204" pitchFamily="50" charset="-128"/>
                <a:ea typeface="Meiryo UI" panose="020B0604030504040204" pitchFamily="50" charset="-128"/>
              </a:rPr>
              <a:t>日間　</a:t>
            </a:r>
            <a:r>
              <a:rPr lang="en-US" altLang="ja-JP" sz="1600" b="1" cap="none" spc="0" dirty="0">
                <a:ln w="0"/>
                <a:solidFill>
                  <a:schemeClr val="tx1"/>
                </a:solidFill>
                <a:latin typeface="Meiryo UI" panose="020B0604030504040204" pitchFamily="50" charset="-128"/>
                <a:ea typeface="Meiryo UI" panose="020B0604030504040204" pitchFamily="50" charset="-128"/>
              </a:rPr>
              <a:t>2024/10/13(</a:t>
            </a:r>
            <a:r>
              <a:rPr lang="ja-JP" altLang="en-US" sz="1600" b="1" cap="none" spc="0" dirty="0">
                <a:ln w="0"/>
                <a:solidFill>
                  <a:schemeClr val="tx1"/>
                </a:solidFill>
                <a:latin typeface="Meiryo UI" panose="020B0604030504040204" pitchFamily="50" charset="-128"/>
                <a:ea typeface="Meiryo UI" panose="020B0604030504040204" pitchFamily="50" charset="-128"/>
              </a:rPr>
              <a:t>日</a:t>
            </a:r>
            <a:r>
              <a:rPr lang="en-US" altLang="ja-JP" sz="1600" b="1" cap="none" spc="0" dirty="0">
                <a:ln w="0"/>
                <a:solidFill>
                  <a:schemeClr val="tx1"/>
                </a:solidFill>
                <a:latin typeface="Meiryo UI" panose="020B0604030504040204" pitchFamily="50" charset="-128"/>
                <a:ea typeface="Meiryo UI" panose="020B0604030504040204" pitchFamily="50" charset="-128"/>
              </a:rPr>
              <a:t>)</a:t>
            </a:r>
            <a:r>
              <a:rPr lang="ja-JP" altLang="en-US" sz="1600" b="1" dirty="0">
                <a:ln w="0"/>
                <a:latin typeface="Meiryo UI" panose="020B0604030504040204" pitchFamily="50" charset="-128"/>
                <a:ea typeface="Meiryo UI" panose="020B0604030504040204" pitchFamily="50" charset="-128"/>
              </a:rPr>
              <a:t>発</a:t>
            </a:r>
            <a:endParaRPr lang="en-US" altLang="ja-JP" sz="1600" b="1" dirty="0">
              <a:ln w="0"/>
              <a:latin typeface="Meiryo UI" panose="020B0604030504040204" pitchFamily="50" charset="-128"/>
              <a:ea typeface="Meiryo UI" panose="020B0604030504040204" pitchFamily="50" charset="-128"/>
            </a:endParaRPr>
          </a:p>
          <a:p>
            <a:r>
              <a:rPr lang="ja-JP" altLang="en-US" sz="1600" b="1" dirty="0">
                <a:ln w="0"/>
                <a:latin typeface="Meiryo UI" panose="020B0604030504040204" pitchFamily="50" charset="-128"/>
                <a:ea typeface="Meiryo UI" panose="020B0604030504040204" pitchFamily="50" charset="-128"/>
              </a:rPr>
              <a:t>春の西日本と韓国</a:t>
            </a:r>
            <a:r>
              <a:rPr lang="en-US" altLang="ja-JP" sz="1600" b="1" dirty="0">
                <a:ln w="0"/>
                <a:latin typeface="Meiryo UI" panose="020B0604030504040204" pitchFamily="50" charset="-128"/>
                <a:ea typeface="Meiryo UI" panose="020B0604030504040204" pitchFamily="50" charset="-128"/>
              </a:rPr>
              <a:t>15</a:t>
            </a:r>
            <a:r>
              <a:rPr lang="ja-JP" altLang="en-US" sz="1600" b="1" dirty="0">
                <a:ln w="0"/>
                <a:latin typeface="Meiryo UI" panose="020B0604030504040204" pitchFamily="50" charset="-128"/>
                <a:ea typeface="Meiryo UI" panose="020B0604030504040204" pitchFamily="50" charset="-128"/>
              </a:rPr>
              <a:t>日間　</a:t>
            </a:r>
            <a:r>
              <a:rPr lang="en-US" altLang="ja-JP" sz="1600" b="1" dirty="0">
                <a:ln w="0"/>
                <a:latin typeface="Meiryo UI" panose="020B0604030504040204" pitchFamily="50" charset="-128"/>
                <a:ea typeface="Meiryo UI" panose="020B0604030504040204" pitchFamily="50" charset="-128"/>
              </a:rPr>
              <a:t>2025/3/16(</a:t>
            </a:r>
            <a:r>
              <a:rPr lang="ja-JP" altLang="en-US" sz="1600" b="1" dirty="0">
                <a:ln w="0"/>
                <a:latin typeface="Meiryo UI" panose="020B0604030504040204" pitchFamily="50" charset="-128"/>
                <a:ea typeface="Meiryo UI" panose="020B0604030504040204" pitchFamily="50" charset="-128"/>
              </a:rPr>
              <a:t>日</a:t>
            </a:r>
            <a:r>
              <a:rPr lang="en-US" altLang="ja-JP" sz="1600" b="1" dirty="0">
                <a:ln w="0"/>
                <a:latin typeface="Meiryo UI" panose="020B0604030504040204" pitchFamily="50" charset="-128"/>
                <a:ea typeface="Meiryo UI" panose="020B0604030504040204" pitchFamily="50" charset="-128"/>
              </a:rPr>
              <a:t>)</a:t>
            </a:r>
            <a:r>
              <a:rPr lang="ja-JP" altLang="en-US" sz="1600" b="1" dirty="0">
                <a:ln w="0"/>
                <a:latin typeface="Meiryo UI" panose="020B0604030504040204" pitchFamily="50" charset="-128"/>
                <a:ea typeface="Meiryo UI" panose="020B0604030504040204" pitchFamily="50" charset="-128"/>
              </a:rPr>
              <a:t>発</a:t>
            </a:r>
            <a:endParaRPr lang="en-US" altLang="ja-JP" sz="1600" b="1" dirty="0">
              <a:ln w="0"/>
              <a:latin typeface="Meiryo UI" panose="020B0604030504040204" pitchFamily="50" charset="-128"/>
              <a:ea typeface="Meiryo UI" panose="020B0604030504040204" pitchFamily="50" charset="-128"/>
            </a:endParaRPr>
          </a:p>
          <a:p>
            <a:pPr>
              <a:lnSpc>
                <a:spcPts val="400"/>
              </a:lnSpc>
            </a:pPr>
            <a:endParaRPr lang="en-US" altLang="ja-JP" sz="1200" dirty="0">
              <a:ln w="0"/>
              <a:latin typeface="Meiryo UI" panose="020B0604030504040204" pitchFamily="50" charset="-128"/>
              <a:ea typeface="Meiryo UI" panose="020B0604030504040204" pitchFamily="50" charset="-128"/>
            </a:endParaRPr>
          </a:p>
          <a:p>
            <a:r>
              <a:rPr lang="ja-JP" altLang="en-US" sz="1200">
                <a:ln w="0"/>
                <a:latin typeface="Meiryo UI"/>
                <a:ea typeface="Meiryo UI"/>
              </a:rPr>
              <a:t>「洋上の美術館」の異名をもつホーランド・アメリカ・ラインらしい芸術的な内装が特徴クルーズ船。</a:t>
            </a:r>
            <a:endParaRPr lang="en-US" altLang="ja-JP" sz="1200">
              <a:ln w="0"/>
              <a:latin typeface="Meiryo UI"/>
              <a:ea typeface="Meiryo UI"/>
            </a:endParaRPr>
          </a:p>
          <a:p>
            <a:r>
              <a:rPr lang="ja-JP" altLang="en-US" sz="1200" b="0" i="0" dirty="0">
                <a:solidFill>
                  <a:srgbClr val="302F2E"/>
                </a:solidFill>
                <a:effectLst/>
                <a:latin typeface="Meiryo UI" panose="020B0604030504040204" pitchFamily="50" charset="-128"/>
                <a:ea typeface="Meiryo UI" panose="020B0604030504040204" pitchFamily="50" charset="-128"/>
              </a:rPr>
              <a:t>クルーズデビューにもリピータにもオススメです​。</a:t>
            </a:r>
            <a:endParaRPr lang="en-US" altLang="ja-JP" sz="1200" dirty="0">
              <a:ln w="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5A60FD40-F9EC-EFCB-48E8-E00B8A1E99FD}"/>
              </a:ext>
            </a:extLst>
          </p:cNvPr>
          <p:cNvSpPr/>
          <p:nvPr/>
        </p:nvSpPr>
        <p:spPr>
          <a:xfrm>
            <a:off x="218489" y="5353969"/>
            <a:ext cx="7107539" cy="2958988"/>
          </a:xfrm>
          <a:prstGeom prst="rect">
            <a:avLst/>
          </a:prstGeom>
          <a:noFill/>
          <a:ln w="79375" cap="rnd">
            <a:solidFill>
              <a:srgbClr val="FFC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A99A28D5-6B1D-1304-016C-261CA0ABA78D}"/>
              </a:ext>
            </a:extLst>
          </p:cNvPr>
          <p:cNvSpPr/>
          <p:nvPr/>
        </p:nvSpPr>
        <p:spPr>
          <a:xfrm>
            <a:off x="192264" y="8443222"/>
            <a:ext cx="4422668" cy="169593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328C9D8E-1E79-32E6-1F36-4996C2EB727E}"/>
              </a:ext>
            </a:extLst>
          </p:cNvPr>
          <p:cNvSpPr/>
          <p:nvPr/>
        </p:nvSpPr>
        <p:spPr>
          <a:xfrm>
            <a:off x="214222" y="8499537"/>
            <a:ext cx="2284506" cy="1600438"/>
          </a:xfrm>
          <a:prstGeom prst="rect">
            <a:avLst/>
          </a:prstGeom>
          <a:noFill/>
        </p:spPr>
        <p:txBody>
          <a:bodyPr wrap="square" lIns="91440" tIns="45720" rIns="91440" bIns="45720" anchor="t">
            <a:spAutoFit/>
          </a:bodyPr>
          <a:lstStyle/>
          <a:p>
            <a:r>
              <a:rPr lang="ja-JP" altLang="en-US" sz="1400" b="1" dirty="0">
                <a:ln w="0"/>
                <a:highlight>
                  <a:srgbClr val="FFFF00"/>
                </a:highlight>
                <a:latin typeface="Meiryo UI" panose="020B0604030504040204" pitchFamily="50" charset="-128"/>
                <a:ea typeface="Meiryo UI" panose="020B0604030504040204" pitchFamily="50" charset="-128"/>
              </a:rPr>
              <a:t>開催日時</a:t>
            </a:r>
            <a:endParaRPr lang="en-US" altLang="ja-JP" sz="1400" b="1" dirty="0">
              <a:ln w="0"/>
              <a:highlight>
                <a:srgbClr val="FFFF00"/>
              </a:highlight>
              <a:latin typeface="Meiryo UI" panose="020B0604030504040204" pitchFamily="50" charset="-128"/>
              <a:ea typeface="Meiryo UI" panose="020B0604030504040204" pitchFamily="50" charset="-128"/>
            </a:endParaRPr>
          </a:p>
          <a:p>
            <a:r>
              <a:rPr lang="en-US" altLang="ja-JP" sz="1400" dirty="0">
                <a:ln w="0"/>
                <a:latin typeface="Meiryo UI" panose="020B0604030504040204" pitchFamily="50" charset="-128"/>
                <a:ea typeface="Meiryo UI" panose="020B0604030504040204" pitchFamily="50" charset="-128"/>
              </a:rPr>
              <a:t>2024</a:t>
            </a:r>
            <a:r>
              <a:rPr lang="ja-JP" altLang="en-US" sz="1400" dirty="0">
                <a:ln w="0"/>
                <a:latin typeface="Meiryo UI" panose="020B0604030504040204" pitchFamily="50" charset="-128"/>
                <a:ea typeface="Meiryo UI" panose="020B0604030504040204" pitchFamily="50" charset="-128"/>
              </a:rPr>
              <a:t>年</a:t>
            </a:r>
            <a:r>
              <a:rPr lang="en-US" altLang="ja-JP" sz="1400" dirty="0">
                <a:ln w="0"/>
                <a:latin typeface="Meiryo UI" panose="020B0604030504040204" pitchFamily="50" charset="-128"/>
                <a:ea typeface="Meiryo UI" panose="020B0604030504040204" pitchFamily="50" charset="-128"/>
              </a:rPr>
              <a:t>5</a:t>
            </a:r>
            <a:r>
              <a:rPr lang="ja-JP" altLang="en-US" sz="1400" dirty="0">
                <a:ln w="0"/>
                <a:latin typeface="Meiryo UI" panose="020B0604030504040204" pitchFamily="50" charset="-128"/>
                <a:ea typeface="Meiryo UI" panose="020B0604030504040204" pitchFamily="50" charset="-128"/>
              </a:rPr>
              <a:t>月</a:t>
            </a:r>
            <a:r>
              <a:rPr lang="en-US" altLang="ja-JP" sz="1400" dirty="0">
                <a:ln w="0"/>
                <a:latin typeface="Meiryo UI" panose="020B0604030504040204" pitchFamily="50" charset="-128"/>
                <a:ea typeface="Meiryo UI" panose="020B0604030504040204" pitchFamily="50" charset="-128"/>
              </a:rPr>
              <a:t>10</a:t>
            </a:r>
            <a:r>
              <a:rPr lang="ja-JP" altLang="en-US" sz="1400" dirty="0">
                <a:ln w="0"/>
                <a:latin typeface="Meiryo UI" panose="020B0604030504040204" pitchFamily="50" charset="-128"/>
                <a:ea typeface="Meiryo UI" panose="020B0604030504040204" pitchFamily="50" charset="-128"/>
              </a:rPr>
              <a:t>日</a:t>
            </a:r>
            <a:r>
              <a:rPr lang="en-US" altLang="ja-JP" sz="1400" dirty="0">
                <a:ln w="0"/>
                <a:latin typeface="Meiryo UI" panose="020B0604030504040204" pitchFamily="50" charset="-128"/>
                <a:ea typeface="Meiryo UI" panose="020B0604030504040204" pitchFamily="50" charset="-128"/>
              </a:rPr>
              <a:t>(</a:t>
            </a:r>
            <a:r>
              <a:rPr lang="ja-JP" altLang="en-US" sz="1400" dirty="0">
                <a:ln w="0"/>
                <a:latin typeface="Meiryo UI" panose="020B0604030504040204" pitchFamily="50" charset="-128"/>
                <a:ea typeface="Meiryo UI" panose="020B0604030504040204" pitchFamily="50" charset="-128"/>
              </a:rPr>
              <a:t>金</a:t>
            </a:r>
            <a:r>
              <a:rPr lang="en-US" altLang="ja-JP" sz="1400" dirty="0">
                <a:ln w="0"/>
                <a:latin typeface="Meiryo UI" panose="020B0604030504040204" pitchFamily="50" charset="-128"/>
                <a:ea typeface="Meiryo UI" panose="020B0604030504040204" pitchFamily="50" charset="-128"/>
              </a:rPr>
              <a:t>)</a:t>
            </a:r>
          </a:p>
          <a:p>
            <a:r>
              <a:rPr lang="en-US" altLang="ja-JP" sz="1400" dirty="0">
                <a:ln w="0"/>
                <a:latin typeface="Meiryo UI" panose="020B0604030504040204" pitchFamily="50" charset="-128"/>
                <a:ea typeface="Meiryo UI" panose="020B0604030504040204" pitchFamily="50" charset="-128"/>
              </a:rPr>
              <a:t>10:30</a:t>
            </a:r>
            <a:r>
              <a:rPr lang="ja-JP" altLang="en-US" sz="1400" dirty="0">
                <a:ln w="0"/>
                <a:latin typeface="Meiryo UI" panose="020B0604030504040204" pitchFamily="50" charset="-128"/>
                <a:ea typeface="Meiryo UI" panose="020B0604030504040204" pitchFamily="50" charset="-128"/>
              </a:rPr>
              <a:t>～</a:t>
            </a:r>
            <a:r>
              <a:rPr lang="en-US" altLang="ja-JP" sz="1400" dirty="0">
                <a:ln w="0"/>
                <a:latin typeface="Meiryo UI" panose="020B0604030504040204" pitchFamily="50" charset="-128"/>
                <a:ea typeface="Meiryo UI" panose="020B0604030504040204" pitchFamily="50" charset="-128"/>
              </a:rPr>
              <a:t>12:00</a:t>
            </a:r>
          </a:p>
          <a:p>
            <a:endParaRPr lang="en-US" altLang="ja-JP" sz="1400" dirty="0">
              <a:ln w="0"/>
              <a:latin typeface="Meiryo UI" panose="020B0604030504040204" pitchFamily="50" charset="-128"/>
              <a:ea typeface="Meiryo UI" panose="020B0604030504040204" pitchFamily="50" charset="-128"/>
            </a:endParaRPr>
          </a:p>
          <a:p>
            <a:r>
              <a:rPr lang="ja-JP" altLang="en-US" sz="1400" b="1" dirty="0">
                <a:ln w="0"/>
                <a:highlight>
                  <a:srgbClr val="FFFF00"/>
                </a:highlight>
                <a:latin typeface="Meiryo UI" panose="020B0604030504040204" pitchFamily="50" charset="-128"/>
                <a:ea typeface="Meiryo UI" panose="020B0604030504040204" pitchFamily="50" charset="-128"/>
              </a:rPr>
              <a:t>開催場所</a:t>
            </a:r>
            <a:endParaRPr lang="en-US" altLang="ja-JP" sz="1400" b="1" dirty="0">
              <a:ln w="0"/>
              <a:highlight>
                <a:srgbClr val="FFFF00"/>
              </a:highlight>
              <a:latin typeface="Meiryo UI" panose="020B0604030504040204" pitchFamily="50" charset="-128"/>
              <a:ea typeface="Meiryo UI" panose="020B0604030504040204" pitchFamily="50" charset="-128"/>
            </a:endParaRPr>
          </a:p>
          <a:p>
            <a:r>
              <a:rPr lang="en-US" altLang="ja-JP" sz="1400" dirty="0">
                <a:ln w="0"/>
                <a:latin typeface="Meiryo UI"/>
                <a:ea typeface="Meiryo UI"/>
              </a:rPr>
              <a:t>JTB</a:t>
            </a:r>
            <a:r>
              <a:rPr lang="ja-JP" altLang="en-US" sz="1400" dirty="0">
                <a:ln w="0"/>
                <a:latin typeface="Meiryo UI"/>
                <a:ea typeface="Meiryo UI"/>
              </a:rPr>
              <a:t>トラベルゲート立川　店内</a:t>
            </a:r>
            <a:endParaRPr lang="en-US" altLang="ja-JP" sz="1400" dirty="0">
              <a:ln w="0"/>
              <a:latin typeface="Meiryo UI" panose="020B0604030504040204" pitchFamily="50" charset="-128"/>
              <a:ea typeface="Meiryo UI" panose="020B0604030504040204" pitchFamily="50" charset="-128"/>
            </a:endParaRPr>
          </a:p>
          <a:p>
            <a:r>
              <a:rPr lang="ja-JP" altLang="en-US" sz="1400" dirty="0">
                <a:ln w="0"/>
                <a:latin typeface="Meiryo UI" panose="020B0604030504040204" pitchFamily="50" charset="-128"/>
                <a:ea typeface="Meiryo UI" panose="020B0604030504040204" pitchFamily="50" charset="-128"/>
              </a:rPr>
              <a:t>（立川駅北口伊勢丹</a:t>
            </a:r>
            <a:r>
              <a:rPr lang="en-US" altLang="ja-JP" sz="1400" dirty="0">
                <a:ln w="0"/>
                <a:latin typeface="Meiryo UI" panose="020B0604030504040204" pitchFamily="50" charset="-128"/>
                <a:ea typeface="Meiryo UI" panose="020B0604030504040204" pitchFamily="50" charset="-128"/>
              </a:rPr>
              <a:t>1</a:t>
            </a:r>
            <a:r>
              <a:rPr lang="ja-JP" altLang="en-US" sz="1400" dirty="0">
                <a:ln w="0"/>
                <a:latin typeface="Meiryo UI" panose="020B0604030504040204" pitchFamily="50" charset="-128"/>
                <a:ea typeface="Meiryo UI" panose="020B0604030504040204" pitchFamily="50" charset="-128"/>
              </a:rPr>
              <a:t>階）</a:t>
            </a:r>
            <a:endParaRPr lang="en-US" altLang="ja-JP" sz="1400" dirty="0">
              <a:ln w="0"/>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942612A1-1FB7-F4C9-F765-45263EF3C0CF}"/>
              </a:ext>
            </a:extLst>
          </p:cNvPr>
          <p:cNvSpPr/>
          <p:nvPr/>
        </p:nvSpPr>
        <p:spPr>
          <a:xfrm>
            <a:off x="4826762" y="8443222"/>
            <a:ext cx="2518691" cy="169154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EB547920-065A-449E-93F7-BACE08D17807}"/>
              </a:ext>
            </a:extLst>
          </p:cNvPr>
          <p:cNvSpPr/>
          <p:nvPr/>
        </p:nvSpPr>
        <p:spPr>
          <a:xfrm>
            <a:off x="4852487" y="8480016"/>
            <a:ext cx="2420176" cy="429990"/>
          </a:xfrm>
          <a:prstGeom prst="rect">
            <a:avLst/>
          </a:prstGeom>
          <a:noFill/>
        </p:spPr>
        <p:txBody>
          <a:bodyPr wrap="square" lIns="91440" tIns="45720" rIns="91440" bIns="45720">
            <a:spAutoFit/>
          </a:bodyPr>
          <a:lstStyle/>
          <a:p>
            <a:r>
              <a:rPr lang="ja-JP" altLang="en-US" sz="1400" b="1" dirty="0">
                <a:ln w="0"/>
                <a:highlight>
                  <a:srgbClr val="FFFF00"/>
                </a:highlight>
                <a:latin typeface="Meiryo UI" panose="020B0604030504040204" pitchFamily="50" charset="-128"/>
                <a:ea typeface="Meiryo UI" panose="020B0604030504040204" pitchFamily="50" charset="-128"/>
              </a:rPr>
              <a:t>お問合せ</a:t>
            </a:r>
            <a:endParaRPr lang="en-US" altLang="ja-JP" sz="1400" b="1" dirty="0">
              <a:ln w="0"/>
              <a:latin typeface="Meiryo UI" panose="020B0604030504040204" pitchFamily="50" charset="-128"/>
              <a:ea typeface="Meiryo UI" panose="020B0604030504040204" pitchFamily="50" charset="-128"/>
            </a:endParaRPr>
          </a:p>
          <a:p>
            <a:pPr>
              <a:lnSpc>
                <a:spcPts val="900"/>
              </a:lnSpc>
            </a:pPr>
            <a:endParaRPr lang="en-US" altLang="ja-JP" sz="1400" dirty="0">
              <a:ln w="0"/>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8BD7715F-7E0F-9CFE-DCD5-002584AC1CDC}"/>
              </a:ext>
            </a:extLst>
          </p:cNvPr>
          <p:cNvSpPr/>
          <p:nvPr/>
        </p:nvSpPr>
        <p:spPr>
          <a:xfrm>
            <a:off x="5928470" y="3143529"/>
            <a:ext cx="896399" cy="523220"/>
          </a:xfrm>
          <a:prstGeom prst="rect">
            <a:avLst/>
          </a:prstGeom>
          <a:noFill/>
        </p:spPr>
        <p:txBody>
          <a:bodyPr wrap="none" lIns="91440" tIns="45720" rIns="91440" bIns="45720">
            <a:spAutoFit/>
          </a:bodyPr>
          <a:lstStyle/>
          <a:p>
            <a:r>
              <a:rPr lang="en-US" altLang="ja-JP" sz="2800" b="1"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a:t>
            </a:r>
            <a:r>
              <a:rPr lang="ja-JP" altLang="en-US" sz="2800" b="1"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金</a:t>
            </a:r>
            <a:r>
              <a:rPr lang="en-US" altLang="ja-JP" sz="2800" b="1"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a:t>
            </a:r>
            <a:endParaRPr lang="en-US" altLang="ja-JP" sz="1050" b="1" cap="none" spc="0"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4A228622-FD4B-6C51-412C-3F41EB8487CE}"/>
              </a:ext>
            </a:extLst>
          </p:cNvPr>
          <p:cNvSpPr/>
          <p:nvPr/>
        </p:nvSpPr>
        <p:spPr>
          <a:xfrm>
            <a:off x="5837390" y="1982292"/>
            <a:ext cx="1107996" cy="461665"/>
          </a:xfrm>
          <a:prstGeom prst="rect">
            <a:avLst/>
          </a:prstGeom>
          <a:noFill/>
        </p:spPr>
        <p:txBody>
          <a:bodyPr wrap="none" lIns="91440" tIns="45720" rIns="91440" bIns="45720">
            <a:spAutoFit/>
          </a:bodyPr>
          <a:lstStyle/>
          <a:p>
            <a:r>
              <a:rPr lang="ja-JP" altLang="en-US" sz="2400" b="1" cap="none" spc="0"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開催日</a:t>
            </a:r>
            <a:endParaRPr lang="en-US" altLang="ja-JP" sz="1000" b="1" cap="none" spc="0" dirty="0">
              <a:ln w="76200"/>
              <a:solidFill>
                <a:srgbClr val="FFFF00"/>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pic>
        <p:nvPicPr>
          <p:cNvPr id="51" name="図 50" descr="ロゴ, 会社名&#10;&#10;自動的に生成された説明">
            <a:extLst>
              <a:ext uri="{FF2B5EF4-FFF2-40B4-BE49-F238E27FC236}">
                <a16:creationId xmlns:a16="http://schemas.microsoft.com/office/drawing/2014/main" id="{F25A786D-6462-2EF2-06DE-B5F042F32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847" y="209617"/>
            <a:ext cx="1081043" cy="1080091"/>
          </a:xfrm>
          <a:prstGeom prst="rect">
            <a:avLst/>
          </a:prstGeom>
        </p:spPr>
      </p:pic>
      <p:pic>
        <p:nvPicPr>
          <p:cNvPr id="57" name="図 56">
            <a:extLst>
              <a:ext uri="{FF2B5EF4-FFF2-40B4-BE49-F238E27FC236}">
                <a16:creationId xmlns:a16="http://schemas.microsoft.com/office/drawing/2014/main" id="{2931ABCE-632B-B7DD-B7D9-0DDDE48B826D}"/>
              </a:ext>
            </a:extLst>
          </p:cNvPr>
          <p:cNvPicPr>
            <a:picLocks noChangeAspect="1"/>
          </p:cNvPicPr>
          <p:nvPr/>
        </p:nvPicPr>
        <p:blipFill>
          <a:blip r:embed="rId5"/>
          <a:stretch>
            <a:fillRect/>
          </a:stretch>
        </p:blipFill>
        <p:spPr>
          <a:xfrm>
            <a:off x="-9" y="10214811"/>
            <a:ext cx="7559675" cy="477002"/>
          </a:xfrm>
          <a:prstGeom prst="rect">
            <a:avLst/>
          </a:prstGeom>
        </p:spPr>
      </p:pic>
      <p:pic>
        <p:nvPicPr>
          <p:cNvPr id="59" name="図 58">
            <a:extLst>
              <a:ext uri="{FF2B5EF4-FFF2-40B4-BE49-F238E27FC236}">
                <a16:creationId xmlns:a16="http://schemas.microsoft.com/office/drawing/2014/main" id="{4A537460-F2BF-2D74-9D41-2AE45E19466A}"/>
              </a:ext>
            </a:extLst>
          </p:cNvPr>
          <p:cNvPicPr>
            <a:picLocks noChangeAspect="1"/>
          </p:cNvPicPr>
          <p:nvPr/>
        </p:nvPicPr>
        <p:blipFill>
          <a:blip r:embed="rId6"/>
          <a:stretch>
            <a:fillRect/>
          </a:stretch>
        </p:blipFill>
        <p:spPr>
          <a:xfrm>
            <a:off x="0" y="4522844"/>
            <a:ext cx="7559675" cy="687242"/>
          </a:xfrm>
          <a:prstGeom prst="rect">
            <a:avLst/>
          </a:prstGeom>
        </p:spPr>
      </p:pic>
      <p:pic>
        <p:nvPicPr>
          <p:cNvPr id="1032" name="Picture 8" descr="0003770897">
            <a:extLst>
              <a:ext uri="{FF2B5EF4-FFF2-40B4-BE49-F238E27FC236}">
                <a16:creationId xmlns:a16="http://schemas.microsoft.com/office/drawing/2014/main" id="{C84C0997-0EC6-BEE4-F8AC-D41E3402BE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5075" y="5328319"/>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025" name="正方形/長方形 1024">
            <a:extLst>
              <a:ext uri="{FF2B5EF4-FFF2-40B4-BE49-F238E27FC236}">
                <a16:creationId xmlns:a16="http://schemas.microsoft.com/office/drawing/2014/main" id="{3567EFEA-8AB5-CAE0-1AE1-F99747FE9944}"/>
              </a:ext>
            </a:extLst>
          </p:cNvPr>
          <p:cNvSpPr/>
          <p:nvPr/>
        </p:nvSpPr>
        <p:spPr>
          <a:xfrm>
            <a:off x="3276383" y="8911821"/>
            <a:ext cx="1261760" cy="523220"/>
          </a:xfrm>
          <a:prstGeom prst="rect">
            <a:avLst/>
          </a:prstGeom>
          <a:noFill/>
        </p:spPr>
        <p:txBody>
          <a:bodyPr wrap="square" lIns="91440" tIns="45720" rIns="91440" bIns="45720" anchor="t">
            <a:spAutoFit/>
          </a:bodyPr>
          <a:lstStyle/>
          <a:p>
            <a:r>
              <a:rPr lang="ja-JP" altLang="en-US" sz="1200" dirty="0">
                <a:ln w="0"/>
                <a:latin typeface="Meiryo UI" panose="020B0604030504040204" pitchFamily="50" charset="-128"/>
                <a:ea typeface="Meiryo UI" panose="020B0604030504040204" pitchFamily="50" charset="-128"/>
              </a:rPr>
              <a:t>◀お申込はこちら</a:t>
            </a:r>
            <a:endParaRPr lang="en-US" altLang="ja-JP" sz="1200" dirty="0">
              <a:ln w="0"/>
              <a:latin typeface="Meiryo UI" panose="020B0604030504040204" pitchFamily="50" charset="-128"/>
              <a:ea typeface="Meiryo UI" panose="020B0604030504040204" pitchFamily="50" charset="-128"/>
            </a:endParaRPr>
          </a:p>
          <a:p>
            <a:r>
              <a:rPr lang="en-US" altLang="ja-JP" sz="800" dirty="0">
                <a:solidFill>
                  <a:srgbClr val="000000"/>
                </a:solidFill>
                <a:latin typeface="Meiryo UI"/>
                <a:ea typeface="Meiryo UI"/>
              </a:rPr>
              <a:t>※</a:t>
            </a:r>
            <a:r>
              <a:rPr lang="en-US" altLang="ja-JP" sz="800" b="0" i="0" dirty="0" err="1">
                <a:solidFill>
                  <a:srgbClr val="000000"/>
                </a:solidFill>
                <a:effectLst/>
                <a:latin typeface="Meiryo UI"/>
                <a:ea typeface="Meiryo UI"/>
              </a:rPr>
              <a:t>Peatix</a:t>
            </a:r>
            <a:r>
              <a:rPr lang="ja-JP" altLang="ja-JP" sz="800" b="0" i="0">
                <a:solidFill>
                  <a:srgbClr val="000000"/>
                </a:solidFill>
                <a:effectLst/>
                <a:latin typeface="Meiryo UI"/>
                <a:ea typeface="Meiryo UI"/>
              </a:rPr>
              <a:t>へのご登録が</a:t>
            </a:r>
            <a:endParaRPr lang="ja-JP" altLang="ja-JP" sz="800">
              <a:solidFill>
                <a:srgbClr val="000000"/>
              </a:solidFill>
              <a:latin typeface="Meiryo UI"/>
              <a:ea typeface="Meiryo UI"/>
            </a:endParaRPr>
          </a:p>
          <a:p>
            <a:r>
              <a:rPr lang="ja-JP" altLang="ja-JP" sz="800" b="0" i="0">
                <a:solidFill>
                  <a:srgbClr val="000000"/>
                </a:solidFill>
                <a:effectLst/>
                <a:latin typeface="Meiryo UI"/>
                <a:ea typeface="Meiryo UI"/>
              </a:rPr>
              <a:t>必要</a:t>
            </a:r>
            <a:r>
              <a:rPr lang="ja-JP" altLang="ja-JP" sz="800">
                <a:solidFill>
                  <a:srgbClr val="000000"/>
                </a:solidFill>
                <a:latin typeface="Meiryo UI"/>
                <a:ea typeface="Meiryo UI"/>
              </a:rPr>
              <a:t>となります。</a:t>
            </a:r>
            <a:endParaRPr lang="ja-JP" altLang="ja-JP" sz="800">
              <a:latin typeface="Meiryo UI"/>
              <a:ea typeface="Meiryo UI"/>
            </a:endParaRPr>
          </a:p>
        </p:txBody>
      </p:sp>
      <p:sp>
        <p:nvSpPr>
          <p:cNvPr id="1031" name="角丸四角形 34">
            <a:extLst>
              <a:ext uri="{FF2B5EF4-FFF2-40B4-BE49-F238E27FC236}">
                <a16:creationId xmlns:a16="http://schemas.microsoft.com/office/drawing/2014/main" id="{453294C8-5337-B332-DEEC-90A663B4917F}"/>
              </a:ext>
            </a:extLst>
          </p:cNvPr>
          <p:cNvSpPr/>
          <p:nvPr/>
        </p:nvSpPr>
        <p:spPr>
          <a:xfrm>
            <a:off x="403627" y="5754239"/>
            <a:ext cx="762883" cy="324694"/>
          </a:xfrm>
          <a:prstGeom prst="roundRect">
            <a:avLst/>
          </a:prstGeom>
          <a:solidFill>
            <a:srgbClr val="FFC000"/>
          </a:solidFill>
          <a:ln>
            <a:noFill/>
          </a:ln>
          <a:scene3d>
            <a:camera prst="orthographicFront"/>
            <a:lightRig rig="threePt" dir="t"/>
          </a:scene3d>
          <a:sp3d>
            <a:bevelT w="508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a:extLst>
              <a:ext uri="{FF2B5EF4-FFF2-40B4-BE49-F238E27FC236}">
                <a16:creationId xmlns:a16="http://schemas.microsoft.com/office/drawing/2014/main" id="{55CE6BED-175E-9C49-E698-A06B0D385000}"/>
              </a:ext>
            </a:extLst>
          </p:cNvPr>
          <p:cNvSpPr/>
          <p:nvPr/>
        </p:nvSpPr>
        <p:spPr>
          <a:xfrm>
            <a:off x="447752" y="5732478"/>
            <a:ext cx="646331" cy="369332"/>
          </a:xfrm>
          <a:prstGeom prst="rect">
            <a:avLst/>
          </a:prstGeom>
          <a:noFill/>
        </p:spPr>
        <p:txBody>
          <a:bodyPr wrap="none" lIns="91440" tIns="45720" rIns="91440" bIns="45720">
            <a:spAutoFit/>
          </a:bodyPr>
          <a:lstStyle/>
          <a:p>
            <a:pPr algn="ctr"/>
            <a:r>
              <a:rPr lang="ja-JP" altLang="en-US" b="1" dirty="0">
                <a:ln w="0"/>
                <a:latin typeface="Meiryo UI" panose="020B0604030504040204" pitchFamily="50" charset="-128"/>
                <a:ea typeface="Meiryo UI" panose="020B0604030504040204" pitchFamily="50" charset="-128"/>
              </a:rPr>
              <a:t>人気</a:t>
            </a:r>
            <a:endParaRPr lang="en-US" altLang="ja-JP" b="1" cap="none" spc="0" dirty="0">
              <a:ln w="0"/>
              <a:solidFill>
                <a:schemeClr val="tx1"/>
              </a:solidFill>
              <a:latin typeface="Meiryo UI" panose="020B0604030504040204" pitchFamily="50" charset="-128"/>
              <a:ea typeface="Meiryo UI" panose="020B0604030504040204" pitchFamily="50" charset="-128"/>
            </a:endParaRPr>
          </a:p>
        </p:txBody>
      </p:sp>
      <p:sp>
        <p:nvSpPr>
          <p:cNvPr id="1033" name="角丸四角形 34">
            <a:extLst>
              <a:ext uri="{FF2B5EF4-FFF2-40B4-BE49-F238E27FC236}">
                <a16:creationId xmlns:a16="http://schemas.microsoft.com/office/drawing/2014/main" id="{86EEA68C-E982-AEEE-244C-67FEE15188EB}"/>
              </a:ext>
            </a:extLst>
          </p:cNvPr>
          <p:cNvSpPr/>
          <p:nvPr/>
        </p:nvSpPr>
        <p:spPr>
          <a:xfrm>
            <a:off x="393050" y="7228571"/>
            <a:ext cx="762883" cy="324694"/>
          </a:xfrm>
          <a:prstGeom prst="roundRect">
            <a:avLst/>
          </a:prstGeom>
          <a:solidFill>
            <a:srgbClr val="FFC000"/>
          </a:solidFill>
          <a:ln>
            <a:noFill/>
          </a:ln>
          <a:scene3d>
            <a:camera prst="orthographicFront"/>
            <a:lightRig rig="threePt" dir="t"/>
          </a:scene3d>
          <a:sp3d>
            <a:bevelT w="508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5E227DF-C5D4-74A1-A887-23DF13B82F01}"/>
              </a:ext>
            </a:extLst>
          </p:cNvPr>
          <p:cNvSpPr/>
          <p:nvPr/>
        </p:nvSpPr>
        <p:spPr>
          <a:xfrm>
            <a:off x="316287" y="7211297"/>
            <a:ext cx="889987" cy="353943"/>
          </a:xfrm>
          <a:prstGeom prst="rect">
            <a:avLst/>
          </a:prstGeom>
          <a:noFill/>
        </p:spPr>
        <p:txBody>
          <a:bodyPr wrap="none" lIns="91440" tIns="45720" rIns="91440" bIns="45720">
            <a:spAutoFit/>
          </a:bodyPr>
          <a:lstStyle/>
          <a:p>
            <a:pPr algn="ctr"/>
            <a:r>
              <a:rPr lang="ja-JP" altLang="en-US" sz="1700" b="1" cap="none" spc="0" dirty="0">
                <a:ln w="0"/>
                <a:solidFill>
                  <a:schemeClr val="tx1"/>
                </a:solidFill>
                <a:latin typeface="Meiryo UI" panose="020B0604030504040204" pitchFamily="50" charset="-128"/>
                <a:ea typeface="Meiryo UI" panose="020B0604030504040204" pitchFamily="50" charset="-128"/>
              </a:rPr>
              <a:t>オススメ</a:t>
            </a:r>
          </a:p>
        </p:txBody>
      </p:sp>
      <p:sp>
        <p:nvSpPr>
          <p:cNvPr id="1035" name="正方形/長方形 1034">
            <a:extLst>
              <a:ext uri="{FF2B5EF4-FFF2-40B4-BE49-F238E27FC236}">
                <a16:creationId xmlns:a16="http://schemas.microsoft.com/office/drawing/2014/main" id="{3A7D2B22-4652-E416-9A0D-3142EC89DD2E}"/>
              </a:ext>
            </a:extLst>
          </p:cNvPr>
          <p:cNvSpPr/>
          <p:nvPr/>
        </p:nvSpPr>
        <p:spPr>
          <a:xfrm>
            <a:off x="4868956" y="8755748"/>
            <a:ext cx="2348172" cy="338554"/>
          </a:xfrm>
          <a:prstGeom prst="rect">
            <a:avLst/>
          </a:prstGeom>
          <a:noFill/>
        </p:spPr>
        <p:txBody>
          <a:bodyPr wrap="square" lIns="91440" tIns="45720" rIns="91440" bIns="45720">
            <a:spAutoFit/>
          </a:bodyPr>
          <a:lstStyle/>
          <a:p>
            <a:r>
              <a:rPr lang="en-US" altLang="ja-JP" sz="1600" b="1" dirty="0" smtClean="0">
                <a:ln w="0"/>
                <a:latin typeface="Meiryo UI" panose="020B0604030504040204" pitchFamily="50" charset="-128"/>
                <a:ea typeface="Meiryo UI" panose="020B0604030504040204" pitchFamily="50" charset="-128"/>
              </a:rPr>
              <a:t>JTB</a:t>
            </a:r>
            <a:r>
              <a:rPr lang="ja-JP" altLang="en-US" sz="1600" b="1" dirty="0" smtClean="0">
                <a:ln w="0"/>
                <a:latin typeface="Meiryo UI" panose="020B0604030504040204" pitchFamily="50" charset="-128"/>
                <a:ea typeface="Meiryo UI" panose="020B0604030504040204" pitchFamily="50" charset="-128"/>
              </a:rPr>
              <a:t>八王子北口店</a:t>
            </a:r>
            <a:endParaRPr lang="en-US" altLang="ja-JP" sz="1600" b="1" dirty="0">
              <a:ln w="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A0EBD4F3-2A29-D75E-AD0C-1C40FC6333E3}"/>
              </a:ext>
            </a:extLst>
          </p:cNvPr>
          <p:cNvSpPr/>
          <p:nvPr/>
        </p:nvSpPr>
        <p:spPr>
          <a:xfrm>
            <a:off x="4868956" y="9043527"/>
            <a:ext cx="2032017" cy="276999"/>
          </a:xfrm>
          <a:prstGeom prst="rect">
            <a:avLst/>
          </a:prstGeom>
          <a:noFill/>
        </p:spPr>
        <p:txBody>
          <a:bodyPr wrap="square" lIns="91440" tIns="45720" rIns="91440" bIns="45720">
            <a:spAutoFit/>
          </a:bodyPr>
          <a:lstStyle/>
          <a:p>
            <a:r>
              <a:rPr lang="ja-JP" altLang="en-US" sz="1200" dirty="0">
                <a:ln w="0"/>
                <a:latin typeface="Meiryo UI" panose="020B0604030504040204" pitchFamily="50" charset="-128"/>
                <a:ea typeface="Meiryo UI" panose="020B0604030504040204" pitchFamily="50" charset="-128"/>
              </a:rPr>
              <a:t>電話番号</a:t>
            </a:r>
            <a:r>
              <a:rPr lang="en-US" altLang="ja-JP" sz="1200" dirty="0" smtClean="0">
                <a:ln w="0"/>
                <a:latin typeface="Meiryo UI" panose="020B0604030504040204" pitchFamily="50" charset="-128"/>
                <a:ea typeface="Meiryo UI" panose="020B0604030504040204" pitchFamily="50" charset="-128"/>
              </a:rPr>
              <a:t>042‐633‐5911</a:t>
            </a:r>
            <a:endParaRPr lang="en-US" altLang="ja-JP" sz="1200" dirty="0">
              <a:ln w="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E584119-FB2E-8578-F299-0202FCE29D71}"/>
              </a:ext>
            </a:extLst>
          </p:cNvPr>
          <p:cNvSpPr/>
          <p:nvPr/>
        </p:nvSpPr>
        <p:spPr>
          <a:xfrm>
            <a:off x="4868956" y="9278598"/>
            <a:ext cx="2032017" cy="276999"/>
          </a:xfrm>
          <a:prstGeom prst="rect">
            <a:avLst/>
          </a:prstGeom>
          <a:noFill/>
        </p:spPr>
        <p:txBody>
          <a:bodyPr wrap="square" lIns="91440" tIns="45720" rIns="91440" bIns="45720">
            <a:spAutoFit/>
          </a:bodyPr>
          <a:lstStyle/>
          <a:p>
            <a:r>
              <a:rPr lang="ja-JP" altLang="en-US" sz="1200" dirty="0">
                <a:ln w="0"/>
                <a:latin typeface="Meiryo UI" panose="020B0604030504040204" pitchFamily="50" charset="-128"/>
                <a:ea typeface="Meiryo UI" panose="020B0604030504040204" pitchFamily="50" charset="-128"/>
              </a:rPr>
              <a:t>営業時間</a:t>
            </a:r>
            <a:r>
              <a:rPr lang="en-US" altLang="ja-JP" sz="1200" dirty="0">
                <a:ln w="0"/>
                <a:latin typeface="Meiryo UI" panose="020B0604030504040204" pitchFamily="50" charset="-128"/>
                <a:ea typeface="Meiryo UI" panose="020B0604030504040204" pitchFamily="50" charset="-128"/>
              </a:rPr>
              <a:t>10:00</a:t>
            </a:r>
            <a:r>
              <a:rPr lang="ja-JP" altLang="en-US" sz="1200" dirty="0">
                <a:ln w="0"/>
                <a:latin typeface="Meiryo UI" panose="020B0604030504040204" pitchFamily="50" charset="-128"/>
                <a:ea typeface="Meiryo UI" panose="020B0604030504040204" pitchFamily="50" charset="-128"/>
              </a:rPr>
              <a:t>～</a:t>
            </a:r>
            <a:r>
              <a:rPr lang="en-US" altLang="ja-JP" sz="1200" dirty="0">
                <a:ln w="0"/>
                <a:latin typeface="Meiryo UI" panose="020B0604030504040204" pitchFamily="50" charset="-128"/>
                <a:ea typeface="Meiryo UI" panose="020B0604030504040204" pitchFamily="50" charset="-128"/>
              </a:rPr>
              <a:t>18</a:t>
            </a:r>
            <a:r>
              <a:rPr lang="ja-JP" altLang="en-US" sz="1200" dirty="0">
                <a:ln w="0"/>
                <a:latin typeface="Meiryo UI" panose="020B0604030504040204" pitchFamily="50" charset="-128"/>
                <a:ea typeface="Meiryo UI" panose="020B0604030504040204" pitchFamily="50" charset="-128"/>
              </a:rPr>
              <a:t>：</a:t>
            </a:r>
            <a:r>
              <a:rPr lang="en-US" altLang="ja-JP" sz="1200" dirty="0">
                <a:ln w="0"/>
                <a:latin typeface="Meiryo UI" panose="020B0604030504040204" pitchFamily="50" charset="-128"/>
                <a:ea typeface="Meiryo UI" panose="020B0604030504040204" pitchFamily="50" charset="-128"/>
              </a:rPr>
              <a:t>00</a:t>
            </a:r>
          </a:p>
        </p:txBody>
      </p:sp>
      <p:sp>
        <p:nvSpPr>
          <p:cNvPr id="6" name="正方形/長方形 5">
            <a:extLst>
              <a:ext uri="{FF2B5EF4-FFF2-40B4-BE49-F238E27FC236}">
                <a16:creationId xmlns:a16="http://schemas.microsoft.com/office/drawing/2014/main" id="{213F66CA-DC5F-8C1B-9B07-AB95467FF0FE}"/>
              </a:ext>
            </a:extLst>
          </p:cNvPr>
          <p:cNvSpPr/>
          <p:nvPr/>
        </p:nvSpPr>
        <p:spPr>
          <a:xfrm>
            <a:off x="5353904" y="9787189"/>
            <a:ext cx="1307793" cy="276999"/>
          </a:xfrm>
          <a:prstGeom prst="rect">
            <a:avLst/>
          </a:prstGeom>
          <a:noFill/>
        </p:spPr>
        <p:txBody>
          <a:bodyPr wrap="square" lIns="91440" tIns="45720" rIns="91440" bIns="45720">
            <a:spAutoFit/>
          </a:bodyPr>
          <a:lstStyle/>
          <a:p>
            <a:r>
              <a:rPr lang="ja-JP" altLang="en-US" sz="1200" dirty="0">
                <a:ln w="0"/>
                <a:latin typeface="Meiryo UI" panose="020B0604030504040204" pitchFamily="50" charset="-128"/>
                <a:ea typeface="Meiryo UI" panose="020B0604030504040204" pitchFamily="50" charset="-128"/>
              </a:rPr>
              <a:t>店舗</a:t>
            </a:r>
            <a:r>
              <a:rPr lang="en-US" altLang="ja-JP" sz="1200" dirty="0">
                <a:ln w="0"/>
                <a:latin typeface="Meiryo UI" panose="020B0604030504040204" pitchFamily="50" charset="-128"/>
                <a:ea typeface="Meiryo UI" panose="020B0604030504040204" pitchFamily="50" charset="-128"/>
              </a:rPr>
              <a:t>HP</a:t>
            </a:r>
            <a:r>
              <a:rPr lang="ja-JP" altLang="en-US" sz="1200" dirty="0">
                <a:ln w="0"/>
                <a:latin typeface="Meiryo UI" panose="020B0604030504040204" pitchFamily="50" charset="-128"/>
                <a:ea typeface="Meiryo UI" panose="020B0604030504040204" pitchFamily="50" charset="-128"/>
              </a:rPr>
              <a:t>はこちら▶</a:t>
            </a:r>
            <a:endParaRPr lang="en-US" altLang="ja-JP" sz="1200" dirty="0">
              <a:ln w="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027203D8-A8E4-FD12-FBFE-0ED6DA2C81AC}"/>
              </a:ext>
            </a:extLst>
          </p:cNvPr>
          <p:cNvSpPr/>
          <p:nvPr/>
        </p:nvSpPr>
        <p:spPr>
          <a:xfrm>
            <a:off x="2536623" y="8510131"/>
            <a:ext cx="1085100" cy="429990"/>
          </a:xfrm>
          <a:prstGeom prst="rect">
            <a:avLst/>
          </a:prstGeom>
          <a:noFill/>
        </p:spPr>
        <p:txBody>
          <a:bodyPr wrap="square" lIns="91440" tIns="45720" rIns="91440" bIns="45720">
            <a:spAutoFit/>
          </a:bodyPr>
          <a:lstStyle/>
          <a:p>
            <a:r>
              <a:rPr lang="ja-JP" altLang="en-US" sz="1400" b="1" dirty="0">
                <a:ln w="0"/>
                <a:highlight>
                  <a:srgbClr val="FFFF00"/>
                </a:highlight>
                <a:latin typeface="Meiryo UI" panose="020B0604030504040204" pitchFamily="50" charset="-128"/>
                <a:ea typeface="Meiryo UI" panose="020B0604030504040204" pitchFamily="50" charset="-128"/>
              </a:rPr>
              <a:t>お申込み</a:t>
            </a:r>
            <a:endParaRPr lang="en-US" altLang="ja-JP" sz="1400" b="1" dirty="0">
              <a:ln w="0"/>
              <a:latin typeface="Meiryo UI" panose="020B0604030504040204" pitchFamily="50" charset="-128"/>
              <a:ea typeface="Meiryo UI" panose="020B0604030504040204" pitchFamily="50" charset="-128"/>
            </a:endParaRPr>
          </a:p>
          <a:p>
            <a:pPr>
              <a:lnSpc>
                <a:spcPts val="900"/>
              </a:lnSpc>
            </a:pPr>
            <a:endParaRPr lang="en-US" altLang="ja-JP" sz="1400" dirty="0">
              <a:ln w="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D6F28B9E-423C-C1F1-0002-272FD6CD8440}"/>
              </a:ext>
            </a:extLst>
          </p:cNvPr>
          <p:cNvSpPr/>
          <p:nvPr/>
        </p:nvSpPr>
        <p:spPr>
          <a:xfrm>
            <a:off x="598524" y="4635231"/>
            <a:ext cx="3214341" cy="430887"/>
          </a:xfrm>
          <a:prstGeom prst="rect">
            <a:avLst/>
          </a:prstGeom>
          <a:noFill/>
        </p:spPr>
        <p:txBody>
          <a:bodyPr wrap="none" lIns="91440" tIns="45720" rIns="91440" bIns="45720">
            <a:spAutoFit/>
          </a:bodyPr>
          <a:lstStyle/>
          <a:p>
            <a:pPr algn="ctr"/>
            <a:r>
              <a:rPr lang="ja-JP" altLang="en-US" sz="2200" b="1"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panose="02020600040205080304" pitchFamily="18" charset="-128"/>
                <a:ea typeface="ＭＳ Ｐ明朝" panose="02020600040205080304" pitchFamily="18" charset="-128"/>
              </a:rPr>
              <a:t>ホーランド・アメリカ・ライン</a:t>
            </a:r>
            <a:endParaRPr lang="ja-JP" altLang="en-US" sz="2200" b="1" cap="none" spc="0"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panose="02020600040205080304" pitchFamily="18" charset="-128"/>
              <a:ea typeface="ＭＳ Ｐ明朝" panose="02020600040205080304" pitchFamily="18" charset="-128"/>
            </a:endParaRPr>
          </a:p>
        </p:txBody>
      </p:sp>
      <p:sp>
        <p:nvSpPr>
          <p:cNvPr id="13" name="正方形/長方形 12">
            <a:extLst>
              <a:ext uri="{FF2B5EF4-FFF2-40B4-BE49-F238E27FC236}">
                <a16:creationId xmlns:a16="http://schemas.microsoft.com/office/drawing/2014/main" id="{779A5854-5AAC-C63C-9425-AF04A7D36472}"/>
              </a:ext>
            </a:extLst>
          </p:cNvPr>
          <p:cNvSpPr/>
          <p:nvPr/>
        </p:nvSpPr>
        <p:spPr>
          <a:xfrm>
            <a:off x="3379635" y="4559510"/>
            <a:ext cx="3893028" cy="584775"/>
          </a:xfrm>
          <a:prstGeom prst="rect">
            <a:avLst/>
          </a:prstGeom>
          <a:noFill/>
        </p:spPr>
        <p:txBody>
          <a:bodyPr wrap="square" lIns="91440" tIns="45720" rIns="91440" bIns="45720" anchor="t">
            <a:spAutoFit/>
          </a:bodyPr>
          <a:lstStyle/>
          <a:p>
            <a:pPr algn="ctr"/>
            <a:r>
              <a:rPr lang="en-US" altLang="ja-JP" sz="1600" b="1" cap="none" spc="0"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a:ea typeface="ＭＳ Ｐ明朝"/>
              </a:rPr>
              <a:t>150</a:t>
            </a:r>
            <a:r>
              <a:rPr lang="ja-JP" altLang="en-US" sz="1600" b="1" cap="none" spc="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a:ea typeface="ＭＳ Ｐ明朝"/>
              </a:rPr>
              <a:t>年</a:t>
            </a:r>
            <a:r>
              <a:rPr lang="ja-JP" altLang="en-US" sz="1600" b="1">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a:ea typeface="ＭＳ Ｐ明朝"/>
              </a:rPr>
              <a:t>の歴史と伝統を誇る</a:t>
            </a:r>
            <a:endParaRPr lang="en-US" altLang="ja-JP" sz="1600" b="1">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a:ea typeface="ＭＳ Ｐ明朝"/>
            </a:endParaRPr>
          </a:p>
          <a:p>
            <a:pPr algn="ctr"/>
            <a:r>
              <a:rPr lang="ja-JP" altLang="en-US" sz="1600" b="1"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panose="02020600040205080304" pitchFamily="18" charset="-128"/>
                <a:ea typeface="ＭＳ Ｐ明朝" panose="02020600040205080304" pitchFamily="18" charset="-128"/>
              </a:rPr>
              <a:t>優雅な大人のクルーズ船</a:t>
            </a:r>
            <a:endParaRPr lang="ja-JP" altLang="en-US" sz="1600" b="1" cap="none" spc="0" dirty="0">
              <a:ln w="76200"/>
              <a:solidFill>
                <a:schemeClr val="bg1"/>
              </a:solidFill>
              <a:effectLst>
                <a:glow rad="139700">
                  <a:schemeClr val="tx1">
                    <a:lumMod val="95000"/>
                    <a:lumOff val="5000"/>
                    <a:alpha val="40000"/>
                  </a:schemeClr>
                </a:glow>
                <a:outerShdw blurRad="38100" dist="19050" dir="2700000" algn="tl" rotWithShape="0">
                  <a:schemeClr val="dk1">
                    <a:alpha val="40000"/>
                  </a:schemeClr>
                </a:outerShdw>
              </a:effectLst>
              <a:latin typeface="ＭＳ Ｐ明朝" panose="02020600040205080304" pitchFamily="18" charset="-128"/>
              <a:ea typeface="ＭＳ Ｐ明朝" panose="02020600040205080304" pitchFamily="18" charset="-128"/>
            </a:endParaRPr>
          </a:p>
        </p:txBody>
      </p:sp>
      <p:sp>
        <p:nvSpPr>
          <p:cNvPr id="14" name="正方形/長方形 13">
            <a:extLst>
              <a:ext uri="{FF2B5EF4-FFF2-40B4-BE49-F238E27FC236}">
                <a16:creationId xmlns:a16="http://schemas.microsoft.com/office/drawing/2014/main" id="{4D358754-57BA-3F2A-DE5F-5FB7018253DD}"/>
              </a:ext>
            </a:extLst>
          </p:cNvPr>
          <p:cNvSpPr/>
          <p:nvPr/>
        </p:nvSpPr>
        <p:spPr>
          <a:xfrm>
            <a:off x="1147177" y="6872593"/>
            <a:ext cx="4422668" cy="1569660"/>
          </a:xfrm>
          <a:prstGeom prst="rect">
            <a:avLst/>
          </a:prstGeom>
          <a:noFill/>
        </p:spPr>
        <p:txBody>
          <a:bodyPr wrap="square" lIns="91440" tIns="45720" rIns="91440" bIns="45720" anchor="t">
            <a:spAutoFit/>
          </a:bodyPr>
          <a:lstStyle/>
          <a:p>
            <a:r>
              <a:rPr lang="en-US" altLang="ja-JP" sz="1600" b="1" cap="none" spc="0" dirty="0">
                <a:ln w="0"/>
                <a:solidFill>
                  <a:schemeClr val="tx1"/>
                </a:solidFill>
                <a:latin typeface="Meiryo UI" panose="020B0604030504040204" pitchFamily="50" charset="-128"/>
                <a:ea typeface="Meiryo UI" panose="020B0604030504040204" pitchFamily="50" charset="-128"/>
              </a:rPr>
              <a:t>MS</a:t>
            </a:r>
            <a:r>
              <a:rPr lang="ja-JP" altLang="en-US" sz="1600" b="1" dirty="0">
                <a:ln w="0"/>
                <a:latin typeface="Meiryo UI" panose="020B0604030504040204" pitchFamily="50" charset="-128"/>
                <a:ea typeface="Meiryo UI" panose="020B0604030504040204" pitchFamily="50" charset="-128"/>
              </a:rPr>
              <a:t>ニューアムステルダム　添乗員同行</a:t>
            </a:r>
            <a:endParaRPr lang="en-US" altLang="ja-JP" sz="1600" b="1" dirty="0">
              <a:ln w="0"/>
              <a:latin typeface="Meiryo UI" panose="020B0604030504040204" pitchFamily="50" charset="-128"/>
              <a:ea typeface="Meiryo UI" panose="020B0604030504040204" pitchFamily="50" charset="-128"/>
            </a:endParaRPr>
          </a:p>
          <a:p>
            <a:r>
              <a:rPr lang="ja-JP" altLang="en-US" sz="1600" b="1" dirty="0">
                <a:ln w="0"/>
                <a:latin typeface="Meiryo UI" panose="020B0604030504040204" pitchFamily="50" charset="-128"/>
                <a:ea typeface="Meiryo UI" panose="020B0604030504040204" pitchFamily="50" charset="-128"/>
              </a:rPr>
              <a:t>デナリ国立公園とアラスカクルーズ</a:t>
            </a:r>
            <a:r>
              <a:rPr lang="en-US" altLang="ja-JP" sz="1600" b="1" dirty="0">
                <a:ln w="0"/>
                <a:latin typeface="Meiryo UI" panose="020B0604030504040204" pitchFamily="50" charset="-128"/>
                <a:ea typeface="Meiryo UI" panose="020B0604030504040204" pitchFamily="50" charset="-128"/>
              </a:rPr>
              <a:t>13</a:t>
            </a:r>
            <a:r>
              <a:rPr lang="ja-JP" altLang="en-US" sz="1600" b="1" dirty="0">
                <a:ln w="0"/>
                <a:latin typeface="Meiryo UI" panose="020B0604030504040204" pitchFamily="50" charset="-128"/>
                <a:ea typeface="Meiryo UI" panose="020B0604030504040204" pitchFamily="50" charset="-128"/>
              </a:rPr>
              <a:t>日間</a:t>
            </a:r>
            <a:endParaRPr lang="en-US" altLang="ja-JP" sz="1600" b="1" cap="none" spc="0" dirty="0">
              <a:ln w="0"/>
              <a:solidFill>
                <a:schemeClr val="tx1"/>
              </a:solidFill>
              <a:latin typeface="Meiryo UI" panose="020B0604030504040204" pitchFamily="50" charset="-128"/>
              <a:ea typeface="Meiryo UI" panose="020B0604030504040204" pitchFamily="50" charset="-128"/>
            </a:endParaRPr>
          </a:p>
          <a:p>
            <a:r>
              <a:rPr lang="en-US" altLang="ja-JP" sz="1600" b="1" dirty="0">
                <a:ln w="0"/>
                <a:latin typeface="Meiryo UI"/>
                <a:ea typeface="Meiryo UI"/>
              </a:rPr>
              <a:t>2024/8/1(</a:t>
            </a:r>
            <a:r>
              <a:rPr lang="ja-JP" altLang="en-US" sz="1600" b="1" dirty="0">
                <a:ln w="0"/>
                <a:latin typeface="Meiryo UI"/>
                <a:ea typeface="Meiryo UI"/>
              </a:rPr>
              <a:t>木</a:t>
            </a:r>
            <a:r>
              <a:rPr lang="en-US" altLang="ja-JP" sz="1600" b="1" dirty="0">
                <a:ln w="0"/>
                <a:latin typeface="Meiryo UI"/>
                <a:ea typeface="Meiryo UI"/>
              </a:rPr>
              <a:t>)</a:t>
            </a:r>
            <a:r>
              <a:rPr lang="ja-JP" altLang="en-US" sz="1600" b="1" dirty="0">
                <a:ln w="0"/>
                <a:latin typeface="Meiryo UI"/>
                <a:ea typeface="Meiryo UI"/>
              </a:rPr>
              <a:t>発、</a:t>
            </a:r>
            <a:r>
              <a:rPr lang="en-US" altLang="ja-JP" sz="1600" b="1" dirty="0">
                <a:ln w="0"/>
                <a:latin typeface="Meiryo UI"/>
                <a:ea typeface="Meiryo UI"/>
              </a:rPr>
              <a:t>8/29(</a:t>
            </a:r>
            <a:r>
              <a:rPr lang="ja-JP" altLang="en-US" sz="1600" b="1" dirty="0">
                <a:ln w="0"/>
                <a:latin typeface="Meiryo UI"/>
                <a:ea typeface="Meiryo UI"/>
              </a:rPr>
              <a:t>木</a:t>
            </a:r>
            <a:r>
              <a:rPr lang="en-US" altLang="ja-JP" sz="1600" b="1" dirty="0">
                <a:ln w="0"/>
                <a:latin typeface="Meiryo UI"/>
                <a:ea typeface="Meiryo UI"/>
              </a:rPr>
              <a:t>)</a:t>
            </a:r>
            <a:r>
              <a:rPr lang="ja-JP" altLang="en-US" sz="1600" b="1" dirty="0">
                <a:ln w="0"/>
                <a:latin typeface="Meiryo UI"/>
                <a:ea typeface="Meiryo UI"/>
              </a:rPr>
              <a:t>発</a:t>
            </a:r>
            <a:endParaRPr lang="en-US" altLang="ja-JP" sz="1600" dirty="0">
              <a:ln w="0"/>
              <a:latin typeface="Meiryo UI"/>
              <a:ea typeface="Meiryo UI"/>
            </a:endParaRPr>
          </a:p>
          <a:p>
            <a:pPr algn="l"/>
            <a:r>
              <a:rPr lang="ja-JP" altLang="en-US" sz="1200" b="0" i="0" dirty="0">
                <a:solidFill>
                  <a:srgbClr val="000000"/>
                </a:solidFill>
                <a:effectLst/>
                <a:latin typeface="Meiryo UI" panose="020B0604030504040204" pitchFamily="50" charset="-128"/>
                <a:ea typeface="Meiryo UI" panose="020B0604030504040204" pitchFamily="50" charset="-128"/>
              </a:rPr>
              <a:t>ホーランド・アメリカ・ラインはアラスカのクルーズを始めて</a:t>
            </a:r>
            <a:r>
              <a:rPr lang="en-US" altLang="ja-JP" sz="1200" b="0" i="0" dirty="0">
                <a:solidFill>
                  <a:srgbClr val="000000"/>
                </a:solidFill>
                <a:effectLst/>
                <a:latin typeface="Meiryo UI" panose="020B0604030504040204" pitchFamily="50" charset="-128"/>
                <a:ea typeface="Meiryo UI" panose="020B0604030504040204" pitchFamily="50" charset="-128"/>
              </a:rPr>
              <a:t>75</a:t>
            </a:r>
            <a:r>
              <a:rPr lang="ja-JP" altLang="en-US" sz="1200" b="0" i="0" dirty="0">
                <a:solidFill>
                  <a:srgbClr val="000000"/>
                </a:solidFill>
                <a:effectLst/>
                <a:latin typeface="Meiryo UI" panose="020B0604030504040204" pitchFamily="50" charset="-128"/>
                <a:ea typeface="Meiryo UI" panose="020B0604030504040204" pitchFamily="50" charset="-128"/>
              </a:rPr>
              <a:t>年と長い歴史があります。当ツアーでは巨大な氷河をはじめとした手つかずの大自然をたっぷりとご堪能いただきます。</a:t>
            </a:r>
          </a:p>
          <a:p>
            <a:endParaRPr lang="en-US" altLang="ja-JP" sz="1200" dirty="0">
              <a:ln w="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D541C86C-DE26-355C-42AF-9D988AEE1E8C}"/>
              </a:ext>
            </a:extLst>
          </p:cNvPr>
          <p:cNvSpPr/>
          <p:nvPr/>
        </p:nvSpPr>
        <p:spPr>
          <a:xfrm>
            <a:off x="2536623" y="9552091"/>
            <a:ext cx="2032017" cy="645433"/>
          </a:xfrm>
          <a:prstGeom prst="rect">
            <a:avLst/>
          </a:prstGeom>
          <a:noFill/>
        </p:spPr>
        <p:txBody>
          <a:bodyPr wrap="square" lIns="91440" tIns="45720" rIns="91440" bIns="45720">
            <a:spAutoFit/>
          </a:bodyPr>
          <a:lstStyle/>
          <a:p>
            <a:r>
              <a:rPr lang="ja-JP" altLang="en-US" sz="1400" b="1" dirty="0">
                <a:ln w="0"/>
                <a:highlight>
                  <a:srgbClr val="FFFF00"/>
                </a:highlight>
                <a:latin typeface="Meiryo UI" panose="020B0604030504040204" pitchFamily="50" charset="-128"/>
                <a:ea typeface="Meiryo UI" panose="020B0604030504040204" pitchFamily="50" charset="-128"/>
              </a:rPr>
              <a:t>お申込み締切</a:t>
            </a:r>
            <a:endParaRPr lang="en-US" altLang="ja-JP" sz="1400" b="1" dirty="0">
              <a:ln w="0"/>
              <a:highlight>
                <a:srgbClr val="FFFF00"/>
              </a:highlight>
              <a:latin typeface="Meiryo UI" panose="020B0604030504040204" pitchFamily="50" charset="-128"/>
              <a:ea typeface="Meiryo UI" panose="020B0604030504040204" pitchFamily="50" charset="-128"/>
            </a:endParaRPr>
          </a:p>
          <a:p>
            <a:r>
              <a:rPr lang="en-US" altLang="ja-JP" sz="1400" dirty="0">
                <a:ln w="0"/>
                <a:latin typeface="Meiryo UI" panose="020B0604030504040204" pitchFamily="50" charset="-128"/>
                <a:ea typeface="Meiryo UI" panose="020B0604030504040204" pitchFamily="50" charset="-128"/>
              </a:rPr>
              <a:t>2024</a:t>
            </a:r>
            <a:r>
              <a:rPr lang="ja-JP" altLang="en-US" sz="1400" dirty="0">
                <a:ln w="0"/>
                <a:latin typeface="Meiryo UI" panose="020B0604030504040204" pitchFamily="50" charset="-128"/>
                <a:ea typeface="Meiryo UI" panose="020B0604030504040204" pitchFamily="50" charset="-128"/>
              </a:rPr>
              <a:t>年</a:t>
            </a:r>
            <a:r>
              <a:rPr lang="en-US" altLang="ja-JP" sz="1400" dirty="0">
                <a:ln w="0"/>
                <a:latin typeface="Meiryo UI" panose="020B0604030504040204" pitchFamily="50" charset="-128"/>
                <a:ea typeface="Meiryo UI" panose="020B0604030504040204" pitchFamily="50" charset="-128"/>
              </a:rPr>
              <a:t>5</a:t>
            </a:r>
            <a:r>
              <a:rPr lang="ja-JP" altLang="en-US" sz="1400" dirty="0">
                <a:ln w="0"/>
                <a:latin typeface="Meiryo UI" panose="020B0604030504040204" pitchFamily="50" charset="-128"/>
                <a:ea typeface="Meiryo UI" panose="020B0604030504040204" pitchFamily="50" charset="-128"/>
              </a:rPr>
              <a:t>月</a:t>
            </a:r>
            <a:r>
              <a:rPr lang="en-US" altLang="ja-JP" sz="1400" dirty="0">
                <a:ln w="0"/>
                <a:latin typeface="Meiryo UI" panose="020B0604030504040204" pitchFamily="50" charset="-128"/>
                <a:ea typeface="Meiryo UI" panose="020B0604030504040204" pitchFamily="50" charset="-128"/>
              </a:rPr>
              <a:t>6</a:t>
            </a:r>
            <a:r>
              <a:rPr lang="ja-JP" altLang="en-US" sz="1400" dirty="0">
                <a:ln w="0"/>
                <a:latin typeface="Meiryo UI" panose="020B0604030504040204" pitchFamily="50" charset="-128"/>
                <a:ea typeface="Meiryo UI" panose="020B0604030504040204" pitchFamily="50" charset="-128"/>
              </a:rPr>
              <a:t>日</a:t>
            </a:r>
            <a:r>
              <a:rPr lang="en-US" altLang="ja-JP" sz="1400" dirty="0">
                <a:ln w="0"/>
                <a:latin typeface="Meiryo UI" panose="020B0604030504040204" pitchFamily="50" charset="-128"/>
                <a:ea typeface="Meiryo UI" panose="020B0604030504040204" pitchFamily="50" charset="-128"/>
              </a:rPr>
              <a:t>(</a:t>
            </a:r>
            <a:r>
              <a:rPr lang="ja-JP" altLang="en-US" sz="1400" dirty="0">
                <a:ln w="0"/>
                <a:latin typeface="Meiryo UI" panose="020B0604030504040204" pitchFamily="50" charset="-128"/>
                <a:ea typeface="Meiryo UI" panose="020B0604030504040204" pitchFamily="50" charset="-128"/>
              </a:rPr>
              <a:t>月</a:t>
            </a:r>
            <a:r>
              <a:rPr lang="en-US" altLang="ja-JP" sz="1400" dirty="0">
                <a:ln w="0"/>
                <a:latin typeface="Meiryo UI" panose="020B0604030504040204" pitchFamily="50" charset="-128"/>
                <a:ea typeface="Meiryo UI" panose="020B0604030504040204" pitchFamily="50" charset="-128"/>
              </a:rPr>
              <a:t>)</a:t>
            </a:r>
            <a:r>
              <a:rPr lang="ja-JP" altLang="en-US" sz="1400" dirty="0">
                <a:ln w="0"/>
                <a:latin typeface="Meiryo UI" panose="020B0604030504040204" pitchFamily="50" charset="-128"/>
                <a:ea typeface="Meiryo UI" panose="020B0604030504040204" pitchFamily="50" charset="-128"/>
              </a:rPr>
              <a:t>まで</a:t>
            </a:r>
            <a:endParaRPr lang="en-US" altLang="ja-JP" sz="1400" dirty="0">
              <a:ln w="0"/>
              <a:latin typeface="Meiryo UI" panose="020B0604030504040204" pitchFamily="50" charset="-128"/>
              <a:ea typeface="Meiryo UI" panose="020B0604030504040204" pitchFamily="50" charset="-128"/>
            </a:endParaRPr>
          </a:p>
          <a:p>
            <a:pPr>
              <a:lnSpc>
                <a:spcPts val="900"/>
              </a:lnSpc>
            </a:pPr>
            <a:endParaRPr lang="en-US" altLang="ja-JP" sz="1400" dirty="0">
              <a:ln w="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5E68DF3A-ADCD-F418-175B-2D021B557F6D}"/>
              </a:ext>
            </a:extLst>
          </p:cNvPr>
          <p:cNvPicPr>
            <a:picLocks noChangeAspect="1"/>
          </p:cNvPicPr>
          <p:nvPr/>
        </p:nvPicPr>
        <p:blipFill>
          <a:blip r:embed="rId8"/>
          <a:stretch>
            <a:fillRect/>
          </a:stretch>
        </p:blipFill>
        <p:spPr>
          <a:xfrm>
            <a:off x="5567138" y="6574157"/>
            <a:ext cx="1619065" cy="1547906"/>
          </a:xfrm>
          <a:prstGeom prst="rect">
            <a:avLst/>
          </a:prstGeom>
          <a:ln>
            <a:noFill/>
          </a:ln>
          <a:effectLst>
            <a:softEdge rad="112500"/>
          </a:effectLst>
        </p:spPr>
      </p:pic>
      <p:pic>
        <p:nvPicPr>
          <p:cNvPr id="2" name="図 1">
            <a:extLst>
              <a:ext uri="{FF2B5EF4-FFF2-40B4-BE49-F238E27FC236}">
                <a16:creationId xmlns:a16="http://schemas.microsoft.com/office/drawing/2014/main" id="{C23760F2-E264-C273-D161-8D7BB65C0F80}"/>
              </a:ext>
            </a:extLst>
          </p:cNvPr>
          <p:cNvPicPr>
            <a:picLocks noChangeAspect="1"/>
          </p:cNvPicPr>
          <p:nvPr/>
        </p:nvPicPr>
        <p:blipFill>
          <a:blip r:embed="rId9"/>
          <a:stretch>
            <a:fillRect/>
          </a:stretch>
        </p:blipFill>
        <p:spPr>
          <a:xfrm>
            <a:off x="2604643" y="8809211"/>
            <a:ext cx="667228" cy="667228"/>
          </a:xfrm>
          <a:prstGeom prst="rect">
            <a:avLst/>
          </a:prstGeom>
        </p:spPr>
      </p:pic>
      <p:pic>
        <p:nvPicPr>
          <p:cNvPr id="36" name="図 35" descr="\\jtb-met-fs04.syt.jtb.co.jp\3386-tokyotama_shiten-net\3387_八王子北口店\3 CS・BPR・来店予約・マルチ決済\来店予約\店舗ＨＰＱＲコード.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8975" y="9550259"/>
            <a:ext cx="523875" cy="523875"/>
          </a:xfrm>
          <a:prstGeom prst="rect">
            <a:avLst/>
          </a:prstGeom>
          <a:noFill/>
          <a:ln>
            <a:noFill/>
          </a:ln>
        </p:spPr>
      </p:pic>
    </p:spTree>
    <p:extLst>
      <p:ext uri="{BB962C8B-B14F-4D97-AF65-F5344CB8AC3E}">
        <p14:creationId xmlns:p14="http://schemas.microsoft.com/office/powerpoint/2010/main" val="150977763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932_shiori_travel_A4.potx" id="{2C4E2D7B-397F-40C9-98AD-8D478BDFB3F0}" vid="{51D97DF7-A5C9-4FDD-AC79-7E44805DE1A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779b3a8-6cc9-4592-b6f0-35bc4fe603b4" xsi:nil="true"/>
    <TaxCatchAll xmlns="b36b396b-ce71-4894-a1f2-4205d8faa0e3" xsi:nil="true"/>
    <lcf76f155ced4ddcb4097134ff3c332f xmlns="c779b3a8-6cc9-4592-b6f0-35bc4fe603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2311A28C0792443B3F031D2DF4DFC4B" ma:contentTypeVersion="19" ma:contentTypeDescription="新しいドキュメントを作成します。" ma:contentTypeScope="" ma:versionID="0f0a3140a0f0611cc992f1bcc30ef1d1">
  <xsd:schema xmlns:xsd="http://www.w3.org/2001/XMLSchema" xmlns:xs="http://www.w3.org/2001/XMLSchema" xmlns:p="http://schemas.microsoft.com/office/2006/metadata/properties" xmlns:ns2="c779b3a8-6cc9-4592-b6f0-35bc4fe603b4" xmlns:ns3="2e8dc2c4-2daa-486b-97ea-3f315057ee38" xmlns:ns4="b36b396b-ce71-4894-a1f2-4205d8faa0e3" targetNamespace="http://schemas.microsoft.com/office/2006/metadata/properties" ma:root="true" ma:fieldsID="30f0ef6eba22cee726237d4e2414b4f4" ns2:_="" ns3:_="" ns4:_="">
    <xsd:import namespace="c779b3a8-6cc9-4592-b6f0-35bc4fe603b4"/>
    <xsd:import namespace="2e8dc2c4-2daa-486b-97ea-3f315057ee38"/>
    <xsd:import namespace="b36b396b-ce71-4894-a1f2-4205d8faa0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DateTaken" minOccurs="0"/>
                <xsd:element ref="ns2:MediaServiceLocation" minOccurs="0"/>
                <xsd:element ref="ns2:lcf76f155ced4ddcb4097134ff3c332f" minOccurs="0"/>
                <xsd:element ref="ns4: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79b3a8-6cc9-4592-b6f0-35bc4fe60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08c8fdf5-0e4d-4d1b-afea-4d142c4803cd"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承認の状態" ma:internalName="_x627f__x8a8d__x306e__x72b6__x614b_">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8dc2c4-2daa-486b-97ea-3f315057ee38"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6b396b-ce71-4894-a1f2-4205d8faa0e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776EDE5-6E2D-49B0-A13A-C19A67820FA8}" ma:internalName="TaxCatchAll" ma:showField="CatchAllData" ma:web="{2e8dc2c4-2daa-486b-97ea-3f315057ee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CE00E5-90FE-4FC8-A2C5-6B2960CDEA7B}">
  <ds:schemaRefs>
    <ds:schemaRef ds:uri="http://schemas.microsoft.com/sharepoint/v3/contenttype/forms"/>
  </ds:schemaRefs>
</ds:datastoreItem>
</file>

<file path=customXml/itemProps2.xml><?xml version="1.0" encoding="utf-8"?>
<ds:datastoreItem xmlns:ds="http://schemas.openxmlformats.org/officeDocument/2006/customXml" ds:itemID="{8233EDBE-CD8A-432D-8855-8512A1744A91}">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b36b396b-ce71-4894-a1f2-4205d8faa0e3"/>
    <ds:schemaRef ds:uri="http://purl.org/dc/dcmitype/"/>
    <ds:schemaRef ds:uri="http://schemas.microsoft.com/office/infopath/2007/PartnerControls"/>
    <ds:schemaRef ds:uri="2e8dc2c4-2daa-486b-97ea-3f315057ee38"/>
    <ds:schemaRef ds:uri="c779b3a8-6cc9-4592-b6f0-35bc4fe603b4"/>
    <ds:schemaRef ds:uri="http://www.w3.org/XML/1998/namespace"/>
  </ds:schemaRefs>
</ds:datastoreItem>
</file>

<file path=customXml/itemProps3.xml><?xml version="1.0" encoding="utf-8"?>
<ds:datastoreItem xmlns:ds="http://schemas.openxmlformats.org/officeDocument/2006/customXml" ds:itemID="{D3834307-851A-423D-B39C-26BF48C247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79b3a8-6cc9-4592-b6f0-35bc4fe603b4"/>
    <ds:schemaRef ds:uri="2e8dc2c4-2daa-486b-97ea-3f315057ee38"/>
    <ds:schemaRef ds:uri="b36b396b-ce71-4894-a1f2-4205d8faa0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旅のしおり（A4・シャイニー）</Template>
  <TotalTime>669</TotalTime>
  <Words>100</Words>
  <Application>Microsoft Office PowerPoint</Application>
  <PresentationFormat>ユーザー設定</PresentationFormat>
  <Paragraphs>38</Paragraphs>
  <Slides>1</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vt:i4>
      </vt:variant>
    </vt:vector>
  </HeadingPairs>
  <TitlesOfParts>
    <vt:vector size="11" baseType="lpstr">
      <vt:lpstr>HGSｺﾞｼｯｸM</vt:lpstr>
      <vt:lpstr>Meiryo UI</vt:lpstr>
      <vt:lpstr>ＭＳ Ｐゴシック</vt:lpstr>
      <vt:lpstr>ＭＳ Ｐ明朝</vt:lpstr>
      <vt:lpstr>メイリオ</vt:lpstr>
      <vt:lpstr>Arial</vt:lpstr>
      <vt:lpstr>Calibri</vt:lpstr>
      <vt:lpstr>Calibri Light</vt:lpstr>
      <vt:lpstr>Lucida Calligraphy</vt:lpstr>
      <vt:lpstr>Office テーマ</vt:lpstr>
      <vt:lpstr>PowerPoint プレゼンテーション</vt:lpstr>
    </vt:vector>
  </TitlesOfParts>
  <Company>株式会社JTB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梶原 沙央里(JTB)</dc:creator>
  <cp:lastModifiedBy>八王子北口店 店長(JTB)</cp:lastModifiedBy>
  <cp:revision>51</cp:revision>
  <cp:lastPrinted>2024-04-12T02:47:18Z</cp:lastPrinted>
  <dcterms:created xsi:type="dcterms:W3CDTF">2023-06-20T04:50:43Z</dcterms:created>
  <dcterms:modified xsi:type="dcterms:W3CDTF">2024-04-23T05:31:31Z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0x010100E2311A28C0792443B3F031D2DF4DFC4B</vt:lpwstr>
  </property>
  <property fmtid="{D5CDD505-2E9C-101B-9397-08002B2CF9AE}" pid="3" name="MediaServiceImageTags">
    <vt:lpwstr/>
  </property>
</Properties>
</file>