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556500" cy="106934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  <a:srgbClr val="0033CC"/>
    <a:srgbClr val="9CB3FC"/>
    <a:srgbClr val="99CCFF"/>
    <a:srgbClr val="008080"/>
    <a:srgbClr val="FEFA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2A483-2C51-420E-A908-CA0970AC8C85}" v="48" dt="2025-06-20T02:44:16.708"/>
    <p1510:client id="{A24BAB13-0BCC-49D4-A6E7-C7737C119CF9}" v="19" dt="2025-06-20T02:42:14.7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08" autoAdjust="0"/>
  </p:normalViewPr>
  <p:slideViewPr>
    <p:cSldViewPr>
      <p:cViewPr varScale="1">
        <p:scale>
          <a:sx n="70" d="100"/>
          <a:sy n="70" d="100"/>
        </p:scale>
        <p:origin x="216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海谷 嘉奈(JTB)" userId="1pnbtIJ4UuTz7Dh1Cm41F7Mp9qBAbrpXWU8hgiqJQXI=" providerId="None" clId="Web-{7291F10F-7391-4B77-A289-F6CED73BDD2B}"/>
    <pc:docChg chg="modSld">
      <pc:chgData name="海谷 嘉奈(JTB)" userId="1pnbtIJ4UuTz7Dh1Cm41F7Mp9qBAbrpXWU8hgiqJQXI=" providerId="None" clId="Web-{7291F10F-7391-4B77-A289-F6CED73BDD2B}" dt="2025-06-14T10:54:35.762" v="110" actId="20577"/>
      <pc:docMkLst>
        <pc:docMk/>
      </pc:docMkLst>
      <pc:sldChg chg="modSp">
        <pc:chgData name="海谷 嘉奈(JTB)" userId="1pnbtIJ4UuTz7Dh1Cm41F7Mp9qBAbrpXWU8hgiqJQXI=" providerId="None" clId="Web-{7291F10F-7391-4B77-A289-F6CED73BDD2B}" dt="2025-06-14T10:54:35.762" v="110" actId="20577"/>
        <pc:sldMkLst>
          <pc:docMk/>
          <pc:sldMk cId="0" sldId="256"/>
        </pc:sldMkLst>
        <pc:spChg chg="mod">
          <ac:chgData name="海谷 嘉奈(JTB)" userId="1pnbtIJ4UuTz7Dh1Cm41F7Mp9qBAbrpXWU8hgiqJQXI=" providerId="None" clId="Web-{7291F10F-7391-4B77-A289-F6CED73BDD2B}" dt="2025-06-14T10:53:54.119" v="98" actId="20577"/>
          <ac:spMkLst>
            <pc:docMk/>
            <pc:sldMk cId="0" sldId="256"/>
            <ac:spMk id="22" creationId="{00000000-0000-0000-0000-000000000000}"/>
          </ac:spMkLst>
        </pc:spChg>
        <pc:spChg chg="mod">
          <ac:chgData name="海谷 嘉奈(JTB)" userId="1pnbtIJ4UuTz7Dh1Cm41F7Mp9qBAbrpXWU8hgiqJQXI=" providerId="None" clId="Web-{7291F10F-7391-4B77-A289-F6CED73BDD2B}" dt="2025-06-14T10:54:35.762" v="110" actId="20577"/>
          <ac:spMkLst>
            <pc:docMk/>
            <pc:sldMk cId="0" sldId="256"/>
            <ac:spMk id="27" creationId="{00000000-0000-0000-0000-000000000000}"/>
          </ac:spMkLst>
        </pc:spChg>
        <pc:spChg chg="mod">
          <ac:chgData name="海谷 嘉奈(JTB)" userId="1pnbtIJ4UuTz7Dh1Cm41F7Mp9qBAbrpXWU8hgiqJQXI=" providerId="None" clId="Web-{7291F10F-7391-4B77-A289-F6CED73BDD2B}" dt="2025-06-14T10:54:32.356" v="106" actId="1076"/>
          <ac:spMkLst>
            <pc:docMk/>
            <pc:sldMk cId="0" sldId="256"/>
            <ac:spMk id="35" creationId="{00000000-0000-0000-0000-000000000000}"/>
          </ac:spMkLst>
        </pc:spChg>
        <pc:spChg chg="mod">
          <ac:chgData name="海谷 嘉奈(JTB)" userId="1pnbtIJ4UuTz7Dh1Cm41F7Mp9qBAbrpXWU8hgiqJQXI=" providerId="None" clId="Web-{7291F10F-7391-4B77-A289-F6CED73BDD2B}" dt="2025-06-14T10:50:43.267" v="19" actId="1076"/>
          <ac:spMkLst>
            <pc:docMk/>
            <pc:sldMk cId="0" sldId="256"/>
            <ac:spMk id="58" creationId="{46D1752F-DAF9-8010-51CD-818167AC8BC4}"/>
          </ac:spMkLst>
        </pc:spChg>
        <pc:spChg chg="mod">
          <ac:chgData name="海谷 嘉奈(JTB)" userId="1pnbtIJ4UuTz7Dh1Cm41F7Mp9qBAbrpXWU8hgiqJQXI=" providerId="None" clId="Web-{7291F10F-7391-4B77-A289-F6CED73BDD2B}" dt="2025-06-14T10:51:03.799" v="21" actId="1076"/>
          <ac:spMkLst>
            <pc:docMk/>
            <pc:sldMk cId="0" sldId="256"/>
            <ac:spMk id="68" creationId="{EB66F781-A955-591A-A48E-CCE0D533117B}"/>
          </ac:spMkLst>
        </pc:spChg>
        <pc:spChg chg="mod">
          <ac:chgData name="海谷 嘉奈(JTB)" userId="1pnbtIJ4UuTz7Dh1Cm41F7Mp9qBAbrpXWU8hgiqJQXI=" providerId="None" clId="Web-{7291F10F-7391-4B77-A289-F6CED73BDD2B}" dt="2025-06-14T10:51:03.768" v="20" actId="1076"/>
          <ac:spMkLst>
            <pc:docMk/>
            <pc:sldMk cId="0" sldId="256"/>
            <ac:spMk id="78" creationId="{00000000-0000-0000-0000-000000000000}"/>
          </ac:spMkLst>
        </pc:spChg>
        <pc:picChg chg="mod">
          <ac:chgData name="海谷 嘉奈(JTB)" userId="1pnbtIJ4UuTz7Dh1Cm41F7Mp9qBAbrpXWU8hgiqJQXI=" providerId="None" clId="Web-{7291F10F-7391-4B77-A289-F6CED73BDD2B}" dt="2025-06-14T10:51:06.393" v="22" actId="1076"/>
          <ac:picMkLst>
            <pc:docMk/>
            <pc:sldMk cId="0" sldId="256"/>
            <ac:picMk id="3" creationId="{00000000-0000-0000-0000-000000000000}"/>
          </ac:picMkLst>
        </pc:picChg>
      </pc:sldChg>
    </pc:docChg>
  </pc:docChgLst>
  <pc:docChgLst>
    <pc:chgData name="海谷 嘉奈(JTB)" userId="1pnbtIJ4UuTz7Dh1Cm41F7Mp9qBAbrpXWU8hgiqJQXI=" providerId="None" clId="Web-{1ED2A483-2C51-420E-A908-CA0970AC8C85}"/>
    <pc:docChg chg="modSld">
      <pc:chgData name="海谷 嘉奈(JTB)" userId="1pnbtIJ4UuTz7Dh1Cm41F7Mp9qBAbrpXWU8hgiqJQXI=" providerId="None" clId="Web-{1ED2A483-2C51-420E-A908-CA0970AC8C85}" dt="2025-06-20T02:44:16.708" v="46" actId="1076"/>
      <pc:docMkLst>
        <pc:docMk/>
      </pc:docMkLst>
      <pc:sldChg chg="delSp modSp">
        <pc:chgData name="海谷 嘉奈(JTB)" userId="1pnbtIJ4UuTz7Dh1Cm41F7Mp9qBAbrpXWU8hgiqJQXI=" providerId="None" clId="Web-{1ED2A483-2C51-420E-A908-CA0970AC8C85}" dt="2025-06-20T02:44:16.708" v="46" actId="1076"/>
        <pc:sldMkLst>
          <pc:docMk/>
          <pc:sldMk cId="0" sldId="256"/>
        </pc:sldMkLst>
        <pc:spChg chg="mod">
          <ac:chgData name="海谷 嘉奈(JTB)" userId="1pnbtIJ4UuTz7Dh1Cm41F7Mp9qBAbrpXWU8hgiqJQXI=" providerId="None" clId="Web-{1ED2A483-2C51-420E-A908-CA0970AC8C85}" dt="2025-06-20T02:44:16.708" v="46" actId="1076"/>
          <ac:spMkLst>
            <pc:docMk/>
            <pc:sldMk cId="0" sldId="256"/>
            <ac:spMk id="27" creationId="{00000000-0000-0000-0000-000000000000}"/>
          </ac:spMkLst>
        </pc:spChg>
        <pc:spChg chg="mod">
          <ac:chgData name="海谷 嘉奈(JTB)" userId="1pnbtIJ4UuTz7Dh1Cm41F7Mp9qBAbrpXWU8hgiqJQXI=" providerId="None" clId="Web-{1ED2A483-2C51-420E-A908-CA0970AC8C85}" dt="2025-06-20T02:44:11.880" v="45" actId="1076"/>
          <ac:spMkLst>
            <pc:docMk/>
            <pc:sldMk cId="0" sldId="256"/>
            <ac:spMk id="35" creationId="{00000000-0000-0000-0000-000000000000}"/>
          </ac:spMkLst>
        </pc:spChg>
        <pc:spChg chg="mod">
          <ac:chgData name="海谷 嘉奈(JTB)" userId="1pnbtIJ4UuTz7Dh1Cm41F7Mp9qBAbrpXWU8hgiqJQXI=" providerId="None" clId="Web-{1ED2A483-2C51-420E-A908-CA0970AC8C85}" dt="2025-06-20T02:43:54.160" v="44" actId="20577"/>
          <ac:spMkLst>
            <pc:docMk/>
            <pc:sldMk cId="0" sldId="256"/>
            <ac:spMk id="58" creationId="{46D1752F-DAF9-8010-51CD-818167AC8BC4}"/>
          </ac:spMkLst>
        </pc:spChg>
        <pc:picChg chg="del">
          <ac:chgData name="海谷 嘉奈(JTB)" userId="1pnbtIJ4UuTz7Dh1Cm41F7Mp9qBAbrpXWU8hgiqJQXI=" providerId="None" clId="Web-{1ED2A483-2C51-420E-A908-CA0970AC8C85}" dt="2025-06-20T02:42:29.423" v="0"/>
          <ac:picMkLst>
            <pc:docMk/>
            <pc:sldMk cId="0" sldId="256"/>
            <ac:picMk id="3" creationId="{00000000-0000-0000-0000-000000000000}"/>
          </ac:picMkLst>
        </pc:picChg>
        <pc:picChg chg="mod">
          <ac:chgData name="海谷 嘉奈(JTB)" userId="1pnbtIJ4UuTz7Dh1Cm41F7Mp9qBAbrpXWU8hgiqJQXI=" providerId="None" clId="Web-{1ED2A483-2C51-420E-A908-CA0970AC8C85}" dt="2025-06-20T02:42:39.689" v="4" actId="14100"/>
          <ac:picMkLst>
            <pc:docMk/>
            <pc:sldMk cId="0" sldId="256"/>
            <ac:picMk id="5" creationId="{008DBC1F-D62A-F67F-73F6-106A866EA128}"/>
          </ac:picMkLst>
        </pc:picChg>
      </pc:sldChg>
    </pc:docChg>
  </pc:docChgLst>
  <pc:docChgLst>
    <pc:chgData name="中村 緑(JTB)" userId="+XRkWy7XlhupyifoEyQJQBiHu8K0oAXd6tnQ+NB6BeY=" providerId="None" clId="Web-{31F735C0-12FF-4304-B565-C24FE8D5E71F}"/>
    <pc:docChg chg="modSld">
      <pc:chgData name="中村 緑(JTB)" userId="+XRkWy7XlhupyifoEyQJQBiHu8K0oAXd6tnQ+NB6BeY=" providerId="None" clId="Web-{31F735C0-12FF-4304-B565-C24FE8D5E71F}" dt="2025-06-12T03:45:42.449" v="8" actId="20577"/>
      <pc:docMkLst>
        <pc:docMk/>
      </pc:docMkLst>
      <pc:sldChg chg="modSp">
        <pc:chgData name="中村 緑(JTB)" userId="+XRkWy7XlhupyifoEyQJQBiHu8K0oAXd6tnQ+NB6BeY=" providerId="None" clId="Web-{31F735C0-12FF-4304-B565-C24FE8D5E71F}" dt="2025-06-12T03:45:42.449" v="8" actId="20577"/>
        <pc:sldMkLst>
          <pc:docMk/>
          <pc:sldMk cId="0" sldId="256"/>
        </pc:sldMkLst>
        <pc:spChg chg="mod">
          <ac:chgData name="中村 緑(JTB)" userId="+XRkWy7XlhupyifoEyQJQBiHu8K0oAXd6tnQ+NB6BeY=" providerId="None" clId="Web-{31F735C0-12FF-4304-B565-C24FE8D5E71F}" dt="2025-06-12T03:45:42.449" v="8" actId="20577"/>
          <ac:spMkLst>
            <pc:docMk/>
            <pc:sldMk cId="0" sldId="256"/>
            <ac:spMk id="28" creationId="{00000000-0000-0000-0000-000000000000}"/>
          </ac:spMkLst>
        </pc:spChg>
        <pc:spChg chg="mod">
          <ac:chgData name="中村 緑(JTB)" userId="+XRkWy7XlhupyifoEyQJQBiHu8K0oAXd6tnQ+NB6BeY=" providerId="None" clId="Web-{31F735C0-12FF-4304-B565-C24FE8D5E71F}" dt="2025-06-12T03:45:23.011" v="5" actId="20577"/>
          <ac:spMkLst>
            <pc:docMk/>
            <pc:sldMk cId="0" sldId="256"/>
            <ac:spMk id="58" creationId="{46D1752F-DAF9-8010-51CD-818167AC8BC4}"/>
          </ac:spMkLst>
        </pc:spChg>
      </pc:sldChg>
    </pc:docChg>
  </pc:docChgLst>
  <pc:docChgLst>
    <pc:chgData name="海谷 嘉奈(JTB)" userId="1pnbtIJ4UuTz7Dh1Cm41F7Mp9qBAbrpXWU8hgiqJQXI=" providerId="None" clId="Web-{A24BAB13-0BCC-49D4-A6E7-C7737C119CF9}"/>
    <pc:docChg chg="modSld">
      <pc:chgData name="海谷 嘉奈(JTB)" userId="1pnbtIJ4UuTz7Dh1Cm41F7Mp9qBAbrpXWU8hgiqJQXI=" providerId="None" clId="Web-{A24BAB13-0BCC-49D4-A6E7-C7737C119CF9}" dt="2025-06-20T02:42:14.742" v="16"/>
      <pc:docMkLst>
        <pc:docMk/>
      </pc:docMkLst>
      <pc:sldChg chg="addSp delSp modSp">
        <pc:chgData name="海谷 嘉奈(JTB)" userId="1pnbtIJ4UuTz7Dh1Cm41F7Mp9qBAbrpXWU8hgiqJQXI=" providerId="None" clId="Web-{A24BAB13-0BCC-49D4-A6E7-C7737C119CF9}" dt="2025-06-20T02:42:14.742" v="16"/>
        <pc:sldMkLst>
          <pc:docMk/>
          <pc:sldMk cId="0" sldId="256"/>
        </pc:sldMkLst>
        <pc:spChg chg="add del mod">
          <ac:chgData name="海谷 嘉奈(JTB)" userId="1pnbtIJ4UuTz7Dh1Cm41F7Mp9qBAbrpXWU8hgiqJQXI=" providerId="None" clId="Web-{A24BAB13-0BCC-49D4-A6E7-C7737C119CF9}" dt="2025-06-20T02:41:52.070" v="13"/>
          <ac:spMkLst>
            <pc:docMk/>
            <pc:sldMk cId="0" sldId="256"/>
            <ac:spMk id="4" creationId="{4AE73DE4-AE9E-B4ED-3AF5-AEFF19F43D9B}"/>
          </ac:spMkLst>
        </pc:spChg>
        <pc:spChg chg="mod">
          <ac:chgData name="海谷 嘉奈(JTB)" userId="1pnbtIJ4UuTz7Dh1Cm41F7Mp9qBAbrpXWU8hgiqJQXI=" providerId="None" clId="Web-{A24BAB13-0BCC-49D4-A6E7-C7737C119CF9}" dt="2025-06-20T02:41:35.226" v="8" actId="20577"/>
          <ac:spMkLst>
            <pc:docMk/>
            <pc:sldMk cId="0" sldId="256"/>
            <ac:spMk id="58" creationId="{46D1752F-DAF9-8010-51CD-818167AC8BC4}"/>
          </ac:spMkLst>
        </pc:spChg>
        <pc:picChg chg="add del">
          <ac:chgData name="海谷 嘉奈(JTB)" userId="1pnbtIJ4UuTz7Dh1Cm41F7Mp9qBAbrpXWU8hgiqJQXI=" providerId="None" clId="Web-{A24BAB13-0BCC-49D4-A6E7-C7737C119CF9}" dt="2025-06-20T02:41:55.133" v="14"/>
          <ac:picMkLst>
            <pc:docMk/>
            <pc:sldMk cId="0" sldId="256"/>
            <ac:picMk id="3" creationId="{00000000-0000-0000-0000-000000000000}"/>
          </ac:picMkLst>
        </pc:picChg>
        <pc:picChg chg="add mod">
          <ac:chgData name="海谷 嘉奈(JTB)" userId="1pnbtIJ4UuTz7Dh1Cm41F7Mp9qBAbrpXWU8hgiqJQXI=" providerId="None" clId="Web-{A24BAB13-0BCC-49D4-A6E7-C7737C119CF9}" dt="2025-06-20T02:42:08.946" v="15"/>
          <ac:picMkLst>
            <pc:docMk/>
            <pc:sldMk cId="0" sldId="256"/>
            <ac:picMk id="5" creationId="{008DBC1F-D62A-F67F-73F6-106A866EA128}"/>
          </ac:picMkLst>
        </pc:picChg>
        <pc:picChg chg="del">
          <ac:chgData name="海谷 嘉奈(JTB)" userId="1pnbtIJ4UuTz7Dh1Cm41F7Mp9qBAbrpXWU8hgiqJQXI=" providerId="None" clId="Web-{A24BAB13-0BCC-49D4-A6E7-C7737C119CF9}" dt="2025-06-20T02:42:14.742" v="16"/>
          <ac:picMkLst>
            <pc:docMk/>
            <pc:sldMk cId="0" sldId="256"/>
            <ac:picMk id="3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5A8C8-397F-4DF0-9833-37E243066CE5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70E3B-3194-4ABD-BC45-3BDAD85AD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56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70E3B-3194-4ABD-BC45-3BDAD85AD3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26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3"/>
            <a:ext cx="7559992" cy="354440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3546005"/>
            <a:ext cx="7559992" cy="541799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39376" y="9890556"/>
            <a:ext cx="6017566" cy="45719"/>
          </a:xfrm>
          <a:custGeom>
            <a:avLst/>
            <a:gdLst/>
            <a:ahLst/>
            <a:cxnLst/>
            <a:rect l="l" t="t" r="r" b="b"/>
            <a:pathLst>
              <a:path w="5472430">
                <a:moveTo>
                  <a:pt x="0" y="0"/>
                </a:moveTo>
                <a:lnTo>
                  <a:pt x="5471998" y="0"/>
                </a:lnTo>
              </a:path>
            </a:pathLst>
          </a:custGeom>
          <a:ln w="142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502" y="8952967"/>
            <a:ext cx="45086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お問い合わせ、パンフレット請求はこちらまで</a:t>
            </a:r>
            <a:endParaRPr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9405" y="2464594"/>
            <a:ext cx="2048434" cy="2054530"/>
          </a:xfrm>
          <a:prstGeom prst="rect">
            <a:avLst/>
          </a:prstGeom>
          <a:ln>
            <a:noFill/>
          </a:ln>
        </p:spPr>
      </p:pic>
      <p:sp>
        <p:nvSpPr>
          <p:cNvPr id="37" name="テキスト ボックス 36"/>
          <p:cNvSpPr txBox="1"/>
          <p:nvPr/>
        </p:nvSpPr>
        <p:spPr>
          <a:xfrm>
            <a:off x="106417" y="3027193"/>
            <a:ext cx="2244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Arial Black" panose="020B0A04020102020204" pitchFamily="34" charset="0"/>
                <a:ea typeface="HGS創英ﾌﾟﾚｾﾞﾝｽEB" panose="02020800000000000000" pitchFamily="18" charset="-128"/>
              </a:rPr>
              <a:t>7/21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36075" y="2674676"/>
            <a:ext cx="1208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</a:t>
            </a:r>
            <a:endParaRPr kumimoji="1"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0174" y="3807546"/>
            <a:ext cx="127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（月・祝）</a:t>
            </a:r>
            <a:endParaRPr kumimoji="1"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object 9"/>
          <p:cNvSpPr txBox="1"/>
          <p:nvPr/>
        </p:nvSpPr>
        <p:spPr>
          <a:xfrm>
            <a:off x="336975" y="9909070"/>
            <a:ext cx="5945263" cy="7001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r>
              <a:rPr sz="1900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1900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イオンモール天童店</a:t>
            </a:r>
            <a:r>
              <a:rPr lang="ja-JP" altLang="en-US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　　</a:t>
            </a:r>
            <a:r>
              <a:rPr lang="en-US" altLang="ja-JP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	</a:t>
            </a:r>
            <a:r>
              <a:rPr lang="en-US" altLang="ja-JP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TEL</a:t>
            </a:r>
            <a:r>
              <a:rPr lang="ja-JP" altLang="en-US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</a:t>
            </a:r>
            <a:r>
              <a:rPr lang="en-US" altLang="ja-JP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023-656-8431</a:t>
            </a:r>
          </a:p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〒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994-0082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山形県天童市芳賀タウン北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4-1-1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イオンモール天童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階　　</a:t>
            </a:r>
            <a:endParaRPr lang="en-US" altLang="ja-JP" sz="12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店頭・電話対応時間　１</a:t>
            </a:r>
            <a:r>
              <a:rPr lang="en-US" altLang="ja-JP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</a:t>
            </a: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：００～１９：００ 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</a:t>
            </a: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9405" y="4626541"/>
            <a:ext cx="3352013" cy="424273"/>
            <a:chOff x="176150" y="4508443"/>
            <a:chExt cx="3352013" cy="424273"/>
          </a:xfrm>
        </p:grpSpPr>
        <p:grpSp>
          <p:nvGrpSpPr>
            <p:cNvPr id="53" name="Group 709">
              <a:extLst>
                <a:ext uri="{FF2B5EF4-FFF2-40B4-BE49-F238E27FC236}">
                  <a16:creationId xmlns:a16="http://schemas.microsoft.com/office/drawing/2014/main" id="{3EA6942C-D3AE-89C7-798A-FD19681E1C5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6150" y="4508443"/>
              <a:ext cx="3352013" cy="319458"/>
              <a:chOff x="-1201" y="4615"/>
              <a:chExt cx="2282" cy="320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54" name="Freeform 710">
                <a:extLst>
                  <a:ext uri="{FF2B5EF4-FFF2-40B4-BE49-F238E27FC236}">
                    <a16:creationId xmlns:a16="http://schemas.microsoft.com/office/drawing/2014/main" id="{780749F6-B896-1DD5-2EF2-2C4B7B1CFD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201" y="4615"/>
                <a:ext cx="2282" cy="320"/>
              </a:xfrm>
              <a:custGeom>
                <a:avLst/>
                <a:gdLst>
                  <a:gd name="T0" fmla="*/ 2076 w 2282"/>
                  <a:gd name="T1" fmla="*/ 152 h 320"/>
                  <a:gd name="T2" fmla="*/ 2282 w 2282"/>
                  <a:gd name="T3" fmla="*/ 320 h 320"/>
                  <a:gd name="T4" fmla="*/ 0 w 2282"/>
                  <a:gd name="T5" fmla="*/ 320 h 320"/>
                  <a:gd name="T6" fmla="*/ 0 w 2282"/>
                  <a:gd name="T7" fmla="*/ 0 h 320"/>
                  <a:gd name="T8" fmla="*/ 2282 w 2282"/>
                  <a:gd name="T9" fmla="*/ 0 h 320"/>
                  <a:gd name="T10" fmla="*/ 2076 w 2282"/>
                  <a:gd name="T11" fmla="*/ 152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82" h="320">
                    <a:moveTo>
                      <a:pt x="2076" y="152"/>
                    </a:moveTo>
                    <a:lnTo>
                      <a:pt x="2282" y="320"/>
                    </a:lnTo>
                    <a:lnTo>
                      <a:pt x="0" y="320"/>
                    </a:lnTo>
                    <a:lnTo>
                      <a:pt x="0" y="0"/>
                    </a:lnTo>
                    <a:lnTo>
                      <a:pt x="2282" y="0"/>
                    </a:lnTo>
                    <a:lnTo>
                      <a:pt x="2076" y="1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" name="Line 711">
                <a:extLst>
                  <a:ext uri="{FF2B5EF4-FFF2-40B4-BE49-F238E27FC236}">
                    <a16:creationId xmlns:a16="http://schemas.microsoft.com/office/drawing/2014/main" id="{34621BF1-8B22-0318-8130-4F577C2235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201" y="4647"/>
                <a:ext cx="2236" cy="0"/>
              </a:xfrm>
              <a:prstGeom prst="line">
                <a:avLst/>
              </a:prstGeom>
              <a:grpFill/>
              <a:ln w="952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" name="Line 712">
                <a:extLst>
                  <a:ext uri="{FF2B5EF4-FFF2-40B4-BE49-F238E27FC236}">
                    <a16:creationId xmlns:a16="http://schemas.microsoft.com/office/drawing/2014/main" id="{DC36A549-9EE3-B2A1-0983-CA8BD57E13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201" y="4905"/>
                <a:ext cx="2236" cy="0"/>
              </a:xfrm>
              <a:prstGeom prst="line">
                <a:avLst/>
              </a:prstGeom>
              <a:grpFill/>
              <a:ln w="952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7" name="タイトル 1" descr="自治会の会合">
              <a:extLst>
                <a:ext uri="{FF2B5EF4-FFF2-40B4-BE49-F238E27FC236}">
                  <a16:creationId xmlns:a16="http://schemas.microsoft.com/office/drawing/2014/main" id="{A1B3FED6-547E-91BB-599D-D9FAD0A4BC2B}"/>
                </a:ext>
              </a:extLst>
            </p:cNvPr>
            <p:cNvSpPr txBox="1">
              <a:spLocks/>
            </p:cNvSpPr>
            <p:nvPr/>
          </p:nvSpPr>
          <p:spPr>
            <a:xfrm>
              <a:off x="825235" y="4511157"/>
              <a:ext cx="1901360" cy="421559"/>
            </a:xfrm>
            <a:prstGeom prst="rect">
              <a:avLst/>
            </a:prstGeom>
          </p:spPr>
          <p:txBody>
            <a:bodyPr rtlCol="0">
              <a:noAutofit/>
            </a:bodyPr>
            <a:lstStyle>
              <a:lvl1pPr algn="l" defTabSz="755934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637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説明会詳細</a:t>
              </a:r>
            </a:p>
          </p:txBody>
        </p:sp>
      </p:grpSp>
      <p:sp>
        <p:nvSpPr>
          <p:cNvPr id="58" name="テキスト ボックス 14">
            <a:extLst>
              <a:ext uri="{FF2B5EF4-FFF2-40B4-BE49-F238E27FC236}">
                <a16:creationId xmlns:a16="http://schemas.microsoft.com/office/drawing/2014/main" id="{46D1752F-DAF9-8010-51CD-818167AC8BC4}"/>
              </a:ext>
            </a:extLst>
          </p:cNvPr>
          <p:cNvSpPr txBox="1"/>
          <p:nvPr/>
        </p:nvSpPr>
        <p:spPr>
          <a:xfrm>
            <a:off x="106417" y="4833434"/>
            <a:ext cx="7517113" cy="401225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ja-JP" sz="1400" kern="100" spc="-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開催日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</a:t>
            </a:r>
            <a:r>
              <a:rPr lang="en-US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日（</a:t>
            </a:r>
            <a:r>
              <a:rPr lang="ja-JP" altLang="en-US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月・祝</a:t>
            </a:r>
            <a:r>
              <a:rPr lang="ja-JP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500"/>
              </a:lnSpc>
            </a:pP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内　容</a:t>
            </a:r>
            <a:r>
              <a:rPr lang="en-US" altLang="ja-JP" sz="1400" kern="100" dirty="0">
                <a:effectLst/>
                <a:latin typeface="Meiryo UI"/>
                <a:ea typeface="Meiryo UI"/>
                <a:cs typeface="Times New Roman"/>
              </a:rPr>
              <a:t>  </a:t>
            </a:r>
            <a:r>
              <a:rPr lang="ja-JP" sz="1400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en-US" altLang="ja-JP" sz="1400" kern="100" dirty="0">
                <a:effectLst/>
                <a:latin typeface="Meiryo UI"/>
                <a:ea typeface="Meiryo UI"/>
                <a:cs typeface="Times New Roman"/>
              </a:rPr>
              <a:t> </a:t>
            </a:r>
            <a:r>
              <a:rPr lang="ja-JP" altLang="en-US" sz="1600" b="1" kern="100" dirty="0">
                <a:effectLst/>
                <a:latin typeface="Meiryo UI"/>
                <a:ea typeface="Meiryo UI"/>
                <a:cs typeface="Times New Roman"/>
              </a:rPr>
              <a:t>＜第１部＞　</a:t>
            </a:r>
            <a:r>
              <a:rPr lang="en-US" altLang="ja-JP" sz="2000" b="1" kern="100" dirty="0">
                <a:latin typeface="Meiryo UI"/>
                <a:ea typeface="Meiryo UI"/>
                <a:cs typeface="Times New Roman"/>
              </a:rPr>
              <a:t>11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ja-JP" altLang="en-US" sz="2000" b="1" kern="100" dirty="0">
                <a:latin typeface="Meiryo UI"/>
                <a:ea typeface="Meiryo UI"/>
                <a:cs typeface="Times New Roman"/>
              </a:rPr>
              <a:t>0</a:t>
            </a:r>
            <a:r>
              <a:rPr lang="en-US" altLang="ja-JP" sz="2000" b="1" kern="100" dirty="0">
                <a:latin typeface="Meiryo UI"/>
                <a:ea typeface="Meiryo UI"/>
                <a:cs typeface="Times New Roman"/>
              </a:rPr>
              <a:t>0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～</a:t>
            </a:r>
            <a:r>
              <a:rPr lang="en-US" altLang="ja-JP" sz="2000" b="1" kern="100" dirty="0">
                <a:latin typeface="Meiryo UI"/>
                <a:ea typeface="Meiryo UI"/>
                <a:cs typeface="Times New Roman"/>
              </a:rPr>
              <a:t>12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en-US" altLang="ja-JP" sz="2000" b="1" kern="100" dirty="0">
                <a:effectLst/>
                <a:latin typeface="Meiryo UI"/>
                <a:ea typeface="Meiryo UI"/>
                <a:cs typeface="Times New Roman"/>
              </a:rPr>
              <a:t>30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（受付開始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　10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45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）</a:t>
            </a:r>
            <a:endParaRPr lang="en-US" altLang="ja-JP" sz="1400" kern="100" dirty="0">
              <a:effectLst/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 </a:t>
            </a:r>
            <a:r>
              <a:rPr lang="ja-JP" altLang="en-US" sz="2000" b="1" kern="100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海外エキスパートがご案内する、添乗員同行海外旅行</a:t>
            </a:r>
            <a:endParaRPr lang="en-US" altLang="ja-JP" sz="2000" b="1" kern="1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月以降のフランス・イタリア・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スペインなど添乗員付きの周遊コースが</a:t>
            </a:r>
            <a:endParaRPr lang="en-US" altLang="ja-JP" sz="14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発売となりました。</a:t>
            </a:r>
            <a:r>
              <a:rPr lang="en-US" altLang="ja-JP" sz="1400" kern="100" dirty="0" smtClean="0">
                <a:latin typeface="Meiryo UI"/>
                <a:ea typeface="Meiryo UI"/>
                <a:cs typeface="Times New Roman"/>
              </a:rPr>
              <a:t>J</a:t>
            </a:r>
            <a:r>
              <a:rPr lang="en-US" altLang="ja-JP" sz="1400" kern="100" dirty="0" smtClean="0">
                <a:latin typeface="Meiryo UI"/>
                <a:ea typeface="Meiryo UI"/>
                <a:cs typeface="Times New Roman"/>
              </a:rPr>
              <a:t>TB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山形支店の海外エキスパート</a:t>
            </a:r>
            <a:r>
              <a:rPr lang="ja-JP" altLang="en-US" sz="1400" kern="100" dirty="0" smtClean="0">
                <a:latin typeface="Meiryo UI"/>
                <a:ea typeface="Meiryo UI"/>
                <a:cs typeface="Times New Roman"/>
              </a:rPr>
              <a:t>が各国のおすすめ</a:t>
            </a:r>
            <a:r>
              <a:rPr lang="ja-JP" altLang="en-US" sz="1400" kern="100" dirty="0" smtClean="0">
                <a:latin typeface="Meiryo UI"/>
                <a:ea typeface="Meiryo UI"/>
                <a:cs typeface="Times New Roman"/>
              </a:rPr>
              <a:t>コース</a:t>
            </a:r>
            <a:r>
              <a:rPr lang="ja-JP" altLang="en-US" sz="1400" kern="100" dirty="0" smtClean="0">
                <a:latin typeface="Meiryo UI"/>
                <a:ea typeface="Meiryo UI"/>
                <a:cs typeface="Times New Roman"/>
              </a:rPr>
              <a:t>や</a:t>
            </a:r>
            <a:endParaRPr lang="en-US" altLang="ja-JP" sz="1400" kern="100" dirty="0" smtClean="0"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en-US" altLang="ja-JP" sz="1400" kern="100" dirty="0">
                <a:latin typeface="Meiryo UI"/>
                <a:ea typeface="Meiryo UI"/>
                <a:cs typeface="Times New Roman"/>
              </a:rPr>
              <a:t>	</a:t>
            </a:r>
            <a:r>
              <a:rPr lang="ja-JP" altLang="en-US" sz="1400" kern="100" dirty="0" smtClean="0">
                <a:latin typeface="Meiryo UI"/>
                <a:ea typeface="Meiryo UI"/>
                <a:cs typeface="Times New Roman"/>
              </a:rPr>
              <a:t>観光</a:t>
            </a:r>
            <a:r>
              <a:rPr lang="ja-JP" altLang="en-US" sz="1400" kern="100" dirty="0" smtClean="0">
                <a:latin typeface="Meiryo UI"/>
                <a:ea typeface="Meiryo UI"/>
                <a:cs typeface="Times New Roman"/>
              </a:rPr>
              <a:t>ポイント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をご紹介します。</a:t>
            </a:r>
            <a:endParaRPr lang="en-US" altLang="ja-JP" sz="1400" kern="100" dirty="0"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	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　　　　　　　 </a:t>
            </a:r>
            <a:r>
              <a:rPr lang="ja-JP" altLang="en-US" sz="1600" b="1" kern="100" dirty="0">
                <a:effectLst/>
                <a:latin typeface="Meiryo UI"/>
                <a:ea typeface="Meiryo UI"/>
                <a:cs typeface="Times New Roman"/>
              </a:rPr>
              <a:t>＜第２部＞　</a:t>
            </a:r>
            <a:r>
              <a:rPr lang="en-US" altLang="ja-JP" sz="2000" b="1" kern="100" dirty="0">
                <a:latin typeface="Meiryo UI"/>
                <a:ea typeface="Meiryo UI"/>
                <a:cs typeface="Times New Roman"/>
              </a:rPr>
              <a:t>14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en-US" altLang="ja-JP" sz="2000" b="1" kern="100" dirty="0">
                <a:effectLst/>
                <a:latin typeface="Meiryo UI"/>
                <a:ea typeface="Meiryo UI"/>
                <a:cs typeface="Times New Roman"/>
              </a:rPr>
              <a:t>30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～</a:t>
            </a:r>
            <a:r>
              <a:rPr lang="en-US" altLang="ja-JP" sz="2000" b="1" kern="100" dirty="0">
                <a:effectLst/>
                <a:latin typeface="Meiryo UI"/>
                <a:ea typeface="Meiryo UI"/>
                <a:cs typeface="Times New Roman"/>
              </a:rPr>
              <a:t>16</a:t>
            </a:r>
            <a:r>
              <a:rPr lang="ja-JP" altLang="en-US" sz="2000" b="1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ja-JP" altLang="en-US" sz="2000" b="1" kern="100" dirty="0">
                <a:latin typeface="Meiryo UI"/>
                <a:ea typeface="Meiryo UI"/>
                <a:cs typeface="Times New Roman"/>
              </a:rPr>
              <a:t>0</a:t>
            </a:r>
            <a:r>
              <a:rPr lang="en-US" altLang="ja-JP" sz="2000" b="1" kern="100" dirty="0">
                <a:latin typeface="Meiryo UI"/>
                <a:ea typeface="Meiryo UI"/>
                <a:cs typeface="Times New Roman"/>
              </a:rPr>
              <a:t>0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（受付開始</a:t>
            </a:r>
            <a:r>
              <a:rPr lang="en-US" altLang="ja-JP" sz="1400" kern="100" dirty="0">
                <a:latin typeface="Meiryo UI"/>
                <a:ea typeface="Meiryo UI"/>
                <a:cs typeface="Times New Roman"/>
              </a:rPr>
              <a:t>14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en-US" altLang="ja-JP" sz="1400" kern="100" dirty="0">
                <a:effectLst/>
                <a:latin typeface="Meiryo UI"/>
                <a:ea typeface="Meiryo UI"/>
                <a:cs typeface="Times New Roman"/>
              </a:rPr>
              <a:t>15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）</a:t>
            </a:r>
            <a:endParaRPr lang="en-US" altLang="ja-JP" sz="1400" kern="100" dirty="0">
              <a:effectLst/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　　　　　　　　</a:t>
            </a:r>
            <a:r>
              <a:rPr lang="ja-JP" altLang="en-US" sz="2000" b="1" kern="100" dirty="0">
                <a:solidFill>
                  <a:srgbClr val="000099"/>
                </a:solidFill>
                <a:latin typeface="Meiryo UI"/>
                <a:ea typeface="Meiryo UI"/>
                <a:cs typeface="Times New Roman"/>
              </a:rPr>
              <a:t>クルーズコンサルタントがご案内するクルーズ旅行の</a:t>
            </a:r>
            <a:r>
              <a:rPr lang="ja-JP" altLang="en-US" sz="2000" b="1" kern="100" dirty="0" smtClean="0">
                <a:solidFill>
                  <a:srgbClr val="000099"/>
                </a:solidFill>
                <a:latin typeface="Meiryo UI"/>
                <a:ea typeface="Meiryo UI"/>
                <a:cs typeface="Times New Roman"/>
              </a:rPr>
              <a:t>魅力</a:t>
            </a:r>
            <a:endParaRPr lang="en-US" altLang="ja-JP" sz="2000" b="1" kern="100" dirty="0">
              <a:solidFill>
                <a:srgbClr val="000099"/>
              </a:solidFill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クルーズ旅行ってどんなの？揺れない？など疑問や船内での過ごし方クルーズ船の選び方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を皆様の疑問にお答えします。また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2026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年出発のダイヤモンドプリンセスの人気コースを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en-US" altLang="ja-JP" sz="1400" kern="100" dirty="0">
                <a:latin typeface="Meiryo UI"/>
                <a:ea typeface="Meiryo UI"/>
                <a:cs typeface="Times New Roman"/>
              </a:rPr>
              <a:t>	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中心に、クルーズ船で</a:t>
            </a:r>
            <a:r>
              <a:rPr lang="ja-JP" altLang="en-US" sz="1400" kern="100" dirty="0" smtClean="0">
                <a:effectLst/>
                <a:latin typeface="Meiryo UI"/>
                <a:ea typeface="Meiryo UI"/>
                <a:cs typeface="Times New Roman"/>
              </a:rPr>
              <a:t>の旅行について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クルーズ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コンサルタント</a:t>
            </a:r>
            <a:r>
              <a:rPr lang="ja-JP" altLang="en-US" sz="1400" kern="100" dirty="0">
                <a:effectLst/>
                <a:latin typeface="Meiryo UI"/>
                <a:ea typeface="Meiryo UI"/>
                <a:cs typeface="Times New Roman"/>
              </a:rPr>
              <a:t>がご案内いたします。</a:t>
            </a:r>
            <a:endParaRPr lang="en-US" altLang="ja-JP" sz="1400" kern="100" dirty="0">
              <a:effectLst/>
              <a:latin typeface="Meiryo UI"/>
              <a:ea typeface="Meiryo UI"/>
              <a:cs typeface="Times New Roman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endParaRPr lang="en-US" altLang="ja-JP" sz="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会　場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山形テルサ　研修室</a:t>
            </a:r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ja-JP" sz="1400" kern="100" dirty="0">
                <a:effectLst/>
                <a:latin typeface="Meiryo UI"/>
                <a:ea typeface="Meiryo UI"/>
                <a:cs typeface="Times New Roman"/>
              </a:rPr>
              <a:t>定　員</a:t>
            </a:r>
            <a:r>
              <a:rPr lang="en-US" altLang="ja-JP" sz="1400" kern="100" dirty="0">
                <a:effectLst/>
                <a:latin typeface="Meiryo UI"/>
                <a:ea typeface="Meiryo UI"/>
                <a:cs typeface="Times New Roman"/>
              </a:rPr>
              <a:t>  </a:t>
            </a:r>
            <a:r>
              <a:rPr lang="ja-JP" sz="1400" kern="100" dirty="0">
                <a:effectLst/>
                <a:latin typeface="Meiryo UI"/>
                <a:ea typeface="Meiryo UI"/>
                <a:cs typeface="Times New Roman"/>
              </a:rPr>
              <a:t>：</a:t>
            </a:r>
            <a:r>
              <a:rPr lang="en-US" altLang="ja-JP" sz="1400" kern="100" dirty="0">
                <a:effectLst/>
                <a:latin typeface="Meiryo UI"/>
                <a:ea typeface="Meiryo UI"/>
                <a:cs typeface="Times New Roman"/>
              </a:rPr>
              <a:t> </a:t>
            </a:r>
            <a:r>
              <a:rPr lang="ja-JP" altLang="en-US" b="1" kern="100" dirty="0">
                <a:latin typeface="Meiryo UI"/>
                <a:ea typeface="Meiryo UI"/>
                <a:cs typeface="Times New Roman"/>
              </a:rPr>
              <a:t>各回</a:t>
            </a:r>
            <a:r>
              <a:rPr lang="en-US" altLang="ja-JP" b="1" kern="100" dirty="0">
                <a:latin typeface="Meiryo UI"/>
                <a:ea typeface="Meiryo UI"/>
                <a:cs typeface="Times New Roman"/>
              </a:rPr>
              <a:t>30</a:t>
            </a:r>
            <a:r>
              <a:rPr lang="ja-JP" b="1" kern="100" dirty="0">
                <a:effectLst/>
                <a:latin typeface="Meiryo UI"/>
                <a:ea typeface="Meiryo UI"/>
                <a:cs typeface="Times New Roman"/>
              </a:rPr>
              <a:t>名様</a:t>
            </a:r>
            <a:r>
              <a:rPr lang="ja-JP" b="1" kern="100" dirty="0">
                <a:latin typeface="Meiryo UI"/>
                <a:ea typeface="Meiryo UI"/>
                <a:cs typeface="Times New Roman"/>
              </a:rPr>
              <a:t>　</a:t>
            </a:r>
            <a:r>
              <a:rPr lang="ja-JP" altLang="en-US" sz="1400" kern="100" dirty="0">
                <a:latin typeface="Meiryo UI"/>
                <a:ea typeface="Meiryo UI"/>
                <a:cs typeface="Times New Roman"/>
              </a:rPr>
              <a:t> </a:t>
            </a:r>
            <a:r>
              <a:rPr lang="en-US" altLang="ja-JP" b="1" kern="100" dirty="0">
                <a:latin typeface="Meiryo UI"/>
                <a:ea typeface="Meiryo UI"/>
                <a:cs typeface="Times New Roman"/>
              </a:rPr>
              <a:t>※</a:t>
            </a:r>
            <a:r>
              <a:rPr lang="ja-JP" altLang="en-US" b="1" kern="100" dirty="0">
                <a:latin typeface="Meiryo UI"/>
                <a:ea typeface="Meiryo UI"/>
                <a:cs typeface="Times New Roman"/>
              </a:rPr>
              <a:t>事前予約制・参加無料</a:t>
            </a:r>
            <a:endParaRPr lang="ja-JP" kern="100" dirty="0">
              <a:effectLst/>
              <a:latin typeface="Meiryo UI"/>
              <a:ea typeface="Meiryo UI"/>
              <a:cs typeface="Times New Roman"/>
            </a:endParaRPr>
          </a:p>
          <a:p>
            <a:pPr marL="892175" indent="-892175" algn="just">
              <a:spcAft>
                <a:spcPts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endParaRPr lang="ja-JP" sz="1100" kern="100" spc="-5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8" name="下矢印 77"/>
          <p:cNvSpPr/>
          <p:nvPr/>
        </p:nvSpPr>
        <p:spPr>
          <a:xfrm>
            <a:off x="6370013" y="9031166"/>
            <a:ext cx="1070870" cy="422256"/>
          </a:xfrm>
          <a:prstGeom prst="downArrow">
            <a:avLst>
              <a:gd name="adj1" fmla="val 100000"/>
              <a:gd name="adj2" fmla="val 5205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B66F781-A955-591A-A48E-CCE0D533117B}"/>
              </a:ext>
            </a:extLst>
          </p:cNvPr>
          <p:cNvSpPr/>
          <p:nvPr/>
        </p:nvSpPr>
        <p:spPr>
          <a:xfrm>
            <a:off x="6186134" y="9008637"/>
            <a:ext cx="1396629" cy="4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説明会の予約は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こちら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object 27"/>
          <p:cNvSpPr txBox="1"/>
          <p:nvPr/>
        </p:nvSpPr>
        <p:spPr>
          <a:xfrm>
            <a:off x="2474963" y="3683592"/>
            <a:ext cx="4988187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28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まず</a:t>
            </a:r>
            <a:r>
              <a:rPr lang="ja-JP" altLang="en-US" sz="28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は説明会</a:t>
            </a:r>
            <a:r>
              <a:rPr lang="ja-JP" altLang="en-US" sz="28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に</a:t>
            </a:r>
            <a:endParaRPr lang="en-US" altLang="ja-JP" sz="2800" b="1" dirty="0" smtClean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28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　　　お気軽</a:t>
            </a:r>
            <a:r>
              <a:rPr lang="ja-JP" altLang="en-US" sz="28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に</a:t>
            </a:r>
            <a:r>
              <a:rPr lang="ja-JP" altLang="en-US" sz="28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ご参加ください</a:t>
            </a:r>
            <a:endParaRPr sz="2800" b="1" dirty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22" name="object 27"/>
          <p:cNvSpPr txBox="1"/>
          <p:nvPr/>
        </p:nvSpPr>
        <p:spPr>
          <a:xfrm>
            <a:off x="139376" y="83045"/>
            <a:ext cx="7262536" cy="367793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2600" b="1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　 </a:t>
            </a:r>
            <a:endParaRPr lang="en-US" altLang="ja-JP" sz="2600" b="1" dirty="0">
              <a:ln w="12700"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>
              <a:spcBef>
                <a:spcPts val="100"/>
              </a:spcBef>
            </a:pPr>
            <a:r>
              <a:rPr lang="ja-JP" altLang="en-US" sz="2400" b="1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旅の計画の参考に</a:t>
            </a:r>
            <a:r>
              <a:rPr lang="ja-JP" altLang="en-US" sz="2400" b="1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！</a:t>
            </a:r>
            <a:endParaRPr lang="en-US" altLang="ja-JP" sz="2400" b="1" dirty="0" smtClean="0">
              <a:ln w="12700"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/>
              <a:cs typeface="ヒラギノ明朝 ProN W6"/>
            </a:endParaRPr>
          </a:p>
          <a:p>
            <a:pPr marL="12700">
              <a:spcBef>
                <a:spcPts val="100"/>
              </a:spcBef>
            </a:pPr>
            <a:endParaRPr lang="ja-JP" sz="1000" dirty="0">
              <a:ln w="12700">
                <a:solidFill>
                  <a:prstClr val="white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/>
              <a:cs typeface="ヒラギノ明朝 ProN W6"/>
            </a:endParaRPr>
          </a:p>
          <a:p>
            <a:pPr marL="12700">
              <a:spcBef>
                <a:spcPts val="100"/>
              </a:spcBef>
            </a:pPr>
            <a:r>
              <a:rPr lang="ja-JP" altLang="en-US" sz="6000" b="1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ヨーロッパ説明会＆</a:t>
            </a:r>
            <a:endParaRPr lang="ja-JP" altLang="en-US" sz="6000" b="1" dirty="0">
              <a:ln w="12700">
                <a:solidFill>
                  <a:prstClr val="white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/>
              <a:cs typeface="ヒラギノ明朝 ProN W6"/>
            </a:endParaRPr>
          </a:p>
          <a:p>
            <a:pPr marL="12700">
              <a:spcBef>
                <a:spcPts val="100"/>
              </a:spcBef>
            </a:pPr>
            <a:r>
              <a:rPr lang="ja-JP" altLang="en-US" sz="6000" b="1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　　　</a:t>
            </a:r>
            <a:r>
              <a:rPr lang="ja-JP" altLang="en-US" sz="6000" b="1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　</a:t>
            </a:r>
            <a:r>
              <a:rPr lang="ja-JP" altLang="en-US" sz="6000" b="1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クルーズ説明会</a:t>
            </a:r>
            <a:endParaRPr lang="en-US" altLang="ja-JP" sz="6000" b="1" dirty="0" smtClean="0">
              <a:ln w="12700"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/>
              <a:cs typeface="ヒラギノ明朝 ProN W6"/>
            </a:endParaRPr>
          </a:p>
          <a:p>
            <a:pPr marL="12700">
              <a:spcBef>
                <a:spcPts val="100"/>
              </a:spcBef>
            </a:pPr>
            <a:r>
              <a:rPr lang="ja-JP" altLang="en-US" sz="5400" b="1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　　　　　　　　　</a:t>
            </a:r>
            <a:endParaRPr lang="ja-JP" altLang="en-US" sz="5400" b="1" dirty="0">
              <a:ln w="12700">
                <a:solidFill>
                  <a:prstClr val="white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/>
              <a:cs typeface="ヒラギノ明朝 ProN W6"/>
            </a:endParaRPr>
          </a:p>
        </p:txBody>
      </p:sp>
      <p:sp>
        <p:nvSpPr>
          <p:cNvPr id="25" name="object 5"/>
          <p:cNvSpPr/>
          <p:nvPr/>
        </p:nvSpPr>
        <p:spPr>
          <a:xfrm>
            <a:off x="6399218" y="241300"/>
            <a:ext cx="945515" cy="560070"/>
          </a:xfrm>
          <a:custGeom>
            <a:avLst/>
            <a:gdLst/>
            <a:ahLst/>
            <a:cxnLst/>
            <a:rect l="l" t="t" r="r" b="b"/>
            <a:pathLst>
              <a:path w="945515" h="560069">
                <a:moveTo>
                  <a:pt x="346468" y="116839"/>
                </a:moveTo>
                <a:lnTo>
                  <a:pt x="282659" y="147888"/>
                </a:lnTo>
                <a:lnTo>
                  <a:pt x="230606" y="174422"/>
                </a:lnTo>
                <a:lnTo>
                  <a:pt x="187350" y="198539"/>
                </a:lnTo>
                <a:lnTo>
                  <a:pt x="159689" y="308851"/>
                </a:lnTo>
                <a:lnTo>
                  <a:pt x="144304" y="350200"/>
                </a:lnTo>
                <a:lnTo>
                  <a:pt x="118789" y="386626"/>
                </a:lnTo>
                <a:lnTo>
                  <a:pt x="82301" y="412992"/>
                </a:lnTo>
                <a:lnTo>
                  <a:pt x="33997" y="424167"/>
                </a:lnTo>
                <a:lnTo>
                  <a:pt x="0" y="559663"/>
                </a:lnTo>
                <a:lnTo>
                  <a:pt x="46434" y="553880"/>
                </a:lnTo>
                <a:lnTo>
                  <a:pt x="122681" y="532714"/>
                </a:lnTo>
                <a:lnTo>
                  <a:pt x="169331" y="509011"/>
                </a:lnTo>
                <a:lnTo>
                  <a:pt x="210374" y="478570"/>
                </a:lnTo>
                <a:lnTo>
                  <a:pt x="244813" y="440925"/>
                </a:lnTo>
                <a:lnTo>
                  <a:pt x="271647" y="395608"/>
                </a:lnTo>
                <a:lnTo>
                  <a:pt x="289877" y="342150"/>
                </a:lnTo>
                <a:lnTo>
                  <a:pt x="346468" y="116839"/>
                </a:lnTo>
                <a:close/>
              </a:path>
              <a:path w="945515" h="560069">
                <a:moveTo>
                  <a:pt x="559190" y="200990"/>
                </a:moveTo>
                <a:lnTo>
                  <a:pt x="431876" y="200990"/>
                </a:lnTo>
                <a:lnTo>
                  <a:pt x="364083" y="471284"/>
                </a:lnTo>
                <a:lnTo>
                  <a:pt x="491312" y="471284"/>
                </a:lnTo>
                <a:lnTo>
                  <a:pt x="559190" y="200990"/>
                </a:lnTo>
                <a:close/>
              </a:path>
              <a:path w="945515" h="560069">
                <a:moveTo>
                  <a:pt x="786681" y="110072"/>
                </a:moveTo>
                <a:lnTo>
                  <a:pt x="653516" y="155981"/>
                </a:lnTo>
                <a:lnTo>
                  <a:pt x="574268" y="471284"/>
                </a:lnTo>
                <a:lnTo>
                  <a:pt x="740879" y="471284"/>
                </a:lnTo>
                <a:lnTo>
                  <a:pt x="789293" y="466687"/>
                </a:lnTo>
                <a:lnTo>
                  <a:pt x="839585" y="450200"/>
                </a:lnTo>
                <a:lnTo>
                  <a:pt x="875826" y="424722"/>
                </a:lnTo>
                <a:lnTo>
                  <a:pt x="903262" y="390124"/>
                </a:lnTo>
                <a:lnTo>
                  <a:pt x="909337" y="374078"/>
                </a:lnTo>
                <a:lnTo>
                  <a:pt x="721105" y="374078"/>
                </a:lnTo>
                <a:lnTo>
                  <a:pt x="787279" y="110261"/>
                </a:lnTo>
                <a:lnTo>
                  <a:pt x="786681" y="110072"/>
                </a:lnTo>
                <a:close/>
              </a:path>
              <a:path w="945515" h="560069">
                <a:moveTo>
                  <a:pt x="939374" y="109829"/>
                </a:moveTo>
                <a:lnTo>
                  <a:pt x="787387" y="109829"/>
                </a:lnTo>
                <a:lnTo>
                  <a:pt x="787279" y="110261"/>
                </a:lnTo>
                <a:lnTo>
                  <a:pt x="802021" y="114904"/>
                </a:lnTo>
                <a:lnTo>
                  <a:pt x="823506" y="141744"/>
                </a:lnTo>
                <a:lnTo>
                  <a:pt x="820798" y="177007"/>
                </a:lnTo>
                <a:lnTo>
                  <a:pt x="799558" y="207622"/>
                </a:lnTo>
                <a:lnTo>
                  <a:pt x="774487" y="229527"/>
                </a:lnTo>
                <a:lnTo>
                  <a:pt x="760285" y="238658"/>
                </a:lnTo>
                <a:lnTo>
                  <a:pt x="775617" y="247738"/>
                </a:lnTo>
                <a:lnTo>
                  <a:pt x="788169" y="260638"/>
                </a:lnTo>
                <a:lnTo>
                  <a:pt x="797124" y="278163"/>
                </a:lnTo>
                <a:lnTo>
                  <a:pt x="801662" y="301117"/>
                </a:lnTo>
                <a:lnTo>
                  <a:pt x="797240" y="327008"/>
                </a:lnTo>
                <a:lnTo>
                  <a:pt x="781100" y="350313"/>
                </a:lnTo>
                <a:lnTo>
                  <a:pt x="755102" y="367260"/>
                </a:lnTo>
                <a:lnTo>
                  <a:pt x="721105" y="374078"/>
                </a:lnTo>
                <a:lnTo>
                  <a:pt x="909337" y="374078"/>
                </a:lnTo>
                <a:lnTo>
                  <a:pt x="919327" y="347687"/>
                </a:lnTo>
                <a:lnTo>
                  <a:pt x="919792" y="318649"/>
                </a:lnTo>
                <a:lnTo>
                  <a:pt x="912148" y="291606"/>
                </a:lnTo>
                <a:lnTo>
                  <a:pt x="898271" y="267108"/>
                </a:lnTo>
                <a:lnTo>
                  <a:pt x="880033" y="245706"/>
                </a:lnTo>
                <a:lnTo>
                  <a:pt x="912021" y="221484"/>
                </a:lnTo>
                <a:lnTo>
                  <a:pt x="935416" y="187571"/>
                </a:lnTo>
                <a:lnTo>
                  <a:pt x="945350" y="145178"/>
                </a:lnTo>
                <a:lnTo>
                  <a:pt x="939374" y="109829"/>
                </a:lnTo>
                <a:close/>
              </a:path>
              <a:path w="945515" h="560069">
                <a:moveTo>
                  <a:pt x="744213" y="817"/>
                </a:moveTo>
                <a:lnTo>
                  <a:pt x="676833" y="7340"/>
                </a:lnTo>
                <a:lnTo>
                  <a:pt x="628019" y="17569"/>
                </a:lnTo>
                <a:lnTo>
                  <a:pt x="575172" y="32151"/>
                </a:lnTo>
                <a:lnTo>
                  <a:pt x="521557" y="49352"/>
                </a:lnTo>
                <a:lnTo>
                  <a:pt x="470439" y="67434"/>
                </a:lnTo>
                <a:lnTo>
                  <a:pt x="425083" y="84662"/>
                </a:lnTo>
                <a:lnTo>
                  <a:pt x="388755" y="99301"/>
                </a:lnTo>
                <a:lnTo>
                  <a:pt x="330720" y="246113"/>
                </a:lnTo>
                <a:lnTo>
                  <a:pt x="415390" y="207960"/>
                </a:lnTo>
                <a:lnTo>
                  <a:pt x="431876" y="200990"/>
                </a:lnTo>
                <a:lnTo>
                  <a:pt x="559190" y="200990"/>
                </a:lnTo>
                <a:lnTo>
                  <a:pt x="572744" y="147015"/>
                </a:lnTo>
                <a:lnTo>
                  <a:pt x="595735" y="138396"/>
                </a:lnTo>
                <a:lnTo>
                  <a:pt x="661971" y="118116"/>
                </a:lnTo>
                <a:lnTo>
                  <a:pt x="727535" y="104206"/>
                </a:lnTo>
                <a:lnTo>
                  <a:pt x="938382" y="103960"/>
                </a:lnTo>
                <a:lnTo>
                  <a:pt x="936955" y="95516"/>
                </a:lnTo>
                <a:lnTo>
                  <a:pt x="918783" y="62870"/>
                </a:lnTo>
                <a:lnTo>
                  <a:pt x="890076" y="36097"/>
                </a:lnTo>
                <a:lnTo>
                  <a:pt x="851180" y="16176"/>
                </a:lnTo>
                <a:lnTo>
                  <a:pt x="802444" y="4089"/>
                </a:lnTo>
                <a:lnTo>
                  <a:pt x="744213" y="817"/>
                </a:lnTo>
                <a:close/>
              </a:path>
              <a:path w="945515" h="560069">
                <a:moveTo>
                  <a:pt x="375818" y="0"/>
                </a:moveTo>
                <a:lnTo>
                  <a:pt x="237134" y="0"/>
                </a:lnTo>
                <a:lnTo>
                  <a:pt x="191439" y="182118"/>
                </a:lnTo>
                <a:lnTo>
                  <a:pt x="229873" y="161697"/>
                </a:lnTo>
                <a:lnTo>
                  <a:pt x="270503" y="140752"/>
                </a:lnTo>
                <a:lnTo>
                  <a:pt x="350481" y="100749"/>
                </a:lnTo>
                <a:lnTo>
                  <a:pt x="375818" y="0"/>
                </a:lnTo>
                <a:close/>
              </a:path>
              <a:path w="945515" h="560069">
                <a:moveTo>
                  <a:pt x="787387" y="109829"/>
                </a:moveTo>
                <a:lnTo>
                  <a:pt x="786681" y="110072"/>
                </a:lnTo>
                <a:lnTo>
                  <a:pt x="787279" y="110261"/>
                </a:lnTo>
                <a:lnTo>
                  <a:pt x="787387" y="109829"/>
                </a:lnTo>
                <a:close/>
              </a:path>
              <a:path w="945515" h="560069">
                <a:moveTo>
                  <a:pt x="938382" y="103960"/>
                </a:moveTo>
                <a:lnTo>
                  <a:pt x="767275" y="103960"/>
                </a:lnTo>
                <a:lnTo>
                  <a:pt x="786681" y="110072"/>
                </a:lnTo>
                <a:lnTo>
                  <a:pt x="787387" y="109829"/>
                </a:lnTo>
                <a:lnTo>
                  <a:pt x="939374" y="109829"/>
                </a:lnTo>
                <a:lnTo>
                  <a:pt x="938382" y="103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object 9"/>
          <p:cNvSpPr txBox="1"/>
          <p:nvPr/>
        </p:nvSpPr>
        <p:spPr>
          <a:xfrm>
            <a:off x="359187" y="9178684"/>
            <a:ext cx="5756954" cy="70019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sz="1900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JTB</a:t>
            </a:r>
            <a:r>
              <a:rPr lang="ja-JP" altLang="en-US" sz="1900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イオンモール山形南店</a:t>
            </a:r>
            <a:r>
              <a:rPr lang="ja-JP" altLang="en-US" b="1" spc="-11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　　　</a:t>
            </a:r>
            <a:r>
              <a:rPr lang="en-US" altLang="ja-JP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TEL</a:t>
            </a:r>
            <a:r>
              <a:rPr lang="ja-JP" altLang="en-US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：</a:t>
            </a:r>
            <a:r>
              <a:rPr lang="en-US" altLang="ja-JP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/>
                <a:cs typeface="ヒラギノ明朝 ProN W6"/>
              </a:rPr>
              <a:t>023-647-3450</a:t>
            </a:r>
          </a:p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〒</a:t>
            </a:r>
            <a:r>
              <a:rPr lang="en-US" altLang="ja-JP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990-2453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</a:t>
            </a: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山形県山形市若宮</a:t>
            </a:r>
            <a:r>
              <a:rPr lang="en-US" altLang="ja-JP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3-7-8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</a:t>
            </a: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イオンモール山形南</a:t>
            </a:r>
            <a:r>
              <a:rPr lang="en-US" altLang="ja-JP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階　　</a:t>
            </a:r>
            <a:endParaRPr lang="en-US" altLang="ja-JP" sz="12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l" defTabSz="5400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店頭・電話対応時間　１</a:t>
            </a:r>
            <a:r>
              <a:rPr lang="en-US" altLang="ja-JP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</a:t>
            </a:r>
            <a:r>
              <a:rPr lang="ja-JP" altLang="en-US" sz="12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：００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～１９：００　</a:t>
            </a: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5" name="図 4" descr="QR コード&#10;&#10;AI 生成コンテンツは間違っている可能性があります。">
            <a:extLst>
              <a:ext uri="{FF2B5EF4-FFF2-40B4-BE49-F238E27FC236}">
                <a16:creationId xmlns:a16="http://schemas.microsoft.com/office/drawing/2014/main" id="{008DBC1F-D62A-F67F-73F6-106A866EA1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7524" y="9465882"/>
            <a:ext cx="1061881" cy="113658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793" y="5692750"/>
            <a:ext cx="664787" cy="98281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247" y="7992185"/>
            <a:ext cx="1542179" cy="6294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310ACE436C98E41A0405FE5461314FD" ma:contentTypeVersion="18" ma:contentTypeDescription="新しいドキュメントを作成します。" ma:contentTypeScope="" ma:versionID="4200621909916b47fa28522a1ff78aa7">
  <xsd:schema xmlns:xsd="http://www.w3.org/2001/XMLSchema" xmlns:xs="http://www.w3.org/2001/XMLSchema" xmlns:p="http://schemas.microsoft.com/office/2006/metadata/properties" xmlns:ns3="1b09ccc9-8777-43e8-8627-d8fa02fb8af9" xmlns:ns4="e839ed11-74ea-402a-8aef-48f6234b408f" targetNamespace="http://schemas.microsoft.com/office/2006/metadata/properties" ma:root="true" ma:fieldsID="6c8760f8692ac4437d0c3cff3ee92f7c" ns3:_="" ns4:_="">
    <xsd:import namespace="1b09ccc9-8777-43e8-8627-d8fa02fb8af9"/>
    <xsd:import namespace="e839ed11-74ea-402a-8aef-48f6234b408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09ccc9-8777-43e8-8627-d8fa02fb8a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9ed11-74ea-402a-8aef-48f6234b4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39ed11-74ea-402a-8aef-48f6234b408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E93CE7-D727-4010-BC2C-C5E07FACCC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09ccc9-8777-43e8-8627-d8fa02fb8af9"/>
    <ds:schemaRef ds:uri="e839ed11-74ea-402a-8aef-48f6234b40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061D1B-B31E-4773-91AB-31F82CE7049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b09ccc9-8777-43e8-8627-d8fa02fb8af9"/>
    <ds:schemaRef ds:uri="e839ed11-74ea-402a-8aef-48f6234b408f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173F8CC-A398-4022-AFA5-374252EAE9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378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HGS創英ﾌﾟﾚｾﾞﾝｽEB</vt:lpstr>
      <vt:lpstr>HG丸ｺﾞｼｯｸM-PRO</vt:lpstr>
      <vt:lpstr>Meiryo UI</vt:lpstr>
      <vt:lpstr>ＭＳ Ｐゴシック</vt:lpstr>
      <vt:lpstr>ヒラギノ明朝 ProN W6</vt:lpstr>
      <vt:lpstr>游ゴシック</vt:lpstr>
      <vt:lpstr>Arial Black</vt:lpstr>
      <vt:lpstr>Calibri</vt:lpstr>
      <vt:lpstr>Century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_販促技チラシA案（ターコイズ</dc:title>
  <dc:creator>1637-M1</dc:creator>
  <cp:lastModifiedBy>イオンモール天童店 店長(JTB)</cp:lastModifiedBy>
  <cp:revision>124</cp:revision>
  <cp:lastPrinted>2025-05-21T00:49:50Z</cp:lastPrinted>
  <dcterms:created xsi:type="dcterms:W3CDTF">2024-02-23T04:38:37Z</dcterms:created>
  <dcterms:modified xsi:type="dcterms:W3CDTF">2025-06-20T07:16:50Z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  <property fmtid="{D5CDD505-2E9C-101B-9397-08002B2CF9AE}" pid="7" name="ContentTypeId">
    <vt:lpwstr>0x0101005310ACE436C98E41A0405FE5461314FD</vt:lpwstr>
  </property>
</Properties>
</file>