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1C1948-FCEF-4B67-A60F-63B239EBC757}" v="43" dt="2025-01-09T07:43:04.37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65" d="100"/>
          <a:sy n="65" d="100"/>
        </p:scale>
        <p:origin x="91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964003"/>
            <a:ext cx="7559992" cy="172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559992" cy="354437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2"/>
            <a:ext cx="7559992" cy="354440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7559992" cy="896400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3544417"/>
            <a:ext cx="7560309" cy="5418455"/>
          </a:xfrm>
          <a:custGeom>
            <a:avLst/>
            <a:gdLst/>
            <a:ahLst/>
            <a:cxnLst/>
            <a:rect l="l" t="t" r="r" b="b"/>
            <a:pathLst>
              <a:path w="7560309" h="5418455">
                <a:moveTo>
                  <a:pt x="0" y="0"/>
                </a:moveTo>
                <a:lnTo>
                  <a:pt x="7560005" y="0"/>
                </a:lnTo>
                <a:lnTo>
                  <a:pt x="7560005" y="5417997"/>
                </a:lnTo>
                <a:lnTo>
                  <a:pt x="0" y="5417997"/>
                </a:lnTo>
                <a:lnTo>
                  <a:pt x="0" y="0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836" y="1033802"/>
            <a:ext cx="6679565" cy="2197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186437" y="240409"/>
            <a:ext cx="945515" cy="560070"/>
          </a:xfrm>
          <a:custGeom>
            <a:avLst/>
            <a:gdLst/>
            <a:ahLst/>
            <a:cxnLst/>
            <a:rect l="l" t="t" r="r" b="b"/>
            <a:pathLst>
              <a:path w="945515" h="560069">
                <a:moveTo>
                  <a:pt x="346468" y="116839"/>
                </a:moveTo>
                <a:lnTo>
                  <a:pt x="282659" y="147888"/>
                </a:lnTo>
                <a:lnTo>
                  <a:pt x="230606" y="174422"/>
                </a:lnTo>
                <a:lnTo>
                  <a:pt x="187350" y="198539"/>
                </a:lnTo>
                <a:lnTo>
                  <a:pt x="159689" y="308851"/>
                </a:lnTo>
                <a:lnTo>
                  <a:pt x="144304" y="350200"/>
                </a:lnTo>
                <a:lnTo>
                  <a:pt x="118789" y="386626"/>
                </a:lnTo>
                <a:lnTo>
                  <a:pt x="82301" y="412992"/>
                </a:lnTo>
                <a:lnTo>
                  <a:pt x="33997" y="424167"/>
                </a:lnTo>
                <a:lnTo>
                  <a:pt x="0" y="559663"/>
                </a:lnTo>
                <a:lnTo>
                  <a:pt x="46434" y="553880"/>
                </a:lnTo>
                <a:lnTo>
                  <a:pt x="122681" y="532714"/>
                </a:lnTo>
                <a:lnTo>
                  <a:pt x="169331" y="509011"/>
                </a:lnTo>
                <a:lnTo>
                  <a:pt x="210374" y="478570"/>
                </a:lnTo>
                <a:lnTo>
                  <a:pt x="244813" y="440925"/>
                </a:lnTo>
                <a:lnTo>
                  <a:pt x="271647" y="395608"/>
                </a:lnTo>
                <a:lnTo>
                  <a:pt x="289877" y="342150"/>
                </a:lnTo>
                <a:lnTo>
                  <a:pt x="346468" y="116839"/>
                </a:lnTo>
                <a:close/>
              </a:path>
              <a:path w="945515" h="560069">
                <a:moveTo>
                  <a:pt x="559190" y="200990"/>
                </a:moveTo>
                <a:lnTo>
                  <a:pt x="431876" y="200990"/>
                </a:lnTo>
                <a:lnTo>
                  <a:pt x="364083" y="471284"/>
                </a:lnTo>
                <a:lnTo>
                  <a:pt x="491312" y="471284"/>
                </a:lnTo>
                <a:lnTo>
                  <a:pt x="559190" y="200990"/>
                </a:lnTo>
                <a:close/>
              </a:path>
              <a:path w="945515" h="560069">
                <a:moveTo>
                  <a:pt x="786681" y="110072"/>
                </a:moveTo>
                <a:lnTo>
                  <a:pt x="653516" y="155981"/>
                </a:lnTo>
                <a:lnTo>
                  <a:pt x="574268" y="471284"/>
                </a:lnTo>
                <a:lnTo>
                  <a:pt x="740879" y="471284"/>
                </a:lnTo>
                <a:lnTo>
                  <a:pt x="789293" y="466687"/>
                </a:lnTo>
                <a:lnTo>
                  <a:pt x="839585" y="450200"/>
                </a:lnTo>
                <a:lnTo>
                  <a:pt x="875826" y="424722"/>
                </a:lnTo>
                <a:lnTo>
                  <a:pt x="903262" y="390124"/>
                </a:lnTo>
                <a:lnTo>
                  <a:pt x="909337" y="374078"/>
                </a:lnTo>
                <a:lnTo>
                  <a:pt x="721105" y="374078"/>
                </a:lnTo>
                <a:lnTo>
                  <a:pt x="787279" y="110261"/>
                </a:lnTo>
                <a:lnTo>
                  <a:pt x="786681" y="110072"/>
                </a:lnTo>
                <a:close/>
              </a:path>
              <a:path w="945515" h="560069">
                <a:moveTo>
                  <a:pt x="939374" y="109829"/>
                </a:moveTo>
                <a:lnTo>
                  <a:pt x="787387" y="109829"/>
                </a:lnTo>
                <a:lnTo>
                  <a:pt x="787279" y="110261"/>
                </a:lnTo>
                <a:lnTo>
                  <a:pt x="802021" y="114904"/>
                </a:lnTo>
                <a:lnTo>
                  <a:pt x="823506" y="141744"/>
                </a:lnTo>
                <a:lnTo>
                  <a:pt x="820798" y="177007"/>
                </a:lnTo>
                <a:lnTo>
                  <a:pt x="799558" y="207622"/>
                </a:lnTo>
                <a:lnTo>
                  <a:pt x="774487" y="229527"/>
                </a:lnTo>
                <a:lnTo>
                  <a:pt x="760285" y="238658"/>
                </a:lnTo>
                <a:lnTo>
                  <a:pt x="775617" y="247738"/>
                </a:lnTo>
                <a:lnTo>
                  <a:pt x="788169" y="260638"/>
                </a:lnTo>
                <a:lnTo>
                  <a:pt x="797124" y="278163"/>
                </a:lnTo>
                <a:lnTo>
                  <a:pt x="801662" y="301117"/>
                </a:lnTo>
                <a:lnTo>
                  <a:pt x="797240" y="327008"/>
                </a:lnTo>
                <a:lnTo>
                  <a:pt x="781100" y="350313"/>
                </a:lnTo>
                <a:lnTo>
                  <a:pt x="755102" y="367260"/>
                </a:lnTo>
                <a:lnTo>
                  <a:pt x="721105" y="374078"/>
                </a:lnTo>
                <a:lnTo>
                  <a:pt x="909337" y="374078"/>
                </a:lnTo>
                <a:lnTo>
                  <a:pt x="919327" y="347687"/>
                </a:lnTo>
                <a:lnTo>
                  <a:pt x="919792" y="318649"/>
                </a:lnTo>
                <a:lnTo>
                  <a:pt x="912148" y="291606"/>
                </a:lnTo>
                <a:lnTo>
                  <a:pt x="898271" y="267108"/>
                </a:lnTo>
                <a:lnTo>
                  <a:pt x="880033" y="245706"/>
                </a:lnTo>
                <a:lnTo>
                  <a:pt x="912021" y="221484"/>
                </a:lnTo>
                <a:lnTo>
                  <a:pt x="935416" y="187571"/>
                </a:lnTo>
                <a:lnTo>
                  <a:pt x="945350" y="145178"/>
                </a:lnTo>
                <a:lnTo>
                  <a:pt x="939374" y="109829"/>
                </a:lnTo>
                <a:close/>
              </a:path>
              <a:path w="945515" h="560069">
                <a:moveTo>
                  <a:pt x="744213" y="817"/>
                </a:moveTo>
                <a:lnTo>
                  <a:pt x="676833" y="7340"/>
                </a:lnTo>
                <a:lnTo>
                  <a:pt x="628019" y="17569"/>
                </a:lnTo>
                <a:lnTo>
                  <a:pt x="575172" y="32151"/>
                </a:lnTo>
                <a:lnTo>
                  <a:pt x="521557" y="49352"/>
                </a:lnTo>
                <a:lnTo>
                  <a:pt x="470439" y="67434"/>
                </a:lnTo>
                <a:lnTo>
                  <a:pt x="425083" y="84662"/>
                </a:lnTo>
                <a:lnTo>
                  <a:pt x="388755" y="99301"/>
                </a:lnTo>
                <a:lnTo>
                  <a:pt x="330720" y="246113"/>
                </a:lnTo>
                <a:lnTo>
                  <a:pt x="415390" y="207960"/>
                </a:lnTo>
                <a:lnTo>
                  <a:pt x="431876" y="200990"/>
                </a:lnTo>
                <a:lnTo>
                  <a:pt x="559190" y="200990"/>
                </a:lnTo>
                <a:lnTo>
                  <a:pt x="572744" y="147015"/>
                </a:lnTo>
                <a:lnTo>
                  <a:pt x="595735" y="138396"/>
                </a:lnTo>
                <a:lnTo>
                  <a:pt x="661971" y="118116"/>
                </a:lnTo>
                <a:lnTo>
                  <a:pt x="727535" y="104206"/>
                </a:lnTo>
                <a:lnTo>
                  <a:pt x="938382" y="103960"/>
                </a:lnTo>
                <a:lnTo>
                  <a:pt x="936955" y="95516"/>
                </a:lnTo>
                <a:lnTo>
                  <a:pt x="918783" y="62870"/>
                </a:lnTo>
                <a:lnTo>
                  <a:pt x="890076" y="36097"/>
                </a:lnTo>
                <a:lnTo>
                  <a:pt x="851180" y="16176"/>
                </a:lnTo>
                <a:lnTo>
                  <a:pt x="802444" y="4089"/>
                </a:lnTo>
                <a:lnTo>
                  <a:pt x="744213" y="817"/>
                </a:lnTo>
                <a:close/>
              </a:path>
              <a:path w="945515" h="560069">
                <a:moveTo>
                  <a:pt x="375818" y="0"/>
                </a:moveTo>
                <a:lnTo>
                  <a:pt x="237134" y="0"/>
                </a:lnTo>
                <a:lnTo>
                  <a:pt x="191439" y="182118"/>
                </a:lnTo>
                <a:lnTo>
                  <a:pt x="229873" y="161697"/>
                </a:lnTo>
                <a:lnTo>
                  <a:pt x="270503" y="140752"/>
                </a:lnTo>
                <a:lnTo>
                  <a:pt x="350481" y="100749"/>
                </a:lnTo>
                <a:lnTo>
                  <a:pt x="375818" y="0"/>
                </a:lnTo>
                <a:close/>
              </a:path>
              <a:path w="945515" h="560069">
                <a:moveTo>
                  <a:pt x="787387" y="109829"/>
                </a:moveTo>
                <a:lnTo>
                  <a:pt x="786681" y="110072"/>
                </a:lnTo>
                <a:lnTo>
                  <a:pt x="787279" y="110261"/>
                </a:lnTo>
                <a:lnTo>
                  <a:pt x="787387" y="109829"/>
                </a:lnTo>
                <a:close/>
              </a:path>
              <a:path w="945515" h="560069">
                <a:moveTo>
                  <a:pt x="938382" y="103960"/>
                </a:moveTo>
                <a:lnTo>
                  <a:pt x="767275" y="103960"/>
                </a:lnTo>
                <a:lnTo>
                  <a:pt x="786681" y="110072"/>
                </a:lnTo>
                <a:lnTo>
                  <a:pt x="787387" y="109829"/>
                </a:lnTo>
                <a:lnTo>
                  <a:pt x="939374" y="109829"/>
                </a:lnTo>
                <a:lnTo>
                  <a:pt x="938382" y="103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0174" y="869467"/>
            <a:ext cx="1369476" cy="1338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44405"/>
            <a:ext cx="7560005" cy="5399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40000" y="9612002"/>
            <a:ext cx="5472430" cy="0"/>
          </a:xfrm>
          <a:custGeom>
            <a:avLst/>
            <a:gdLst/>
            <a:ahLst/>
            <a:cxnLst/>
            <a:rect l="l" t="t" r="r" b="b"/>
            <a:pathLst>
              <a:path w="5472430">
                <a:moveTo>
                  <a:pt x="0" y="0"/>
                </a:moveTo>
                <a:lnTo>
                  <a:pt x="5471998" y="0"/>
                </a:lnTo>
              </a:path>
            </a:pathLst>
          </a:custGeom>
          <a:ln w="14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3726" y="9184932"/>
            <a:ext cx="25158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2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吉祥寺</a:t>
            </a:r>
            <a:r>
              <a:rPr sz="2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店</a:t>
            </a:r>
            <a:endParaRPr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802" y="9600020"/>
            <a:ext cx="3953248" cy="64427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TEL: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0422-35-8483</a:t>
            </a:r>
            <a:endParaRPr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23495" marR="5080">
              <a:lnSpc>
                <a:spcPct val="111600"/>
              </a:lnSpc>
              <a:spcBef>
                <a:spcPts val="95"/>
              </a:spcBef>
            </a:pPr>
            <a:r>
              <a:rPr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〒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180-0004</a:t>
            </a:r>
            <a:r>
              <a:rPr lang="ja-JP" alt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東京都武蔵野市吉祥寺本町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</a:t>
            </a:r>
            <a:r>
              <a:rPr lang="ja-JP" alt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－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14</a:t>
            </a:r>
            <a:r>
              <a:rPr lang="ja-JP" alt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－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5</a:t>
            </a:r>
            <a:r>
              <a:rPr lang="ja-JP" alt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吉祥寺本町ビル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</a:t>
            </a:r>
            <a:r>
              <a:rPr lang="ja-JP" alt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階</a:t>
            </a:r>
            <a:endParaRPr lang="en-US" altLang="ja-JP" sz="9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23495" marR="5080">
              <a:lnSpc>
                <a:spcPct val="111600"/>
              </a:lnSpc>
              <a:spcBef>
                <a:spcPts val="95"/>
              </a:spcBef>
            </a:pPr>
            <a:r>
              <a:rPr sz="900" b="1" dirty="0" err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営業時間</a:t>
            </a:r>
            <a:r>
              <a:rPr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 10：00～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18</a:t>
            </a:r>
            <a:r>
              <a:rPr lang="ja-JP" alt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00</a:t>
            </a:r>
            <a:endParaRPr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8005" y="226877"/>
            <a:ext cx="6679565" cy="1549720"/>
          </a:xfrm>
          <a:prstGeom prst="rect">
            <a:avLst/>
          </a:prstGeom>
        </p:spPr>
        <p:txBody>
          <a:bodyPr vert="horz" wrap="square" lIns="0" tIns="431800" rIns="0" bIns="0" rtlCol="0">
            <a:spAutoFit/>
          </a:bodyPr>
          <a:lstStyle/>
          <a:p>
            <a:pPr marL="184150" marR="5080" algn="ctr">
              <a:lnSpc>
                <a:spcPct val="118100"/>
              </a:lnSpc>
              <a:spcBef>
                <a:spcPts val="365"/>
              </a:spcBef>
            </a:pPr>
            <a:r>
              <a:rPr lang="ja-JP" altLang="en-US" sz="7200" b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台湾説明会</a:t>
            </a:r>
            <a:endParaRPr sz="72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61391" y="129062"/>
            <a:ext cx="29781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ja-JP" sz="3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3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吉祥寺店</a:t>
            </a:r>
            <a:endParaRPr sz="3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520" y="6308635"/>
            <a:ext cx="7293147" cy="2548939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251063" y="7060838"/>
            <a:ext cx="4798841" cy="23019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547370" marR="127000" indent="-444500" algn="ctr">
              <a:lnSpc>
                <a:spcPts val="1630"/>
              </a:lnSpc>
              <a:spcBef>
                <a:spcPts val="195"/>
              </a:spcBef>
            </a:pPr>
            <a:r>
              <a:rPr lang="en-US" altLang="ja-JP" sz="200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13</a:t>
            </a:r>
            <a:r>
              <a:rPr lang="ja-JP" altLang="en-US" sz="200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</a:t>
            </a:r>
            <a:r>
              <a:rPr lang="en-US" altLang="ja-JP" sz="200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00</a:t>
            </a:r>
            <a:r>
              <a:rPr lang="ja-JP" altLang="en-US" sz="200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</a:t>
            </a:r>
            <a:r>
              <a:rPr lang="en-US" altLang="ja-JP" sz="200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14</a:t>
            </a:r>
            <a:r>
              <a:rPr lang="ja-JP" altLang="en-US" sz="200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</a:t>
            </a:r>
            <a:r>
              <a:rPr lang="en-US" altLang="ja-JP" sz="200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00</a:t>
            </a:r>
            <a:r>
              <a:rPr lang="ja-JP" altLang="en-US" sz="200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</a:t>
            </a:r>
            <a:r>
              <a:rPr lang="en-US" altLang="ja-JP" sz="200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200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吉祥寺店内</a:t>
            </a:r>
            <a:endParaRPr sz="2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9C8ECBF3-C540-84AB-3ADD-1E797565536B}"/>
              </a:ext>
            </a:extLst>
          </p:cNvPr>
          <p:cNvSpPr txBox="1"/>
          <p:nvPr/>
        </p:nvSpPr>
        <p:spPr>
          <a:xfrm>
            <a:off x="6216650" y="9345039"/>
            <a:ext cx="704308" cy="1519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94615" algn="ctr">
              <a:lnSpc>
                <a:spcPts val="1019"/>
              </a:lnSpc>
              <a:spcBef>
                <a:spcPts val="185"/>
              </a:spcBef>
            </a:pPr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店舗</a:t>
            </a:r>
            <a:r>
              <a:rPr lang="en-US" altLang="ja-JP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HP</a:t>
            </a:r>
            <a:endParaRPr sz="9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sp>
        <p:nvSpPr>
          <p:cNvPr id="36" name="object 35"/>
          <p:cNvSpPr txBox="1"/>
          <p:nvPr/>
        </p:nvSpPr>
        <p:spPr>
          <a:xfrm>
            <a:off x="2802812" y="7693073"/>
            <a:ext cx="1980564" cy="1442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68655">
              <a:lnSpc>
                <a:spcPct val="100000"/>
              </a:lnSpc>
              <a:spcBef>
                <a:spcPts val="165"/>
              </a:spcBef>
            </a:pPr>
            <a:r>
              <a:rPr sz="8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Information</a:t>
            </a:r>
            <a:endParaRPr sz="8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pic>
        <p:nvPicPr>
          <p:cNvPr id="37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0137" y="6466677"/>
            <a:ext cx="582039" cy="573513"/>
          </a:xfrm>
          <a:prstGeom prst="rect">
            <a:avLst/>
          </a:prstGeom>
        </p:spPr>
      </p:pic>
      <p:sp>
        <p:nvSpPr>
          <p:cNvPr id="38" name="object 17"/>
          <p:cNvSpPr txBox="1"/>
          <p:nvPr/>
        </p:nvSpPr>
        <p:spPr>
          <a:xfrm>
            <a:off x="747433" y="6642100"/>
            <a:ext cx="56149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Check</a:t>
            </a:r>
            <a:endParaRPr sz="1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39" name="object 4"/>
          <p:cNvSpPr/>
          <p:nvPr/>
        </p:nvSpPr>
        <p:spPr>
          <a:xfrm>
            <a:off x="1516126" y="6921396"/>
            <a:ext cx="4243324" cy="45719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1994" y="0"/>
                </a:lnTo>
              </a:path>
            </a:pathLst>
          </a:custGeom>
          <a:ln w="17995">
            <a:solidFill>
              <a:srgbClr val="0193C9"/>
            </a:solidFill>
          </a:ln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object 2"/>
          <p:cNvSpPr txBox="1"/>
          <p:nvPr/>
        </p:nvSpPr>
        <p:spPr>
          <a:xfrm>
            <a:off x="1520339" y="6391884"/>
            <a:ext cx="432254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2800" b="1" dirty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3</a:t>
            </a:r>
            <a:r>
              <a:rPr lang="ja-JP" altLang="en-US" sz="2800" b="1" dirty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月</a:t>
            </a:r>
            <a:r>
              <a:rPr lang="en-US" altLang="ja-JP" sz="2800" b="1" dirty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15</a:t>
            </a:r>
            <a:r>
              <a:rPr lang="ja-JP" altLang="en-US" sz="2800" b="1" dirty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日（土）　台湾説明会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41" name="object 17"/>
          <p:cNvSpPr txBox="1"/>
          <p:nvPr/>
        </p:nvSpPr>
        <p:spPr>
          <a:xfrm>
            <a:off x="4927401" y="5394351"/>
            <a:ext cx="45919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Check</a:t>
            </a:r>
            <a:endParaRPr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5503"/>
            <a:ext cx="7532468" cy="3524395"/>
          </a:xfrm>
          <a:prstGeom prst="rect">
            <a:avLst/>
          </a:prstGeom>
        </p:spPr>
      </p:pic>
      <p:sp>
        <p:nvSpPr>
          <p:cNvPr id="43" name="object 11"/>
          <p:cNvSpPr txBox="1">
            <a:spLocks/>
          </p:cNvSpPr>
          <p:nvPr/>
        </p:nvSpPr>
        <p:spPr>
          <a:xfrm>
            <a:off x="-226816" y="1376541"/>
            <a:ext cx="7816850" cy="1358962"/>
          </a:xfrm>
          <a:prstGeom prst="rect">
            <a:avLst/>
          </a:prstGeom>
        </p:spPr>
        <p:txBody>
          <a:bodyPr vert="horz" wrap="square" lIns="0" tIns="431800" rIns="0" bIns="0" rtlCol="0" anchor="t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ea typeface="+mj-ea"/>
                <a:cs typeface="ヒラギノ明朝 ProN W6"/>
              </a:defRPr>
            </a:lvl1pPr>
          </a:lstStyle>
          <a:p>
            <a:pPr marL="184150" marR="5080" algn="ctr">
              <a:lnSpc>
                <a:spcPct val="118100"/>
              </a:lnSpc>
              <a:spcBef>
                <a:spcPts val="365"/>
              </a:spcBef>
            </a:pPr>
            <a:r>
              <a:rPr lang="ja-JP" altLang="en-US" sz="2400" i="1" dirty="0"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今年は台北からひと足伸ばし、</a:t>
            </a:r>
            <a:endParaRPr lang="en-US" altLang="ja-JP" sz="2400" i="1" dirty="0">
              <a:solidFill>
                <a:srgbClr val="FFC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84150" marR="5080" algn="ctr">
              <a:lnSpc>
                <a:spcPct val="118100"/>
              </a:lnSpc>
              <a:spcBef>
                <a:spcPts val="365"/>
              </a:spcBef>
            </a:pPr>
            <a:r>
              <a:rPr lang="en-US" altLang="ja-JP" sz="2400" i="1" dirty="0">
                <a:solidFill>
                  <a:srgbClr val="FFC00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JTB</a:t>
            </a:r>
            <a:r>
              <a:rPr lang="ja-JP" altLang="en-US" sz="2400" i="1" dirty="0">
                <a:solidFill>
                  <a:srgbClr val="FFC00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で新しい台湾　発見の旅へ出かけてみませんか？</a:t>
            </a:r>
            <a:endParaRPr lang="ja-JP" altLang="en-US" sz="2400" i="1" dirty="0">
              <a:solidFill>
                <a:srgbClr val="FFC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sp>
        <p:nvSpPr>
          <p:cNvPr id="44" name="object 32"/>
          <p:cNvSpPr txBox="1"/>
          <p:nvPr/>
        </p:nvSpPr>
        <p:spPr>
          <a:xfrm>
            <a:off x="146520" y="7800579"/>
            <a:ext cx="6784233" cy="1384353"/>
          </a:xfrm>
          <a:prstGeom prst="rect">
            <a:avLst/>
          </a:prstGeom>
        </p:spPr>
        <p:txBody>
          <a:bodyPr vert="horz" wrap="square" lIns="0" tIns="24765" rIns="0" bIns="0" rtlCol="0" anchor="t">
            <a:spAutoFit/>
          </a:bodyPr>
          <a:lstStyle/>
          <a:p>
            <a:pPr marL="547370" marR="127000" indent="-444500" algn="ctr">
              <a:lnSpc>
                <a:spcPts val="1630"/>
              </a:lnSpc>
              <a:spcBef>
                <a:spcPts val="195"/>
              </a:spcBef>
            </a:pPr>
            <a:r>
              <a:rPr lang="ja-JP" altLang="en-US" sz="200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アジアでも人気な台湾</a:t>
            </a:r>
            <a:endParaRPr lang="en-US" altLang="ja-JP" sz="2000" b="1" dirty="0">
              <a:solidFill>
                <a:srgbClr val="231F2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547370" marR="127000" indent="-444500" algn="ctr">
              <a:lnSpc>
                <a:spcPts val="1630"/>
              </a:lnSpc>
              <a:spcBef>
                <a:spcPts val="195"/>
              </a:spcBef>
            </a:pPr>
            <a:r>
              <a:rPr lang="ja-JP" altLang="en-US" sz="140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</a:t>
            </a: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当日は台湾観光庁の方による台北と台中・台南・高雄の魅力をご案内♪</a:t>
            </a:r>
            <a:endParaRPr lang="en-US" altLang="ja-JP" sz="16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547370" marR="127000" indent="-444500" algn="ctr">
              <a:lnSpc>
                <a:spcPts val="1630"/>
              </a:lnSpc>
              <a:spcBef>
                <a:spcPts val="195"/>
              </a:spcBef>
            </a:pP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また</a:t>
            </a:r>
            <a:r>
              <a:rPr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JTB</a:t>
            </a: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手配担当者より、</a:t>
            </a:r>
            <a:r>
              <a:rPr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JTB</a:t>
            </a: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ならでは の観光をご紹介します</a:t>
            </a:r>
            <a:endParaRPr lang="en-US" altLang="ja-JP" sz="16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547370" marR="127000" indent="-444500" algn="ctr">
              <a:lnSpc>
                <a:spcPts val="1630"/>
              </a:lnSpc>
              <a:spcBef>
                <a:spcPts val="195"/>
              </a:spcBef>
            </a:pP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皆様のご参加おまちしております♪</a:t>
            </a:r>
            <a:endParaRPr lang="ja-JP" altLang="en-US" sz="16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547370" marR="127000" indent="-444500" algn="ctr">
              <a:lnSpc>
                <a:spcPts val="1630"/>
              </a:lnSpc>
              <a:spcBef>
                <a:spcPts val="195"/>
              </a:spcBef>
            </a:pPr>
            <a:endParaRPr lang="en-US" altLang="ja-JP" sz="1600" b="1" dirty="0">
              <a:solidFill>
                <a:srgbClr val="231F2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547370" marR="127000" indent="-444500" algn="ctr">
              <a:lnSpc>
                <a:spcPts val="1630"/>
              </a:lnSpc>
              <a:spcBef>
                <a:spcPts val="195"/>
              </a:spcBef>
            </a:pPr>
            <a:endParaRPr lang="ja-JP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46" name="object 32"/>
          <p:cNvSpPr txBox="1"/>
          <p:nvPr/>
        </p:nvSpPr>
        <p:spPr>
          <a:xfrm>
            <a:off x="1044039" y="7306921"/>
            <a:ext cx="4798841" cy="23019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547370" marR="127000" indent="-444500" algn="ctr">
              <a:lnSpc>
                <a:spcPts val="1630"/>
              </a:lnSpc>
              <a:spcBef>
                <a:spcPts val="195"/>
              </a:spcBef>
            </a:pP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事前予約制・参加無料</a:t>
            </a:r>
            <a:endParaRPr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9C8ECBF3-C540-84AB-3ADD-1E797565536B}"/>
              </a:ext>
            </a:extLst>
          </p:cNvPr>
          <p:cNvSpPr txBox="1"/>
          <p:nvPr/>
        </p:nvSpPr>
        <p:spPr>
          <a:xfrm>
            <a:off x="6064878" y="6835489"/>
            <a:ext cx="1173212" cy="30585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94615" algn="ctr">
              <a:lnSpc>
                <a:spcPts val="1019"/>
              </a:lnSpc>
              <a:spcBef>
                <a:spcPts val="185"/>
              </a:spcBef>
            </a:pP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説明会の</a:t>
            </a:r>
            <a:endParaRPr lang="en-US" altLang="ja-JP" sz="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indent="94615" algn="ctr">
              <a:lnSpc>
                <a:spcPts val="1019"/>
              </a:lnSpc>
              <a:spcBef>
                <a:spcPts val="185"/>
              </a:spcBef>
            </a:pP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ご予約はこちら</a:t>
            </a:r>
            <a:endParaRPr sz="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712" y="7141342"/>
            <a:ext cx="795240" cy="79524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401" y="9595858"/>
            <a:ext cx="706250" cy="70625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9B18196-45F1-4B85-AE7E-5270DC4D21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48" y="1180511"/>
            <a:ext cx="1180568" cy="6070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130</Words>
  <Application>Microsoft Office PowerPoint</Application>
  <PresentationFormat>ユーザー設定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ヒラギノ明朝 ProN W6</vt:lpstr>
      <vt:lpstr>BIZ UDPゴシック</vt:lpstr>
      <vt:lpstr>Calibri</vt:lpstr>
      <vt:lpstr>Office Theme</vt:lpstr>
      <vt:lpstr>台湾説明会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_販促技チラシ（ブルー_0130</dc:title>
  <dc:creator>U3334N0014</dc:creator>
  <cp:lastModifiedBy>Nomura. M /TTB-Tokyo</cp:lastModifiedBy>
  <cp:revision>28</cp:revision>
  <dcterms:created xsi:type="dcterms:W3CDTF">2024-02-23T04:40:57Z</dcterms:created>
  <dcterms:modified xsi:type="dcterms:W3CDTF">2025-01-25T07:41:04Z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2024-02-07T00:00:00Z</vt:filetime>
  </property>
  <property fmtid="{D5CDD505-2E9C-101B-9397-08002B2CF9AE}" pid="3" name="Creator">
    <vt:lpwstr>Adobe Illustrator 26.5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2024-02-23T00:00:00Z</vt:filetime>
  </property>
  <property fmtid="{D5CDD505-2E9C-101B-9397-08002B2CF9AE}" pid="6" name="Producer">
    <vt:lpwstr>Adobe PDF library 16.07</vt:lpwstr>
  </property>
</Properties>
</file>