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735763" cy="98663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38AF68-E539-45D9-B3A7-FA53828FD82B}" v="4" dt="2026-04-22T07:52:09.970"/>
    <p1510:client id="{B3F9DA1F-5591-4281-98DD-3CBDF5B60F60}" v="13" dt="2026-04-22T10:33:10.5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66" d="100"/>
          <a:sy n="66" d="100"/>
        </p:scale>
        <p:origin x="226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長谷川 文香(JTB)" userId="eo4hXYt+WwIU6QTJcXkebdSpa1Hd5bVOE818hQRMzFo=" providerId="None" clId="Web-{5B38AF68-E539-45D9-B3A7-FA53828FD82B}"/>
    <pc:docChg chg="modSld">
      <pc:chgData name="長谷川 文香(JTB)" userId="eo4hXYt+WwIU6QTJcXkebdSpa1Hd5bVOE818hQRMzFo=" providerId="None" clId="Web-{5B38AF68-E539-45D9-B3A7-FA53828FD82B}" dt="2026-04-22T07:52:08.736" v="0" actId="20577"/>
      <pc:docMkLst>
        <pc:docMk/>
      </pc:docMkLst>
      <pc:sldChg chg="modSp">
        <pc:chgData name="長谷川 文香(JTB)" userId="eo4hXYt+WwIU6QTJcXkebdSpa1Hd5bVOE818hQRMzFo=" providerId="None" clId="Web-{5B38AF68-E539-45D9-B3A7-FA53828FD82B}" dt="2026-04-22T07:52:08.736" v="0" actId="20577"/>
        <pc:sldMkLst>
          <pc:docMk/>
          <pc:sldMk cId="0" sldId="256"/>
        </pc:sldMkLst>
        <pc:spChg chg="mod">
          <ac:chgData name="長谷川 文香(JTB)" userId="eo4hXYt+WwIU6QTJcXkebdSpa1Hd5bVOE818hQRMzFo=" providerId="None" clId="Web-{5B38AF68-E539-45D9-B3A7-FA53828FD82B}" dt="2026-04-22T07:52:08.736" v="0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長谷川 文香(JTB)" userId="eo4hXYt+WwIU6QTJcXkebdSpa1Hd5bVOE818hQRMzFo=" providerId="None" clId="Web-{B3F9DA1F-5591-4281-98DD-3CBDF5B60F60}"/>
    <pc:docChg chg="modSld">
      <pc:chgData name="長谷川 文香(JTB)" userId="eo4hXYt+WwIU6QTJcXkebdSpa1Hd5bVOE818hQRMzFo=" providerId="None" clId="Web-{B3F9DA1F-5591-4281-98DD-3CBDF5B60F60}" dt="2026-04-22T10:33:10.504" v="10" actId="14100"/>
      <pc:docMkLst>
        <pc:docMk/>
      </pc:docMkLst>
      <pc:sldChg chg="addSp delSp modSp">
        <pc:chgData name="長谷川 文香(JTB)" userId="eo4hXYt+WwIU6QTJcXkebdSpa1Hd5bVOE818hQRMzFo=" providerId="None" clId="Web-{B3F9DA1F-5591-4281-98DD-3CBDF5B60F60}" dt="2026-04-22T10:33:10.504" v="10" actId="14100"/>
        <pc:sldMkLst>
          <pc:docMk/>
          <pc:sldMk cId="0" sldId="256"/>
        </pc:sldMkLst>
        <pc:spChg chg="add del">
          <ac:chgData name="長谷川 文香(JTB)" userId="eo4hXYt+WwIU6QTJcXkebdSpa1Hd5bVOE818hQRMzFo=" providerId="None" clId="Web-{B3F9DA1F-5591-4281-98DD-3CBDF5B60F60}" dt="2026-04-22T10:32:42.486" v="7"/>
          <ac:spMkLst>
            <pc:docMk/>
            <pc:sldMk cId="0" sldId="256"/>
            <ac:spMk id="3" creationId="{D2CEED77-8F12-121A-FFD6-5040C985DE72}"/>
          </ac:spMkLst>
        </pc:spChg>
        <pc:spChg chg="del">
          <ac:chgData name="長谷川 文香(JTB)" userId="eo4hXYt+WwIU6QTJcXkebdSpa1Hd5bVOE818hQRMzFo=" providerId="None" clId="Web-{B3F9DA1F-5591-4281-98DD-3CBDF5B60F60}" dt="2026-04-22T10:32:33.470" v="5"/>
          <ac:spMkLst>
            <pc:docMk/>
            <pc:sldMk cId="0" sldId="256"/>
            <ac:spMk id="17" creationId="{D2CEED77-8F12-121A-FFD6-5040C985DE72}"/>
          </ac:spMkLst>
        </pc:spChg>
        <pc:spChg chg="del">
          <ac:chgData name="長谷川 文香(JTB)" userId="eo4hXYt+WwIU6QTJcXkebdSpa1Hd5bVOE818hQRMzFo=" providerId="None" clId="Web-{B3F9DA1F-5591-4281-98DD-3CBDF5B60F60}" dt="2026-04-22T10:30:16.474" v="0"/>
          <ac:spMkLst>
            <pc:docMk/>
            <pc:sldMk cId="0" sldId="256"/>
            <ac:spMk id="40" creationId="{D2CEED77-8F12-121A-FFD6-5040C985DE72}"/>
          </ac:spMkLst>
        </pc:spChg>
        <pc:picChg chg="add mod">
          <ac:chgData name="長谷川 文香(JTB)" userId="eo4hXYt+WwIU6QTJcXkebdSpa1Hd5bVOE818hQRMzFo=" providerId="None" clId="Web-{B3F9DA1F-5591-4281-98DD-3CBDF5B60F60}" dt="2026-04-22T10:31:28.403" v="4" actId="14100"/>
          <ac:picMkLst>
            <pc:docMk/>
            <pc:sldMk cId="0" sldId="256"/>
            <ac:picMk id="2" creationId="{A1D19455-EA39-FC2D-86CF-55951EA86D18}"/>
          </ac:picMkLst>
        </pc:picChg>
        <pc:picChg chg="add mod">
          <ac:chgData name="長谷川 文香(JTB)" userId="eo4hXYt+WwIU6QTJcXkebdSpa1Hd5bVOE818hQRMzFo=" providerId="None" clId="Web-{B3F9DA1F-5591-4281-98DD-3CBDF5B60F60}" dt="2026-04-22T10:33:10.504" v="10" actId="14100"/>
          <ac:picMkLst>
            <pc:docMk/>
            <pc:sldMk cId="0" sldId="256"/>
            <ac:picMk id="7" creationId="{B6DAD58F-480E-C9E4-A150-C755381166E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B155B-FDB1-4711-9BC6-EF770D57A4FC}" type="datetimeFigureOut">
              <a:rPr kumimoji="1" lang="ja-JP" altLang="en-US" smtClean="0"/>
              <a:t>2026/4/22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36DA-7142-4AD0-9F0A-8A4BF6312A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66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36DA-7142-4AD0-9F0A-8A4BF6312A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83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587"/>
            <a:ext cx="7559013" cy="106718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7560309" cy="7776209"/>
          </a:xfrm>
          <a:custGeom>
            <a:avLst/>
            <a:gdLst/>
            <a:ahLst/>
            <a:cxnLst/>
            <a:rect l="l" t="t" r="r" b="b"/>
            <a:pathLst>
              <a:path w="7560309" h="7776209">
                <a:moveTo>
                  <a:pt x="0" y="7776006"/>
                </a:moveTo>
                <a:lnTo>
                  <a:pt x="7560005" y="7776006"/>
                </a:lnTo>
                <a:lnTo>
                  <a:pt x="7560005" y="0"/>
                </a:lnTo>
                <a:lnTo>
                  <a:pt x="0" y="0"/>
                </a:lnTo>
                <a:lnTo>
                  <a:pt x="0" y="7776006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776006"/>
            <a:ext cx="7560309" cy="1369695"/>
          </a:xfrm>
          <a:custGeom>
            <a:avLst/>
            <a:gdLst/>
            <a:ahLst/>
            <a:cxnLst/>
            <a:rect l="l" t="t" r="r" b="b"/>
            <a:pathLst>
              <a:path w="7560309" h="1369695">
                <a:moveTo>
                  <a:pt x="0" y="1369580"/>
                </a:moveTo>
                <a:lnTo>
                  <a:pt x="7559992" y="1369580"/>
                </a:lnTo>
                <a:lnTo>
                  <a:pt x="7559992" y="0"/>
                </a:lnTo>
                <a:lnTo>
                  <a:pt x="0" y="0"/>
                </a:lnTo>
                <a:lnTo>
                  <a:pt x="0" y="1369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145587"/>
            <a:ext cx="7559992" cy="1546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"/>
            <a:ext cx="5750269" cy="4585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01" y="990820"/>
            <a:ext cx="4700905" cy="65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78284" y="5457669"/>
            <a:ext cx="4419600" cy="930126"/>
          </a:xfrm>
          <a:prstGeom prst="rect">
            <a:avLst/>
          </a:prstGeom>
        </p:spPr>
        <p:txBody>
          <a:bodyPr vert="horz" wrap="square" lIns="0" tIns="1905" rIns="0" bIns="0" rtlCol="0" anchor="t">
            <a:spAutoFit/>
          </a:bodyPr>
          <a:lstStyle/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1700" b="1" dirty="0">
                <a:solidFill>
                  <a:srgbClr val="1654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モアナサーフライダーウェスティン</a:t>
            </a:r>
            <a:endParaRPr lang="en-US" altLang="ja-JP" sz="1700" b="1" dirty="0">
              <a:solidFill>
                <a:srgbClr val="1654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1700" b="1" dirty="0">
                <a:solidFill>
                  <a:srgbClr val="16546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リゾート＆スパワイキキビーチ</a:t>
            </a:r>
            <a:endParaRPr lang="en-US" altLang="ja-JP" sz="1700" b="1" dirty="0">
              <a:solidFill>
                <a:srgbClr val="1654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120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　</a:t>
            </a:r>
            <a:r>
              <a:rPr lang="ja-JP" altLang="en-US" sz="12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タワーウィングは</a:t>
            </a:r>
            <a:r>
              <a:rPr lang="en-US" altLang="ja-JP" sz="12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2025</a:t>
            </a:r>
            <a:r>
              <a:rPr lang="ja-JP" altLang="en-US" sz="1200" b="1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/>
                <a:cs typeface="ヒラギノ明朝 ProN W3"/>
              </a:rPr>
              <a:t>年に改装工事が完了</a:t>
            </a:r>
            <a:endParaRPr lang="en-US" altLang="ja-JP" sz="1200" b="1">
              <a:solidFill>
                <a:srgbClr val="231F20"/>
              </a:solidFill>
              <a:latin typeface="BIZ UDPゴシック" panose="020B0400000000000000" pitchFamily="50" charset="-128"/>
              <a:ea typeface="BIZ UDPゴシック"/>
              <a:cs typeface="ヒラギノ明朝 ProN W3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1200" b="1" dirty="0">
                <a:solidFill>
                  <a:srgbClr val="231F2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より快適にお過ごしいただけます</a:t>
            </a:r>
            <a:endParaRPr lang="en-US" sz="1200" b="1" dirty="0">
              <a:solidFill>
                <a:srgbClr val="231F2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5457669"/>
            <a:ext cx="3813285" cy="93012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1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シェラトンワイキキ</a:t>
            </a:r>
            <a:endParaRPr lang="en-US" altLang="ja-JP" sz="1700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17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ビーチリゾートホテル</a:t>
            </a:r>
            <a:endParaRPr lang="en-US" altLang="ja-JP" sz="1700" b="1" dirty="0">
              <a:solidFill>
                <a:srgbClr val="16546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415925" marR="401320" algn="ctr">
              <a:lnSpc>
                <a:spcPct val="104200"/>
              </a:lnSpc>
              <a:spcBef>
                <a:spcPts val="15"/>
              </a:spcBef>
            </a:pP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オーシャンフロント客室と充実のサービスが自慢のシェラトンワイキキホテル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6251" y="1316683"/>
            <a:ext cx="5145483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ハワイ説明会のご案内</a:t>
            </a:r>
            <a:endParaRPr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9150" y="9756002"/>
            <a:ext cx="5580380" cy="0"/>
          </a:xfrm>
          <a:custGeom>
            <a:avLst/>
            <a:gdLst/>
            <a:ahLst/>
            <a:cxnLst/>
            <a:rect l="l" t="t" r="r" b="b"/>
            <a:pathLst>
              <a:path w="5580380">
                <a:moveTo>
                  <a:pt x="0" y="0"/>
                </a:moveTo>
                <a:lnTo>
                  <a:pt x="5579999" y="0"/>
                </a:lnTo>
              </a:path>
            </a:pathLst>
          </a:custGeom>
          <a:ln w="142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6251" y="2077783"/>
            <a:ext cx="3497074" cy="2164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ja-JP" altLang="en-US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当日はハワイで人気の</a:t>
            </a:r>
            <a:endParaRPr lang="en-US" altLang="ja-JP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en-US" altLang="ja-JP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2</a:t>
            </a:r>
            <a:r>
              <a:rPr lang="ja-JP" altLang="en-US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つの</a:t>
            </a:r>
            <a:r>
              <a:rPr lang="ja-JP" altLang="en-US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ホテルに精通した担当者が</a:t>
            </a:r>
            <a:endParaRPr lang="en-US" altLang="ja-JP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ja-JP" altLang="en-US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詳しくご案内いたします。</a:t>
            </a:r>
            <a:endParaRPr lang="en-US" altLang="ja-JP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r>
              <a:rPr lang="ja-JP" altLang="en-US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ぜひこの機会にご参加ください</a:t>
            </a:r>
            <a:endParaRPr lang="en-US" altLang="ja-JP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endParaRPr lang="en-US" altLang="ja-JP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700" marR="5080" indent="17145" algn="just">
              <a:lnSpc>
                <a:spcPct val="135000"/>
              </a:lnSpc>
              <a:spcBef>
                <a:spcPts val="100"/>
              </a:spcBef>
            </a:pP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2879" y="9328923"/>
            <a:ext cx="25158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吉祥寺店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9949" y="9744047"/>
            <a:ext cx="3495040" cy="30841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TEL:0422-35-8483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1739" y="9305825"/>
            <a:ext cx="541655" cy="15196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94615">
              <a:lnSpc>
                <a:spcPts val="1019"/>
              </a:lnSpc>
              <a:spcBef>
                <a:spcPts val="185"/>
              </a:spcBef>
            </a:pP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2207" y="560336"/>
            <a:ext cx="1092100" cy="60731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95276" y="4763423"/>
            <a:ext cx="45719" cy="181636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82" y="2009723"/>
            <a:ext cx="3507205" cy="2374231"/>
          </a:xfrm>
          <a:prstGeom prst="rect">
            <a:avLst/>
          </a:prstGeom>
        </p:spPr>
      </p:pic>
      <p:sp>
        <p:nvSpPr>
          <p:cNvPr id="27" name="object 7"/>
          <p:cNvSpPr txBox="1"/>
          <p:nvPr/>
        </p:nvSpPr>
        <p:spPr>
          <a:xfrm>
            <a:off x="425450" y="849008"/>
            <a:ext cx="39249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8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２０２６年５月</a:t>
            </a:r>
            <a:r>
              <a:rPr lang="en-US" altLang="ja-JP" sz="28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16</a:t>
            </a:r>
            <a:r>
              <a:rPr lang="ja-JP" altLang="en-US" sz="28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日（土）</a:t>
            </a:r>
            <a:endParaRPr sz="2800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2" name="上リボン 31"/>
          <p:cNvSpPr/>
          <p:nvPr/>
        </p:nvSpPr>
        <p:spPr>
          <a:xfrm>
            <a:off x="163527" y="4662261"/>
            <a:ext cx="3589797" cy="612648"/>
          </a:xfrm>
          <a:prstGeom prst="ribbon2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10</a:t>
            </a:r>
            <a:r>
              <a:rPr kumimoji="1" lang="ja-JP" altLang="en-US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：</a:t>
            </a:r>
            <a:r>
              <a:rPr kumimoji="1" lang="en-US" altLang="ja-JP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30</a:t>
            </a:r>
            <a:r>
              <a:rPr kumimoji="1" lang="ja-JP" altLang="en-US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～</a:t>
            </a:r>
            <a:r>
              <a:rPr kumimoji="1" lang="en-US" altLang="ja-JP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11</a:t>
            </a:r>
            <a:r>
              <a:rPr kumimoji="1" lang="ja-JP" altLang="en-US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：</a:t>
            </a:r>
            <a:r>
              <a:rPr kumimoji="1" lang="en-US" altLang="ja-JP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30</a:t>
            </a:r>
            <a:endParaRPr kumimoji="1" lang="ja-JP" altLang="en-US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上リボン 32"/>
          <p:cNvSpPr/>
          <p:nvPr/>
        </p:nvSpPr>
        <p:spPr>
          <a:xfrm>
            <a:off x="3934481" y="4662261"/>
            <a:ext cx="3507205" cy="612648"/>
          </a:xfrm>
          <a:prstGeom prst="ribbon2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13</a:t>
            </a:r>
            <a:r>
              <a:rPr kumimoji="1" lang="ja-JP" altLang="en-US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：</a:t>
            </a:r>
            <a:r>
              <a:rPr kumimoji="1" lang="en-US" altLang="ja-JP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00</a:t>
            </a:r>
            <a:r>
              <a:rPr kumimoji="1" lang="ja-JP" altLang="en-US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～</a:t>
            </a:r>
            <a:r>
              <a:rPr kumimoji="1" lang="en-US" altLang="ja-JP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14</a:t>
            </a:r>
            <a:r>
              <a:rPr kumimoji="1" lang="ja-JP" altLang="en-US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：</a:t>
            </a:r>
            <a:r>
              <a:rPr kumimoji="1" lang="en-US" altLang="ja-JP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00</a:t>
            </a:r>
            <a:endParaRPr kumimoji="1" lang="ja-JP" altLang="en-US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7163"/>
            <a:ext cx="3832257" cy="196950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57" y="7177163"/>
            <a:ext cx="3712749" cy="1981462"/>
          </a:xfrm>
          <a:prstGeom prst="rect">
            <a:avLst/>
          </a:prstGeom>
        </p:spPr>
      </p:pic>
      <p:sp>
        <p:nvSpPr>
          <p:cNvPr id="36" name="object 7"/>
          <p:cNvSpPr txBox="1"/>
          <p:nvPr/>
        </p:nvSpPr>
        <p:spPr>
          <a:xfrm>
            <a:off x="163528" y="6652956"/>
            <a:ext cx="224312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ご予約はこちらから→</a:t>
            </a:r>
            <a:endParaRPr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7" name="object 7"/>
          <p:cNvSpPr txBox="1"/>
          <p:nvPr/>
        </p:nvSpPr>
        <p:spPr>
          <a:xfrm>
            <a:off x="4014989" y="6652956"/>
            <a:ext cx="224312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ご予約はこちらから→</a:t>
            </a:r>
            <a:endParaRPr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8" name="object 7"/>
          <p:cNvSpPr txBox="1"/>
          <p:nvPr/>
        </p:nvSpPr>
        <p:spPr>
          <a:xfrm>
            <a:off x="444182" y="198956"/>
            <a:ext cx="39249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28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8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吉祥寺店開催</a:t>
            </a:r>
            <a:endParaRPr sz="28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577913" y="1424301"/>
            <a:ext cx="1760687" cy="49651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事前予約制</a:t>
            </a:r>
          </a:p>
        </p:txBody>
      </p:sp>
      <p:pic>
        <p:nvPicPr>
          <p:cNvPr id="2" name="図 1" descr="QR コード&#10;&#10;AI 生成コンテンツは間違っている可能性があります。">
            <a:extLst>
              <a:ext uri="{FF2B5EF4-FFF2-40B4-BE49-F238E27FC236}">
                <a16:creationId xmlns:a16="http://schemas.microsoft.com/office/drawing/2014/main" id="{A1D19455-EA39-FC2D-86CF-55951EA86D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127" y="6418834"/>
            <a:ext cx="914020" cy="728910"/>
          </a:xfrm>
          <a:prstGeom prst="rect">
            <a:avLst/>
          </a:prstGeom>
        </p:spPr>
      </p:pic>
      <p:pic>
        <p:nvPicPr>
          <p:cNvPr id="7" name="図 6" descr="QR コード&#10;&#10;AI 生成コンテンツは間違っている可能性があります。">
            <a:extLst>
              <a:ext uri="{FF2B5EF4-FFF2-40B4-BE49-F238E27FC236}">
                <a16:creationId xmlns:a16="http://schemas.microsoft.com/office/drawing/2014/main" id="{B6DAD58F-480E-C9E4-A150-C75538116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5869" y="6414312"/>
            <a:ext cx="808160" cy="723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98</Words>
  <Application>Microsoft Office PowerPoint</Application>
  <PresentationFormat>ユーザー設定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HGP創英角ｺﾞｼｯｸUB</vt:lpstr>
      <vt:lpstr>HGS創英角ｺﾞｼｯｸUB</vt:lpstr>
      <vt:lpstr>ＭＳ Ｐゴシック</vt:lpstr>
      <vt:lpstr>ヒラギノ明朝 ProN W3</vt:lpstr>
      <vt:lpstr>ヒラギノ明朝 ProN W6</vt:lpstr>
      <vt:lpstr>游ゴシック</vt:lpstr>
      <vt:lpstr>Arial Rounded MT Bold</vt:lpstr>
      <vt:lpstr>Calibri</vt:lpstr>
      <vt:lpstr>Office Theme</vt:lpstr>
      <vt:lpstr>ハワイ説明会のご案内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_販促技チラシB案（ターコイズ</dc:title>
  <dc:creator>U3334N0014</dc:creator>
  <cp:lastModifiedBy>吉祥寺店(JTB)</cp:lastModifiedBy>
  <cp:revision>28</cp:revision>
  <cp:lastPrinted>2026-04-22T10:44:30Z</cp:lastPrinted>
  <dcterms:created xsi:type="dcterms:W3CDTF">2024-02-23T04:50:25Z</dcterms:created>
  <dcterms:modified xsi:type="dcterms:W3CDTF">2026-04-22T10:44:59Z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2024-02-14T00:00:00Z</vt:filetime>
  </property>
  <property fmtid="{D5CDD505-2E9C-101B-9397-08002B2CF9AE}" pid="3" name="Creator">
    <vt:lpwstr>Adobe Illustrator 27.3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17.00</vt:lpwstr>
  </property>
</Properties>
</file>