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7556500" cy="10693400"/>
  <p:notesSz cx="6735763" cy="9866313"/>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50053E-9EA9-4FE0-A0A7-DD61D2B0BF3A}" v="15" dt="2025-02-06T10:24:41.401"/>
    <p1510:client id="{AB278AFB-1E52-4D3A-897B-FCC8B66082C2}" v="11" dt="2025-02-06T10:22:05.38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66" d="100"/>
          <a:sy n="66" d="100"/>
        </p:scale>
        <p:origin x="151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清水 津也(JTB)" userId="PkCsZrWTgX3VJSnOewHB90lfsQbyD6h7c4nWS73Cw0s=" providerId="None" clId="Web-{5250053E-9EA9-4FE0-A0A7-DD61D2B0BF3A}"/>
    <pc:docChg chg="modSld">
      <pc:chgData name="清水 津也(JTB)" userId="PkCsZrWTgX3VJSnOewHB90lfsQbyD6h7c4nWS73Cw0s=" providerId="None" clId="Web-{5250053E-9EA9-4FE0-A0A7-DD61D2B0BF3A}" dt="2025-02-06T10:24:41.401" v="7" actId="1076"/>
      <pc:docMkLst>
        <pc:docMk/>
      </pc:docMkLst>
      <pc:sldChg chg="modSp">
        <pc:chgData name="清水 津也(JTB)" userId="PkCsZrWTgX3VJSnOewHB90lfsQbyD6h7c4nWS73Cw0s=" providerId="None" clId="Web-{5250053E-9EA9-4FE0-A0A7-DD61D2B0BF3A}" dt="2025-02-06T10:24:41.401" v="7" actId="1076"/>
        <pc:sldMkLst>
          <pc:docMk/>
          <pc:sldMk cId="0" sldId="256"/>
        </pc:sldMkLst>
        <pc:spChg chg="mod">
          <ac:chgData name="清水 津也(JTB)" userId="PkCsZrWTgX3VJSnOewHB90lfsQbyD6h7c4nWS73Cw0s=" providerId="None" clId="Web-{5250053E-9EA9-4FE0-A0A7-DD61D2B0BF3A}" dt="2025-02-06T10:23:56.791" v="2" actId="20577"/>
          <ac:spMkLst>
            <pc:docMk/>
            <pc:sldMk cId="0" sldId="256"/>
            <ac:spMk id="44" creationId="{00000000-0000-0000-0000-000000000000}"/>
          </ac:spMkLst>
        </pc:spChg>
        <pc:spChg chg="mod">
          <ac:chgData name="清水 津也(JTB)" userId="PkCsZrWTgX3VJSnOewHB90lfsQbyD6h7c4nWS73Cw0s=" providerId="None" clId="Web-{5250053E-9EA9-4FE0-A0A7-DD61D2B0BF3A}" dt="2025-02-06T10:24:07.260" v="4" actId="1076"/>
          <ac:spMkLst>
            <pc:docMk/>
            <pc:sldMk cId="0" sldId="256"/>
            <ac:spMk id="56" creationId="{00000000-0000-0000-0000-000000000000}"/>
          </ac:spMkLst>
        </pc:spChg>
        <pc:spChg chg="mod">
          <ac:chgData name="清水 津也(JTB)" userId="PkCsZrWTgX3VJSnOewHB90lfsQbyD6h7c4nWS73Cw0s=" providerId="None" clId="Web-{5250053E-9EA9-4FE0-A0A7-DD61D2B0BF3A}" dt="2025-02-06T10:24:34.104" v="6" actId="20577"/>
          <ac:spMkLst>
            <pc:docMk/>
            <pc:sldMk cId="0" sldId="256"/>
            <ac:spMk id="77" creationId="{00000000-0000-0000-0000-000000000000}"/>
          </ac:spMkLst>
        </pc:spChg>
        <pc:picChg chg="mod">
          <ac:chgData name="清水 津也(JTB)" userId="PkCsZrWTgX3VJSnOewHB90lfsQbyD6h7c4nWS73Cw0s=" providerId="None" clId="Web-{5250053E-9EA9-4FE0-A0A7-DD61D2B0BF3A}" dt="2025-02-06T10:24:41.401" v="7" actId="1076"/>
          <ac:picMkLst>
            <pc:docMk/>
            <pc:sldMk cId="0" sldId="256"/>
            <ac:picMk id="7" creationId="{00000000-0000-0000-0000-000000000000}"/>
          </ac:picMkLst>
        </pc:picChg>
      </pc:sldChg>
    </pc:docChg>
  </pc:docChgLst>
  <pc:docChgLst>
    <pc:chgData name="清水 津也(JTB)" userId="PkCsZrWTgX3VJSnOewHB90lfsQbyD6h7c4nWS73Cw0s=" providerId="None" clId="Web-{AB278AFB-1E52-4D3A-897B-FCC8B66082C2}"/>
    <pc:docChg chg="modSld">
      <pc:chgData name="清水 津也(JTB)" userId="PkCsZrWTgX3VJSnOewHB90lfsQbyD6h7c4nWS73Cw0s=" providerId="None" clId="Web-{AB278AFB-1E52-4D3A-897B-FCC8B66082C2}" dt="2025-02-06T10:22:05.380" v="10" actId="1076"/>
      <pc:docMkLst>
        <pc:docMk/>
      </pc:docMkLst>
      <pc:sldChg chg="delSp modSp">
        <pc:chgData name="清水 津也(JTB)" userId="PkCsZrWTgX3VJSnOewHB90lfsQbyD6h7c4nWS73Cw0s=" providerId="None" clId="Web-{AB278AFB-1E52-4D3A-897B-FCC8B66082C2}" dt="2025-02-06T10:22:05.380" v="10" actId="1076"/>
        <pc:sldMkLst>
          <pc:docMk/>
          <pc:sldMk cId="0" sldId="256"/>
        </pc:sldMkLst>
        <pc:spChg chg="mod">
          <ac:chgData name="清水 津也(JTB)" userId="PkCsZrWTgX3VJSnOewHB90lfsQbyD6h7c4nWS73Cw0s=" providerId="None" clId="Web-{AB278AFB-1E52-4D3A-897B-FCC8B66082C2}" dt="2025-02-06T10:22:05.380" v="10" actId="1076"/>
          <ac:spMkLst>
            <pc:docMk/>
            <pc:sldMk cId="0" sldId="256"/>
            <ac:spMk id="13" creationId="{00000000-0000-0000-0000-000000000000}"/>
          </ac:spMkLst>
        </pc:spChg>
        <pc:spChg chg="mod">
          <ac:chgData name="清水 津也(JTB)" userId="PkCsZrWTgX3VJSnOewHB90lfsQbyD6h7c4nWS73Cw0s=" providerId="None" clId="Web-{AB278AFB-1E52-4D3A-897B-FCC8B66082C2}" dt="2025-02-06T10:21:30.769" v="6" actId="1076"/>
          <ac:spMkLst>
            <pc:docMk/>
            <pc:sldMk cId="0" sldId="256"/>
            <ac:spMk id="43" creationId="{00000000-0000-0000-0000-000000000000}"/>
          </ac:spMkLst>
        </pc:spChg>
        <pc:spChg chg="mod">
          <ac:chgData name="清水 津也(JTB)" userId="PkCsZrWTgX3VJSnOewHB90lfsQbyD6h7c4nWS73Cw0s=" providerId="None" clId="Web-{AB278AFB-1E52-4D3A-897B-FCC8B66082C2}" dt="2025-02-06T10:21:37.441" v="7" actId="1076"/>
          <ac:spMkLst>
            <pc:docMk/>
            <pc:sldMk cId="0" sldId="256"/>
            <ac:spMk id="56" creationId="{00000000-0000-0000-0000-000000000000}"/>
          </ac:spMkLst>
        </pc:spChg>
        <pc:spChg chg="mod">
          <ac:chgData name="清水 津也(JTB)" userId="PkCsZrWTgX3VJSnOewHB90lfsQbyD6h7c4nWS73Cw0s=" providerId="None" clId="Web-{AB278AFB-1E52-4D3A-897B-FCC8B66082C2}" dt="2025-02-06T10:21:55.036" v="8" actId="1076"/>
          <ac:spMkLst>
            <pc:docMk/>
            <pc:sldMk cId="0" sldId="256"/>
            <ac:spMk id="77" creationId="{00000000-0000-0000-0000-000000000000}"/>
          </ac:spMkLst>
        </pc:spChg>
        <pc:spChg chg="del">
          <ac:chgData name="清水 津也(JTB)" userId="PkCsZrWTgX3VJSnOewHB90lfsQbyD6h7c4nWS73Cw0s=" providerId="None" clId="Web-{AB278AFB-1E52-4D3A-897B-FCC8B66082C2}" dt="2025-02-06T10:21:03.221" v="2"/>
          <ac:spMkLst>
            <pc:docMk/>
            <pc:sldMk cId="0" sldId="256"/>
            <ac:spMk id="83" creationId="{00000000-0000-0000-0000-000000000000}"/>
          </ac:spMkLst>
        </pc:spChg>
        <pc:picChg chg="mod">
          <ac:chgData name="清水 津也(JTB)" userId="PkCsZrWTgX3VJSnOewHB90lfsQbyD6h7c4nWS73Cw0s=" providerId="None" clId="Web-{AB278AFB-1E52-4D3A-897B-FCC8B66082C2}" dt="2025-02-06T10:22:01.567" v="9" actId="14100"/>
          <ac:picMkLst>
            <pc:docMk/>
            <pc:sldMk cId="0" sldId="256"/>
            <ac:picMk id="8" creationId="{00000000-0000-0000-0000-000000000000}"/>
          </ac:picMkLst>
        </pc:picChg>
        <pc:picChg chg="mod">
          <ac:chgData name="清水 津也(JTB)" userId="PkCsZrWTgX3VJSnOewHB90lfsQbyD6h7c4nWS73Cw0s=" providerId="None" clId="Web-{AB278AFB-1E52-4D3A-897B-FCC8B66082C2}" dt="2025-02-06T10:21:20.534" v="5" actId="1076"/>
          <ac:picMkLst>
            <pc:docMk/>
            <pc:sldMk cId="0" sldId="256"/>
            <ac:picMk id="9" creationId="{00000000-0000-0000-0000-000000000000}"/>
          </ac:picMkLst>
        </pc:picChg>
        <pc:picChg chg="mod">
          <ac:chgData name="清水 津也(JTB)" userId="PkCsZrWTgX3VJSnOewHB90lfsQbyD6h7c4nWS73Cw0s=" providerId="None" clId="Web-{AB278AFB-1E52-4D3A-897B-FCC8B66082C2}" dt="2025-02-06T10:20:58.252" v="1" actId="1076"/>
          <ac:picMkLst>
            <pc:docMk/>
            <pc:sldMk cId="0" sldId="256"/>
            <ac:picMk id="10" creationId="{00000000-0000-0000-0000-000000000000}"/>
          </ac:picMkLst>
        </pc:picChg>
      </pc:sldChg>
    </pc:docChg>
  </pc:docChgLst>
  <pc:docChgLst>
    <pc:chgData name="葉也 清水" userId="6dd2583ffccf26bf" providerId="LiveId" clId="{87D008FC-95D6-427D-BE28-04033D7DE2A5}"/>
    <pc:docChg chg="undo custSel modSld">
      <pc:chgData name="葉也 清水" userId="6dd2583ffccf26bf" providerId="LiveId" clId="{87D008FC-95D6-427D-BE28-04033D7DE2A5}" dt="2025-01-25T14:25:49.044" v="1719" actId="20577"/>
      <pc:docMkLst>
        <pc:docMk/>
      </pc:docMkLst>
      <pc:sldChg chg="addSp delSp modSp mod">
        <pc:chgData name="葉也 清水" userId="6dd2583ffccf26bf" providerId="LiveId" clId="{87D008FC-95D6-427D-BE28-04033D7DE2A5}" dt="2025-01-25T14:25:49.044" v="1719" actId="20577"/>
        <pc:sldMkLst>
          <pc:docMk/>
          <pc:sldMk cId="0" sldId="256"/>
        </pc:sldMkLst>
        <pc:spChg chg="mod">
          <ac:chgData name="葉也 清水" userId="6dd2583ffccf26bf" providerId="LiveId" clId="{87D008FC-95D6-427D-BE28-04033D7DE2A5}" dt="2025-01-25T13:42:22.734" v="52" actId="20577"/>
          <ac:spMkLst>
            <pc:docMk/>
            <pc:sldMk cId="0" sldId="256"/>
            <ac:spMk id="2" creationId="{00000000-0000-0000-0000-000000000000}"/>
          </ac:spMkLst>
        </pc:spChg>
        <pc:spChg chg="mod">
          <ac:chgData name="葉也 清水" userId="6dd2583ffccf26bf" providerId="LiveId" clId="{87D008FC-95D6-427D-BE28-04033D7DE2A5}" dt="2025-01-25T13:42:56.206" v="54" actId="1076"/>
          <ac:spMkLst>
            <pc:docMk/>
            <pc:sldMk cId="0" sldId="256"/>
            <ac:spMk id="4" creationId="{00000000-0000-0000-0000-000000000000}"/>
          </ac:spMkLst>
        </pc:spChg>
        <pc:spChg chg="del">
          <ac:chgData name="葉也 清水" userId="6dd2583ffccf26bf" providerId="LiveId" clId="{87D008FC-95D6-427D-BE28-04033D7DE2A5}" dt="2025-01-25T13:40:26.868" v="18" actId="478"/>
          <ac:spMkLst>
            <pc:docMk/>
            <pc:sldMk cId="0" sldId="256"/>
            <ac:spMk id="9" creationId="{0496E7F4-4B64-4B5D-87BA-54D409E9438B}"/>
          </ac:spMkLst>
        </pc:spChg>
        <pc:spChg chg="del">
          <ac:chgData name="葉也 清水" userId="6dd2583ffccf26bf" providerId="LiveId" clId="{87D008FC-95D6-427D-BE28-04033D7DE2A5}" dt="2025-01-25T13:54:41.517" v="643" actId="478"/>
          <ac:spMkLst>
            <pc:docMk/>
            <pc:sldMk cId="0" sldId="256"/>
            <ac:spMk id="10" creationId="{00000000-0000-0000-0000-000000000000}"/>
          </ac:spMkLst>
        </pc:spChg>
        <pc:spChg chg="del">
          <ac:chgData name="葉也 清水" userId="6dd2583ffccf26bf" providerId="LiveId" clId="{87D008FC-95D6-427D-BE28-04033D7DE2A5}" dt="2025-01-25T13:40:30.454" v="19" actId="478"/>
          <ac:spMkLst>
            <pc:docMk/>
            <pc:sldMk cId="0" sldId="256"/>
            <ac:spMk id="11" creationId="{F7B6E8CC-07B6-6EAC-B615-0C8082F4BF8A}"/>
          </ac:spMkLst>
        </pc:spChg>
        <pc:spChg chg="mod">
          <ac:chgData name="葉也 清水" userId="6dd2583ffccf26bf" providerId="LiveId" clId="{87D008FC-95D6-427D-BE28-04033D7DE2A5}" dt="2025-01-25T14:25:49.044" v="1719" actId="20577"/>
          <ac:spMkLst>
            <pc:docMk/>
            <pc:sldMk cId="0" sldId="256"/>
            <ac:spMk id="13" creationId="{00000000-0000-0000-0000-000000000000}"/>
          </ac:spMkLst>
        </pc:spChg>
        <pc:spChg chg="mod">
          <ac:chgData name="葉也 清水" userId="6dd2583ffccf26bf" providerId="LiveId" clId="{87D008FC-95D6-427D-BE28-04033D7DE2A5}" dt="2025-01-25T13:42:43.269" v="53" actId="255"/>
          <ac:spMkLst>
            <pc:docMk/>
            <pc:sldMk cId="0" sldId="256"/>
            <ac:spMk id="51" creationId="{00000000-0000-0000-0000-000000000000}"/>
          </ac:spMkLst>
        </pc:spChg>
        <pc:spChg chg="del">
          <ac:chgData name="葉也 清水" userId="6dd2583ffccf26bf" providerId="LiveId" clId="{87D008FC-95D6-427D-BE28-04033D7DE2A5}" dt="2025-01-25T13:40:32.766" v="20" actId="478"/>
          <ac:spMkLst>
            <pc:docMk/>
            <pc:sldMk cId="0" sldId="256"/>
            <ac:spMk id="56" creationId="{00000000-0000-0000-0000-000000000000}"/>
          </ac:spMkLst>
        </pc:spChg>
        <pc:spChg chg="add del mod">
          <ac:chgData name="葉也 清水" userId="6dd2583ffccf26bf" providerId="LiveId" clId="{87D008FC-95D6-427D-BE28-04033D7DE2A5}" dt="2025-01-25T13:55:50.422" v="655"/>
          <ac:spMkLst>
            <pc:docMk/>
            <pc:sldMk cId="0" sldId="256"/>
            <ac:spMk id="77" creationId="{00000000-0000-0000-0000-000000000000}"/>
          </ac:spMkLst>
        </pc:spChg>
        <pc:spChg chg="mod">
          <ac:chgData name="葉也 清水" userId="6dd2583ffccf26bf" providerId="LiveId" clId="{87D008FC-95D6-427D-BE28-04033D7DE2A5}" dt="2025-01-25T13:54:47.271" v="644" actId="1076"/>
          <ac:spMkLst>
            <pc:docMk/>
            <pc:sldMk cId="0" sldId="256"/>
            <ac:spMk id="8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E29248AA-963A-412F-ABBE-B09A091E46B0}" type="datetimeFigureOut">
              <a:rPr kumimoji="1" lang="ja-JP" altLang="en-US" smtClean="0"/>
              <a:t>2025/2/9</a:t>
            </a:fld>
            <a:endParaRPr kumimoji="1" lang="ja-JP" altLang="en-US"/>
          </a:p>
        </p:txBody>
      </p:sp>
      <p:sp>
        <p:nvSpPr>
          <p:cNvPr id="4" name="スライド イメージ プレースホルダー 3"/>
          <p:cNvSpPr>
            <a:spLocks noGrp="1" noRot="1" noChangeAspect="1"/>
          </p:cNvSpPr>
          <p:nvPr>
            <p:ph type="sldImg" idx="2"/>
          </p:nvPr>
        </p:nvSpPr>
        <p:spPr>
          <a:xfrm>
            <a:off x="2192338" y="1233488"/>
            <a:ext cx="235108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B1CF5FEC-67C1-4E00-BBFF-88B2B98B844F}" type="slidenum">
              <a:rPr kumimoji="1" lang="ja-JP" altLang="en-US" smtClean="0"/>
              <a:t>‹#›</a:t>
            </a:fld>
            <a:endParaRPr kumimoji="1" lang="ja-JP" altLang="en-US"/>
          </a:p>
        </p:txBody>
      </p:sp>
    </p:spTree>
    <p:extLst>
      <p:ext uri="{BB962C8B-B14F-4D97-AF65-F5344CB8AC3E}">
        <p14:creationId xmlns:p14="http://schemas.microsoft.com/office/powerpoint/2010/main" val="221318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1CF5FEC-67C1-4E00-BBFF-88B2B98B844F}" type="slidenum">
              <a:rPr kumimoji="1" lang="ja-JP" altLang="en-US" smtClean="0"/>
              <a:t>1</a:t>
            </a:fld>
            <a:endParaRPr kumimoji="1" lang="ja-JP" altLang="en-US"/>
          </a:p>
        </p:txBody>
      </p:sp>
    </p:spTree>
    <p:extLst>
      <p:ext uri="{BB962C8B-B14F-4D97-AF65-F5344CB8AC3E}">
        <p14:creationId xmlns:p14="http://schemas.microsoft.com/office/powerpoint/2010/main" val="4215853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6000" b="1" i="0">
                <a:solidFill>
                  <a:schemeClr val="bg1"/>
                </a:solidFill>
                <a:latin typeface="ヒラギノ明朝 ProN W6"/>
                <a:cs typeface="ヒラギノ明朝 ProN W6"/>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ヒラギノ明朝 ProN W6"/>
                <a:cs typeface="ヒラギノ明朝 ProN W6"/>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ヒラギノ明朝 ProN W6"/>
                <a:cs typeface="ヒラギノ明朝 ProN W6"/>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ヒラギノ明朝 ProN W6"/>
                <a:cs typeface="ヒラギノ明朝 ProN W6"/>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8964003"/>
            <a:ext cx="7559992" cy="1728000"/>
          </a:xfrm>
          <a:prstGeom prst="rect">
            <a:avLst/>
          </a:prstGeom>
        </p:spPr>
      </p:pic>
      <p:pic>
        <p:nvPicPr>
          <p:cNvPr id="17" name="bg object 17"/>
          <p:cNvPicPr/>
          <p:nvPr/>
        </p:nvPicPr>
        <p:blipFill>
          <a:blip r:embed="rId8" cstate="print"/>
          <a:stretch>
            <a:fillRect/>
          </a:stretch>
        </p:blipFill>
        <p:spPr>
          <a:xfrm>
            <a:off x="0" y="13"/>
            <a:ext cx="7559992" cy="3544405"/>
          </a:xfrm>
          <a:prstGeom prst="rect">
            <a:avLst/>
          </a:prstGeom>
        </p:spPr>
      </p:pic>
      <p:pic>
        <p:nvPicPr>
          <p:cNvPr id="18" name="bg object 18"/>
          <p:cNvPicPr/>
          <p:nvPr/>
        </p:nvPicPr>
        <p:blipFill>
          <a:blip r:embed="rId9" cstate="print"/>
          <a:stretch>
            <a:fillRect/>
          </a:stretch>
        </p:blipFill>
        <p:spPr>
          <a:xfrm>
            <a:off x="0" y="3546005"/>
            <a:ext cx="7559992" cy="5417997"/>
          </a:xfrm>
          <a:prstGeom prst="rect">
            <a:avLst/>
          </a:prstGeom>
        </p:spPr>
      </p:pic>
      <p:sp>
        <p:nvSpPr>
          <p:cNvPr id="19" name="bg object 19"/>
          <p:cNvSpPr/>
          <p:nvPr/>
        </p:nvSpPr>
        <p:spPr>
          <a:xfrm>
            <a:off x="0" y="3544417"/>
            <a:ext cx="7560309" cy="5418455"/>
          </a:xfrm>
          <a:custGeom>
            <a:avLst/>
            <a:gdLst/>
            <a:ahLst/>
            <a:cxnLst/>
            <a:rect l="l" t="t" r="r" b="b"/>
            <a:pathLst>
              <a:path w="7560309" h="5418455">
                <a:moveTo>
                  <a:pt x="0" y="0"/>
                </a:moveTo>
                <a:lnTo>
                  <a:pt x="7560005" y="0"/>
                </a:lnTo>
                <a:lnTo>
                  <a:pt x="7560005" y="5417997"/>
                </a:lnTo>
                <a:lnTo>
                  <a:pt x="0" y="5417997"/>
                </a:lnTo>
                <a:lnTo>
                  <a:pt x="0" y="0"/>
                </a:lnTo>
                <a:close/>
              </a:path>
            </a:pathLst>
          </a:custGeom>
          <a:solidFill>
            <a:srgbClr val="FAA633">
              <a:alpha val="5000"/>
            </a:srgbClr>
          </a:solidFill>
        </p:spPr>
        <p:txBody>
          <a:bodyPr wrap="square" lIns="0" tIns="0" rIns="0" bIns="0" rtlCol="0"/>
          <a:lstStyle/>
          <a:p>
            <a:endParaRPr/>
          </a:p>
        </p:txBody>
      </p:sp>
      <p:pic>
        <p:nvPicPr>
          <p:cNvPr id="20" name="bg object 20"/>
          <p:cNvPicPr/>
          <p:nvPr/>
        </p:nvPicPr>
        <p:blipFill>
          <a:blip r:embed="rId10" cstate="print"/>
          <a:stretch>
            <a:fillRect/>
          </a:stretch>
        </p:blipFill>
        <p:spPr>
          <a:xfrm>
            <a:off x="0" y="0"/>
            <a:ext cx="7559992" cy="3544379"/>
          </a:xfrm>
          <a:prstGeom prst="rect">
            <a:avLst/>
          </a:prstGeom>
        </p:spPr>
      </p:pic>
      <p:sp>
        <p:nvSpPr>
          <p:cNvPr id="2" name="Holder 2"/>
          <p:cNvSpPr>
            <a:spLocks noGrp="1"/>
          </p:cNvSpPr>
          <p:nvPr>
            <p:ph type="title"/>
          </p:nvPr>
        </p:nvSpPr>
        <p:spPr>
          <a:xfrm>
            <a:off x="355836" y="1033802"/>
            <a:ext cx="6679565" cy="2197735"/>
          </a:xfrm>
          <a:prstGeom prst="rect">
            <a:avLst/>
          </a:prstGeom>
        </p:spPr>
        <p:txBody>
          <a:bodyPr wrap="square" lIns="0" tIns="0" rIns="0" bIns="0">
            <a:spAutoFit/>
          </a:bodyPr>
          <a:lstStyle>
            <a:lvl1pPr>
              <a:defRPr sz="6000" b="1" i="0">
                <a:solidFill>
                  <a:schemeClr val="bg1"/>
                </a:solidFill>
                <a:latin typeface="ヒラギノ明朝 ProN W6"/>
                <a:cs typeface="ヒラギノ明朝 ProN W6"/>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2/9/2025</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7361" y="6571348"/>
            <a:ext cx="5273489" cy="351378"/>
          </a:xfrm>
          <a:prstGeom prst="rect">
            <a:avLst/>
          </a:prstGeom>
        </p:spPr>
        <p:txBody>
          <a:bodyPr vert="horz" wrap="square" lIns="0" tIns="12700" rIns="0" bIns="0" rtlCol="0">
            <a:spAutoFit/>
          </a:bodyPr>
          <a:lstStyle/>
          <a:p>
            <a:pPr marL="12700">
              <a:lnSpc>
                <a:spcPct val="100000"/>
              </a:lnSpc>
              <a:spcBef>
                <a:spcPts val="100"/>
              </a:spcBef>
            </a:pPr>
            <a:r>
              <a:rPr lang="ja-JP" altLang="en-US" sz="2200" b="1" dirty="0">
                <a:solidFill>
                  <a:schemeClr val="accent3">
                    <a:lumMod val="50000"/>
                  </a:schemeClr>
                </a:solidFill>
                <a:latin typeface="BIZ UDPゴシック" panose="020B0400000000000000" pitchFamily="50" charset="-128"/>
                <a:ea typeface="BIZ UDPゴシック" panose="020B0400000000000000" pitchFamily="50" charset="-128"/>
                <a:cs typeface="ヒラギノ明朝 ProN W6"/>
              </a:rPr>
              <a:t>第二部：１３：００～</a:t>
            </a:r>
            <a:r>
              <a:rPr lang="en-US" altLang="ja-JP" sz="2200" b="1" dirty="0">
                <a:solidFill>
                  <a:schemeClr val="accent3">
                    <a:lumMod val="50000"/>
                  </a:schemeClr>
                </a:solidFill>
                <a:latin typeface="BIZ UDPゴシック" panose="020B0400000000000000" pitchFamily="50" charset="-128"/>
                <a:ea typeface="BIZ UDPゴシック" panose="020B0400000000000000" pitchFamily="50" charset="-128"/>
                <a:cs typeface="ヒラギノ明朝 ProN W6"/>
              </a:rPr>
              <a:t>14</a:t>
            </a:r>
            <a:r>
              <a:rPr lang="ja-JP" altLang="en-US" sz="2200" b="1" dirty="0">
                <a:solidFill>
                  <a:schemeClr val="accent3">
                    <a:lumMod val="50000"/>
                  </a:schemeClr>
                </a:solidFill>
                <a:latin typeface="BIZ UDPゴシック" panose="020B0400000000000000" pitchFamily="50" charset="-128"/>
                <a:ea typeface="BIZ UDPゴシック" panose="020B0400000000000000" pitchFamily="50" charset="-128"/>
                <a:cs typeface="ヒラギノ明朝 ProN W6"/>
              </a:rPr>
              <a:t>：</a:t>
            </a:r>
            <a:r>
              <a:rPr lang="en-US" altLang="ja-JP" sz="2200" b="1" dirty="0">
                <a:solidFill>
                  <a:schemeClr val="accent3">
                    <a:lumMod val="50000"/>
                  </a:schemeClr>
                </a:solidFill>
                <a:latin typeface="BIZ UDPゴシック" panose="020B0400000000000000" pitchFamily="50" charset="-128"/>
                <a:ea typeface="BIZ UDPゴシック" panose="020B0400000000000000" pitchFamily="50" charset="-128"/>
                <a:cs typeface="ヒラギノ明朝 ProN W6"/>
              </a:rPr>
              <a:t>30</a:t>
            </a:r>
            <a:r>
              <a:rPr lang="ja-JP" altLang="en-US" sz="2200" b="1" dirty="0">
                <a:solidFill>
                  <a:schemeClr val="accent3">
                    <a:lumMod val="50000"/>
                  </a:schemeClr>
                </a:solidFill>
                <a:latin typeface="BIZ UDPゴシック" panose="020B0400000000000000" pitchFamily="50" charset="-128"/>
                <a:ea typeface="BIZ UDPゴシック" panose="020B0400000000000000" pitchFamily="50" charset="-128"/>
                <a:cs typeface="ヒラギノ明朝 ProN W6"/>
              </a:rPr>
              <a:t>　スペイン</a:t>
            </a:r>
            <a:endParaRPr lang="en-US" altLang="ja-JP" sz="2200" b="1" dirty="0">
              <a:solidFill>
                <a:schemeClr val="accent3">
                  <a:lumMod val="50000"/>
                </a:schemeClr>
              </a:solidFill>
              <a:latin typeface="BIZ UDPゴシック" panose="020B0400000000000000" pitchFamily="50" charset="-128"/>
              <a:ea typeface="BIZ UDPゴシック" panose="020B0400000000000000" pitchFamily="50" charset="-128"/>
              <a:cs typeface="ヒラギノ明朝 ProN W6"/>
            </a:endParaRPr>
          </a:p>
        </p:txBody>
      </p:sp>
      <p:sp>
        <p:nvSpPr>
          <p:cNvPr id="4" name="object 4"/>
          <p:cNvSpPr/>
          <p:nvPr/>
        </p:nvSpPr>
        <p:spPr>
          <a:xfrm flipV="1">
            <a:off x="128934" y="4547624"/>
            <a:ext cx="4428650" cy="251714"/>
          </a:xfrm>
          <a:custGeom>
            <a:avLst/>
            <a:gdLst/>
            <a:ahLst/>
            <a:cxnLst/>
            <a:rect l="l" t="t" r="r" b="b"/>
            <a:pathLst>
              <a:path w="3312160">
                <a:moveTo>
                  <a:pt x="0" y="0"/>
                </a:moveTo>
                <a:lnTo>
                  <a:pt x="3311994" y="0"/>
                </a:lnTo>
              </a:path>
            </a:pathLst>
          </a:custGeom>
          <a:ln w="17995">
            <a:solidFill>
              <a:srgbClr val="83B341"/>
            </a:solidFill>
          </a:ln>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pic>
        <p:nvPicPr>
          <p:cNvPr id="6" name="object 6"/>
          <p:cNvPicPr/>
          <p:nvPr/>
        </p:nvPicPr>
        <p:blipFill>
          <a:blip r:embed="rId3" cstate="print"/>
          <a:stretch>
            <a:fillRect/>
          </a:stretch>
        </p:blipFill>
        <p:spPr>
          <a:xfrm>
            <a:off x="5865174" y="1231900"/>
            <a:ext cx="1369476" cy="133833"/>
          </a:xfrm>
          <a:prstGeom prst="rect">
            <a:avLst/>
          </a:prstGeom>
        </p:spPr>
      </p:pic>
      <p:sp>
        <p:nvSpPr>
          <p:cNvPr id="13" name="object 13"/>
          <p:cNvSpPr txBox="1"/>
          <p:nvPr/>
        </p:nvSpPr>
        <p:spPr>
          <a:xfrm>
            <a:off x="273050" y="5005926"/>
            <a:ext cx="4797325" cy="1520929"/>
          </a:xfrm>
          <a:prstGeom prst="rect">
            <a:avLst/>
          </a:prstGeom>
        </p:spPr>
        <p:txBody>
          <a:bodyPr vert="horz" wrap="square" lIns="0" tIns="12700" rIns="0" bIns="0" rtlCol="0">
            <a:spAutoFit/>
          </a:bodyPr>
          <a:lstStyle/>
          <a:p>
            <a:r>
              <a:rPr lang="ja-JP" altLang="ja-JP" sz="1400" dirty="0">
                <a:solidFill>
                  <a:schemeClr val="tx2"/>
                </a:solidFill>
                <a:latin typeface="BIZ UDPゴシック" panose="020B0400000000000000" pitchFamily="50" charset="-128"/>
                <a:ea typeface="BIZ UDPゴシック" panose="020B0400000000000000" pitchFamily="50" charset="-128"/>
              </a:rPr>
              <a:t>中欧のコースは一度の旅で複数の国を周遊できるのが魅力♪</a:t>
            </a:r>
          </a:p>
          <a:p>
            <a:r>
              <a:rPr lang="ja-JP" altLang="ja-JP" sz="1400" dirty="0">
                <a:solidFill>
                  <a:schemeClr val="tx2"/>
                </a:solidFill>
                <a:latin typeface="BIZ UDPゴシック" panose="020B0400000000000000" pitchFamily="50" charset="-128"/>
                <a:ea typeface="BIZ UDPゴシック" panose="020B0400000000000000" pitchFamily="50" charset="-128"/>
              </a:rPr>
              <a:t>オーストリアのウィーンでは、豪華なシェーンブルン宮殿や心に響くクラシックコンサートをお楽しみいただけます。チェコのプラハでは中世にタイムスリップしたかのような旧市街の探索を。そしてハンガリーのブダペストで</a:t>
            </a:r>
            <a:r>
              <a:rPr lang="ja-JP" altLang="ja-JP" sz="1400" dirty="0" smtClean="0">
                <a:solidFill>
                  <a:schemeClr val="tx2"/>
                </a:solidFill>
                <a:latin typeface="BIZ UDPゴシック" panose="020B0400000000000000" pitchFamily="50" charset="-128"/>
                <a:ea typeface="BIZ UDPゴシック" panose="020B0400000000000000" pitchFamily="50" charset="-128"/>
              </a:rPr>
              <a:t>は</a:t>
            </a:r>
            <a:r>
              <a:rPr lang="ja-JP" altLang="en-US" sz="1400" dirty="0" smtClean="0">
                <a:solidFill>
                  <a:schemeClr val="tx2"/>
                </a:solidFill>
                <a:latin typeface="BIZ UDPゴシック" panose="020B0400000000000000" pitchFamily="50" charset="-128"/>
                <a:ea typeface="BIZ UDPゴシック" panose="020B0400000000000000" pitchFamily="50" charset="-128"/>
              </a:rPr>
              <a:t>、夜のドナウ川クルーズで</a:t>
            </a:r>
            <a:endParaRPr lang="ja-JP" altLang="ja-JP" sz="1400" dirty="0" smtClean="0">
              <a:solidFill>
                <a:schemeClr val="tx2"/>
              </a:solidFill>
              <a:latin typeface="BIZ UDPゴシック" panose="020B0400000000000000" pitchFamily="50" charset="-128"/>
              <a:ea typeface="BIZ UDPゴシック" panose="020B0400000000000000" pitchFamily="50" charset="-128"/>
            </a:endParaRPr>
          </a:p>
          <a:p>
            <a:r>
              <a:rPr lang="ja-JP" altLang="en-US" sz="1400" dirty="0" smtClean="0">
                <a:solidFill>
                  <a:schemeClr val="tx2"/>
                </a:solidFill>
                <a:latin typeface="BIZ UDPゴシック" panose="020B0400000000000000" pitchFamily="50" charset="-128"/>
                <a:ea typeface="BIZ UDPゴシック" panose="020B0400000000000000" pitchFamily="50" charset="-128"/>
              </a:rPr>
              <a:t>美しくライトアップされた光り輝く幻想的な街並みをご堪能</a:t>
            </a:r>
            <a:endParaRPr lang="en-US" altLang="ja-JP" sz="1400" dirty="0" smtClean="0">
              <a:solidFill>
                <a:schemeClr val="tx2"/>
              </a:solidFill>
              <a:latin typeface="BIZ UDPゴシック" panose="020B0400000000000000" pitchFamily="50" charset="-128"/>
              <a:ea typeface="BIZ UDPゴシック" panose="020B0400000000000000" pitchFamily="50" charset="-128"/>
            </a:endParaRPr>
          </a:p>
          <a:p>
            <a:r>
              <a:rPr lang="ja-JP" altLang="en-US" sz="1400" dirty="0" smtClean="0">
                <a:solidFill>
                  <a:schemeClr val="tx2"/>
                </a:solidFill>
                <a:latin typeface="BIZ UDPゴシック" panose="020B0400000000000000" pitchFamily="50" charset="-128"/>
                <a:ea typeface="BIZ UDPゴシック" panose="020B0400000000000000" pitchFamily="50" charset="-128"/>
              </a:rPr>
              <a:t>ください。</a:t>
            </a:r>
            <a:endParaRPr lang="ja-JP" altLang="ja-JP" sz="1400" dirty="0">
              <a:solidFill>
                <a:schemeClr val="tx2"/>
              </a:solidFill>
              <a:latin typeface="BIZ UDPゴシック" panose="020B0400000000000000" pitchFamily="50" charset="-128"/>
              <a:ea typeface="BIZ UDPゴシック" panose="020B0400000000000000" pitchFamily="50" charset="-128"/>
            </a:endParaRPr>
          </a:p>
        </p:txBody>
      </p:sp>
      <p:pic>
        <p:nvPicPr>
          <p:cNvPr id="15" name="object 15"/>
          <p:cNvPicPr/>
          <p:nvPr/>
        </p:nvPicPr>
        <p:blipFill>
          <a:blip r:embed="rId4" cstate="print"/>
          <a:stretch>
            <a:fillRect/>
          </a:stretch>
        </p:blipFill>
        <p:spPr>
          <a:xfrm>
            <a:off x="9332161" y="4063315"/>
            <a:ext cx="580643" cy="580643"/>
          </a:xfrm>
          <a:prstGeom prst="rect">
            <a:avLst/>
          </a:prstGeom>
        </p:spPr>
      </p:pic>
      <p:grpSp>
        <p:nvGrpSpPr>
          <p:cNvPr id="28" name="グループ化 27"/>
          <p:cNvGrpSpPr/>
          <p:nvPr/>
        </p:nvGrpSpPr>
        <p:grpSpPr>
          <a:xfrm>
            <a:off x="9401629" y="4752280"/>
            <a:ext cx="562403" cy="511186"/>
            <a:chOff x="464362" y="3920502"/>
            <a:chExt cx="562403" cy="511187"/>
          </a:xfrm>
        </p:grpSpPr>
        <p:pic>
          <p:nvPicPr>
            <p:cNvPr id="16" name="object 16"/>
            <p:cNvPicPr/>
            <p:nvPr/>
          </p:nvPicPr>
          <p:blipFill>
            <a:blip r:embed="rId5" cstate="print"/>
            <a:stretch>
              <a:fillRect/>
            </a:stretch>
          </p:blipFill>
          <p:spPr>
            <a:xfrm>
              <a:off x="464362" y="3920502"/>
              <a:ext cx="511175" cy="511187"/>
            </a:xfrm>
            <a:prstGeom prst="rect">
              <a:avLst/>
            </a:prstGeom>
          </p:spPr>
        </p:pic>
        <p:sp>
          <p:nvSpPr>
            <p:cNvPr id="17" name="object 17"/>
            <p:cNvSpPr txBox="1"/>
            <p:nvPr/>
          </p:nvSpPr>
          <p:spPr>
            <a:xfrm>
              <a:off x="567574" y="4060014"/>
              <a:ext cx="459191" cy="228268"/>
            </a:xfrm>
            <a:prstGeom prst="rect">
              <a:avLst/>
            </a:prstGeom>
          </p:spPr>
          <p:txBody>
            <a:bodyPr vert="horz" wrap="square" lIns="0" tIns="12700" rIns="0" bIns="0" rtlCol="0">
              <a:spAutoFit/>
            </a:bodyPr>
            <a:lstStyle/>
            <a:p>
              <a:pPr marL="12700">
                <a:lnSpc>
                  <a:spcPct val="100000"/>
                </a:lnSpc>
                <a:spcBef>
                  <a:spcPts val="100"/>
                </a:spcBef>
              </a:pPr>
              <a:r>
                <a:rPr lang="en-US" altLang="ja-JP" sz="1400" b="1" dirty="0">
                  <a:solidFill>
                    <a:srgbClr val="FFFFFF"/>
                  </a:solidFill>
                  <a:latin typeface="BIZ UDPゴシック" panose="020B0400000000000000" pitchFamily="50" charset="-128"/>
                  <a:ea typeface="BIZ UDPゴシック" panose="020B0400000000000000" pitchFamily="50" charset="-128"/>
                  <a:cs typeface="ヒラギノ明朝 ProN W6"/>
                </a:rPr>
                <a:t>1</a:t>
              </a:r>
              <a:r>
                <a:rPr lang="ja-JP" altLang="en-US" sz="1400" b="1" dirty="0">
                  <a:solidFill>
                    <a:srgbClr val="FFFFFF"/>
                  </a:solidFill>
                  <a:latin typeface="BIZ UDPゴシック" panose="020B0400000000000000" pitchFamily="50" charset="-128"/>
                  <a:ea typeface="BIZ UDPゴシック" panose="020B0400000000000000" pitchFamily="50" charset="-128"/>
                  <a:cs typeface="ヒラギノ明朝 ProN W6"/>
                </a:rPr>
                <a:t>部</a:t>
              </a:r>
              <a:endParaRPr sz="1400" dirty="0">
                <a:latin typeface="BIZ UDPゴシック" panose="020B0400000000000000" pitchFamily="50" charset="-128"/>
                <a:ea typeface="BIZ UDPゴシック" panose="020B0400000000000000" pitchFamily="50" charset="-128"/>
                <a:cs typeface="ヒラギノ明朝 ProN W6"/>
              </a:endParaRPr>
            </a:p>
          </p:txBody>
        </p:sp>
      </p:grpSp>
      <p:sp>
        <p:nvSpPr>
          <p:cNvPr id="23" name="正方形/長方形 22"/>
          <p:cNvSpPr/>
          <p:nvPr/>
        </p:nvSpPr>
        <p:spPr>
          <a:xfrm>
            <a:off x="3646643" y="5162034"/>
            <a:ext cx="263214" cy="369332"/>
          </a:xfrm>
          <a:prstGeom prst="rect">
            <a:avLst/>
          </a:prstGeom>
        </p:spPr>
        <p:txBody>
          <a:bodyPr wrap="none">
            <a:spAutoFit/>
          </a:bodyPr>
          <a:lstStyle/>
          <a:p>
            <a:r>
              <a:rPr lang="ja-JP" altLang="en-US" b="0" i="0" dirty="0">
                <a:solidFill>
                  <a:srgbClr val="000000"/>
                </a:solidFill>
                <a:effectLst/>
                <a:latin typeface="Meiryo" panose="020B0604030504040204" pitchFamily="50" charset="-128"/>
                <a:ea typeface="Meiryo" panose="020B0604030504040204" pitchFamily="50" charset="-128"/>
              </a:rPr>
              <a:t> </a:t>
            </a:r>
            <a:endParaRPr lang="ja-JP" altLang="en-US" dirty="0"/>
          </a:p>
        </p:txBody>
      </p:sp>
      <p:sp>
        <p:nvSpPr>
          <p:cNvPr id="37" name="正方形/長方形 36"/>
          <p:cNvSpPr/>
          <p:nvPr/>
        </p:nvSpPr>
        <p:spPr>
          <a:xfrm>
            <a:off x="3646643" y="5162034"/>
            <a:ext cx="263214" cy="369332"/>
          </a:xfrm>
          <a:prstGeom prst="rect">
            <a:avLst/>
          </a:prstGeom>
        </p:spPr>
        <p:txBody>
          <a:bodyPr wrap="none">
            <a:spAutoFit/>
          </a:bodyPr>
          <a:lstStyle/>
          <a:p>
            <a:r>
              <a:rPr lang="ja-JP" altLang="en-US" b="0" i="0" dirty="0">
                <a:solidFill>
                  <a:srgbClr val="000000"/>
                </a:solidFill>
                <a:effectLst/>
                <a:latin typeface="Meiryo" panose="020B0604030504040204" pitchFamily="50" charset="-128"/>
                <a:ea typeface="Meiryo" panose="020B0604030504040204" pitchFamily="50" charset="-128"/>
              </a:rPr>
              <a:t> </a:t>
            </a:r>
            <a:endParaRPr lang="ja-JP" altLang="en-US" dirty="0"/>
          </a:p>
        </p:txBody>
      </p:sp>
      <p:sp>
        <p:nvSpPr>
          <p:cNvPr id="38" name="正方形/長方形 37"/>
          <p:cNvSpPr/>
          <p:nvPr/>
        </p:nvSpPr>
        <p:spPr>
          <a:xfrm>
            <a:off x="3646643" y="5162034"/>
            <a:ext cx="263214" cy="369332"/>
          </a:xfrm>
          <a:prstGeom prst="rect">
            <a:avLst/>
          </a:prstGeom>
        </p:spPr>
        <p:txBody>
          <a:bodyPr wrap="none">
            <a:spAutoFit/>
          </a:bodyPr>
          <a:lstStyle/>
          <a:p>
            <a:r>
              <a:rPr lang="ja-JP" altLang="en-US" b="0" i="0" dirty="0">
                <a:solidFill>
                  <a:srgbClr val="000000"/>
                </a:solidFill>
                <a:effectLst/>
                <a:latin typeface="Meiryo" panose="020B0604030504040204" pitchFamily="50" charset="-128"/>
                <a:ea typeface="Meiryo" panose="020B0604030504040204" pitchFamily="50" charset="-128"/>
              </a:rPr>
              <a:t> </a:t>
            </a:r>
            <a:endParaRPr lang="ja-JP" altLang="en-US" dirty="0"/>
          </a:p>
        </p:txBody>
      </p:sp>
      <p:sp>
        <p:nvSpPr>
          <p:cNvPr id="44" name="object 9"/>
          <p:cNvSpPr txBox="1"/>
          <p:nvPr/>
        </p:nvSpPr>
        <p:spPr>
          <a:xfrm>
            <a:off x="1485238" y="8980039"/>
            <a:ext cx="5766667" cy="1490151"/>
          </a:xfrm>
          <a:prstGeom prst="rect">
            <a:avLst/>
          </a:prstGeom>
        </p:spPr>
        <p:txBody>
          <a:bodyPr vert="horz" wrap="square" lIns="0" tIns="12699" rIns="0" bIns="0" rtlCol="0" anchor="t">
            <a:spAutoFit/>
          </a:bodyPr>
          <a:lstStyle/>
          <a:p>
            <a:r>
              <a:rPr lang="en-US" altLang="ja-JP" sz="3200" dirty="0">
                <a:solidFill>
                  <a:schemeClr val="bg1"/>
                </a:solidFill>
                <a:latin typeface="BIZ UDPゴシック" panose="020B0400000000000000" pitchFamily="50" charset="-128"/>
                <a:ea typeface="BIZ UDPゴシック"/>
              </a:rPr>
              <a:t>  JTB</a:t>
            </a:r>
            <a:r>
              <a:rPr lang="ja-JP" altLang="en-US" sz="3200">
                <a:solidFill>
                  <a:schemeClr val="bg1"/>
                </a:solidFill>
                <a:latin typeface="BIZ UDPゴシック" panose="020B0400000000000000" pitchFamily="50" charset="-128"/>
                <a:ea typeface="BIZ UDPゴシック"/>
              </a:rPr>
              <a:t>イオンモール明和店</a:t>
            </a:r>
            <a:r>
              <a:rPr lang="ja-JP" altLang="ja-JP" sz="3200">
                <a:solidFill>
                  <a:schemeClr val="bg1"/>
                </a:solidFill>
                <a:latin typeface="BIZ UDPゴシック" panose="020B0400000000000000" pitchFamily="50" charset="-128"/>
                <a:ea typeface="BIZ UDPゴシック"/>
              </a:rPr>
              <a:t>　　</a:t>
            </a:r>
            <a:endParaRPr lang="en-US" altLang="ja-JP" sz="3200">
              <a:solidFill>
                <a:schemeClr val="bg1"/>
              </a:solidFill>
              <a:latin typeface="BIZ UDPゴシック" panose="020B0400000000000000" pitchFamily="50" charset="-128"/>
              <a:ea typeface="BIZ UDPゴシック"/>
            </a:endParaRPr>
          </a:p>
          <a:p>
            <a:r>
              <a:rPr lang="ja-JP" altLang="en-US" sz="1600" dirty="0">
                <a:solidFill>
                  <a:schemeClr val="bg1"/>
                </a:solidFill>
              </a:rPr>
              <a:t>　  </a:t>
            </a:r>
            <a:r>
              <a:rPr lang="en-US" altLang="ja-JP" sz="2800" dirty="0">
                <a:solidFill>
                  <a:schemeClr val="bg1"/>
                </a:solidFill>
              </a:rPr>
              <a:t>TEL</a:t>
            </a:r>
            <a:r>
              <a:rPr lang="ja-JP" altLang="ja-JP" sz="2800">
                <a:solidFill>
                  <a:schemeClr val="bg1"/>
                </a:solidFill>
              </a:rPr>
              <a:t>：</a:t>
            </a:r>
            <a:r>
              <a:rPr lang="en-US" altLang="ja-JP" sz="2800" dirty="0">
                <a:solidFill>
                  <a:schemeClr val="bg1"/>
                </a:solidFill>
              </a:rPr>
              <a:t>0596-55-8137</a:t>
            </a:r>
            <a:endParaRPr lang="ja-JP" altLang="ja-JP" sz="2800" dirty="0">
              <a:solidFill>
                <a:schemeClr val="bg1"/>
              </a:solidFill>
            </a:endParaRPr>
          </a:p>
          <a:p>
            <a:r>
              <a:rPr lang="ja-JP" altLang="en-US" sz="1050" dirty="0">
                <a:solidFill>
                  <a:schemeClr val="bg1"/>
                </a:solidFill>
              </a:rPr>
              <a:t>　 　　</a:t>
            </a:r>
            <a:r>
              <a:rPr lang="ja-JP" altLang="ja-JP" dirty="0">
                <a:solidFill>
                  <a:schemeClr val="bg1"/>
                </a:solidFill>
              </a:rPr>
              <a:t>営業時間</a:t>
            </a:r>
            <a:r>
              <a:rPr lang="en-US" altLang="ja-JP" dirty="0">
                <a:solidFill>
                  <a:schemeClr val="bg1"/>
                </a:solidFill>
              </a:rPr>
              <a:t>  10:00</a:t>
            </a:r>
            <a:r>
              <a:rPr lang="ja-JP" altLang="ja-JP" dirty="0">
                <a:solidFill>
                  <a:schemeClr val="bg1"/>
                </a:solidFill>
              </a:rPr>
              <a:t>～</a:t>
            </a:r>
            <a:r>
              <a:rPr lang="en-US" altLang="ja-JP" dirty="0">
                <a:solidFill>
                  <a:schemeClr val="bg1"/>
                </a:solidFill>
              </a:rPr>
              <a:t>19:00(</a:t>
            </a:r>
            <a:r>
              <a:rPr lang="ja-JP" altLang="en-US" dirty="0">
                <a:solidFill>
                  <a:schemeClr val="bg1"/>
                </a:solidFill>
              </a:rPr>
              <a:t>最終受付</a:t>
            </a:r>
            <a:r>
              <a:rPr lang="en-US" altLang="ja-JP" dirty="0">
                <a:solidFill>
                  <a:schemeClr val="bg1"/>
                </a:solidFill>
              </a:rPr>
              <a:t>18</a:t>
            </a:r>
            <a:r>
              <a:rPr lang="ja-JP" altLang="en-US" dirty="0">
                <a:solidFill>
                  <a:schemeClr val="bg1"/>
                </a:solidFill>
              </a:rPr>
              <a:t>：</a:t>
            </a:r>
            <a:r>
              <a:rPr lang="en-US" altLang="ja-JP" dirty="0">
                <a:solidFill>
                  <a:schemeClr val="bg1"/>
                </a:solidFill>
              </a:rPr>
              <a:t>00)</a:t>
            </a:r>
          </a:p>
          <a:p>
            <a:r>
              <a:rPr lang="ja-JP" altLang="en-US" dirty="0">
                <a:solidFill>
                  <a:schemeClr val="bg1"/>
                </a:solidFill>
              </a:rPr>
              <a:t>　　定休日：イオンモール明和の定休日に準じる</a:t>
            </a:r>
            <a:endParaRPr lang="ja-JP" altLang="ja-JP" dirty="0">
              <a:solidFill>
                <a:schemeClr val="bg1"/>
              </a:solidFill>
            </a:endParaRPr>
          </a:p>
        </p:txBody>
      </p:sp>
      <p:sp>
        <p:nvSpPr>
          <p:cNvPr id="46" name="楕円 45"/>
          <p:cNvSpPr/>
          <p:nvPr/>
        </p:nvSpPr>
        <p:spPr>
          <a:xfrm>
            <a:off x="285545" y="9021077"/>
            <a:ext cx="1130899" cy="1142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0679" y="9269326"/>
            <a:ext cx="1120027" cy="646331"/>
          </a:xfrm>
          <a:prstGeom prst="rect">
            <a:avLst/>
          </a:prstGeom>
          <a:noFill/>
        </p:spPr>
        <p:txBody>
          <a:bodyPr wrap="square" rtlCol="0">
            <a:spAutoFit/>
          </a:bodyPr>
          <a:lstStyle/>
          <a:p>
            <a:pPr algn="ctr"/>
            <a:r>
              <a:rPr lang="ja-JP" altLang="ja-JP" b="1" dirty="0">
                <a:solidFill>
                  <a:schemeClr val="accent3">
                    <a:lumMod val="50000"/>
                  </a:schemeClr>
                </a:solidFill>
                <a:latin typeface="BIZ UDPゴシック" panose="020B0400000000000000" pitchFamily="50" charset="-128"/>
                <a:ea typeface="BIZ UDPゴシック" panose="020B0400000000000000" pitchFamily="50" charset="-128"/>
              </a:rPr>
              <a:t>お問い</a:t>
            </a:r>
            <a:endParaRPr lang="en-US" altLang="ja-JP" b="1" dirty="0">
              <a:solidFill>
                <a:schemeClr val="accent3">
                  <a:lumMod val="50000"/>
                </a:schemeClr>
              </a:solidFill>
              <a:latin typeface="BIZ UDPゴシック" panose="020B0400000000000000" pitchFamily="50" charset="-128"/>
              <a:ea typeface="BIZ UDPゴシック" panose="020B0400000000000000" pitchFamily="50" charset="-128"/>
            </a:endParaRPr>
          </a:p>
          <a:p>
            <a:pPr algn="ctr"/>
            <a:r>
              <a:rPr lang="ja-JP" altLang="ja-JP" b="1" dirty="0">
                <a:solidFill>
                  <a:schemeClr val="accent3">
                    <a:lumMod val="50000"/>
                  </a:schemeClr>
                </a:solidFill>
                <a:latin typeface="BIZ UDPゴシック" panose="020B0400000000000000" pitchFamily="50" charset="-128"/>
                <a:ea typeface="BIZ UDPゴシック" panose="020B0400000000000000" pitchFamily="50" charset="-128"/>
              </a:rPr>
              <a:t>合わせ先</a:t>
            </a:r>
          </a:p>
        </p:txBody>
      </p:sp>
      <p:sp>
        <p:nvSpPr>
          <p:cNvPr id="45" name="object 27"/>
          <p:cNvSpPr txBox="1"/>
          <p:nvPr/>
        </p:nvSpPr>
        <p:spPr>
          <a:xfrm>
            <a:off x="1981059" y="582261"/>
            <a:ext cx="3967200" cy="412934"/>
          </a:xfrm>
          <a:prstGeom prst="rect">
            <a:avLst/>
          </a:prstGeom>
        </p:spPr>
        <p:txBody>
          <a:bodyPr vert="horz" wrap="square" lIns="0" tIns="12700" rIns="0" bIns="0" rtlCol="0">
            <a:spAutoFit/>
          </a:bodyPr>
          <a:lstStyle/>
          <a:p>
            <a:pPr marL="12700">
              <a:lnSpc>
                <a:spcPct val="100000"/>
              </a:lnSpc>
              <a:spcBef>
                <a:spcPts val="100"/>
              </a:spcBef>
            </a:pPr>
            <a:r>
              <a:rPr lang="ja-JP" altLang="en-US" sz="2600" b="1" dirty="0">
                <a:solidFill>
                  <a:schemeClr val="bg1"/>
                </a:solidFill>
                <a:latin typeface="BIZ UDPゴシック" panose="020B0400000000000000" pitchFamily="50" charset="-128"/>
                <a:ea typeface="BIZ UDPゴシック" panose="020B0400000000000000" pitchFamily="50" charset="-128"/>
                <a:cs typeface="ヒラギノ明朝 ProN W6"/>
              </a:rPr>
              <a:t>★元添乗員による★</a:t>
            </a:r>
            <a:endParaRPr sz="2600" b="1" dirty="0">
              <a:solidFill>
                <a:schemeClr val="bg1"/>
              </a:solidFill>
              <a:latin typeface="BIZ UDPゴシック" panose="020B0400000000000000" pitchFamily="50" charset="-128"/>
              <a:ea typeface="BIZ UDPゴシック" panose="020B0400000000000000" pitchFamily="50" charset="-128"/>
              <a:cs typeface="ヒラギノ明朝 ProN W6"/>
            </a:endParaRPr>
          </a:p>
        </p:txBody>
      </p:sp>
      <p:sp>
        <p:nvSpPr>
          <p:cNvPr id="48" name="object 27"/>
          <p:cNvSpPr txBox="1"/>
          <p:nvPr/>
        </p:nvSpPr>
        <p:spPr>
          <a:xfrm>
            <a:off x="381253" y="1877577"/>
            <a:ext cx="7402695" cy="1410643"/>
          </a:xfrm>
          <a:prstGeom prst="rect">
            <a:avLst/>
          </a:prstGeom>
        </p:spPr>
        <p:txBody>
          <a:bodyPr vert="horz" wrap="square" lIns="0" tIns="12700" rIns="0" bIns="0" rtlCol="0">
            <a:spAutoFit/>
          </a:bodyPr>
          <a:lstStyle/>
          <a:p>
            <a:pPr marL="12700">
              <a:lnSpc>
                <a:spcPts val="2100"/>
              </a:lnSpc>
              <a:spcBef>
                <a:spcPts val="100"/>
              </a:spcBef>
            </a:pPr>
            <a:r>
              <a:rPr lang="ja-JP" altLang="en-US" sz="1400" b="1" dirty="0">
                <a:solidFill>
                  <a:schemeClr val="bg1"/>
                </a:solidFill>
                <a:latin typeface="BIZ UDPゴシック" panose="020B0400000000000000" pitchFamily="50" charset="-128"/>
                <a:ea typeface="BIZ UDPゴシック" panose="020B0400000000000000" pitchFamily="50" charset="-128"/>
                <a:cs typeface="ヒラギノ明朝 ProN W6"/>
              </a:rPr>
              <a:t>元</a:t>
            </a:r>
            <a:r>
              <a:rPr lang="en-US" altLang="ja-JP" sz="1400" b="1" dirty="0">
                <a:solidFill>
                  <a:schemeClr val="bg1"/>
                </a:solidFill>
                <a:latin typeface="BIZ UDPゴシック" panose="020B0400000000000000" pitchFamily="50" charset="-128"/>
                <a:ea typeface="BIZ UDPゴシック" panose="020B0400000000000000" pitchFamily="50" charset="-128"/>
                <a:cs typeface="ヒラギノ明朝 ProN W6"/>
              </a:rPr>
              <a:t>JTB</a:t>
            </a:r>
            <a:r>
              <a:rPr lang="ja-JP" altLang="en-US" sz="1400" b="1" dirty="0">
                <a:solidFill>
                  <a:schemeClr val="bg1"/>
                </a:solidFill>
                <a:latin typeface="BIZ UDPゴシック" panose="020B0400000000000000" pitchFamily="50" charset="-128"/>
                <a:ea typeface="BIZ UDPゴシック" panose="020B0400000000000000" pitchFamily="50" charset="-128"/>
                <a:cs typeface="ヒラギノ明朝 ProN W6"/>
              </a:rPr>
              <a:t>専属添乗員、現</a:t>
            </a:r>
            <a:r>
              <a:rPr lang="en-US" altLang="ja-JP" sz="1400" b="1" dirty="0">
                <a:solidFill>
                  <a:schemeClr val="bg1"/>
                </a:solidFill>
                <a:latin typeface="BIZ UDPゴシック" panose="020B0400000000000000" pitchFamily="50" charset="-128"/>
                <a:ea typeface="BIZ UDPゴシック" panose="020B0400000000000000" pitchFamily="50" charset="-128"/>
                <a:cs typeface="ヒラギノ明朝 ProN W6"/>
              </a:rPr>
              <a:t>JTB</a:t>
            </a:r>
            <a:r>
              <a:rPr lang="ja-JP" altLang="en-US" sz="1400" b="1" dirty="0">
                <a:solidFill>
                  <a:schemeClr val="bg1"/>
                </a:solidFill>
                <a:latin typeface="BIZ UDPゴシック" panose="020B0400000000000000" pitchFamily="50" charset="-128"/>
                <a:ea typeface="BIZ UDPゴシック" panose="020B0400000000000000" pitchFamily="50" charset="-128"/>
                <a:cs typeface="ヒラギノ明朝 ProN W6"/>
              </a:rPr>
              <a:t>イオンモール明和店スタッフによる海外旅行説明会を開催！</a:t>
            </a:r>
            <a:endParaRPr lang="en-US" altLang="ja-JP" sz="1400" b="1" dirty="0">
              <a:solidFill>
                <a:schemeClr val="bg1"/>
              </a:solidFill>
              <a:latin typeface="BIZ UDPゴシック" panose="020B0400000000000000" pitchFamily="50" charset="-128"/>
              <a:ea typeface="BIZ UDPゴシック" panose="020B0400000000000000" pitchFamily="50" charset="-128"/>
              <a:cs typeface="ヒラギノ明朝 ProN W6"/>
            </a:endParaRPr>
          </a:p>
          <a:p>
            <a:pPr marL="12700">
              <a:lnSpc>
                <a:spcPts val="2100"/>
              </a:lnSpc>
              <a:spcBef>
                <a:spcPts val="100"/>
              </a:spcBef>
            </a:pPr>
            <a:r>
              <a:rPr lang="ja-JP" altLang="en-US" sz="1400" b="1" dirty="0">
                <a:solidFill>
                  <a:schemeClr val="bg1"/>
                </a:solidFill>
                <a:latin typeface="BIZ UDPゴシック" panose="020B0400000000000000" pitchFamily="50" charset="-128"/>
                <a:ea typeface="BIZ UDPゴシック" panose="020B0400000000000000" pitchFamily="50" charset="-128"/>
                <a:cs typeface="ヒラギノ明朝 ProN W6"/>
              </a:rPr>
              <a:t>添乗員ならではの目線で、旅行先の魅力、現地での過ごし方などをお伝えいたします。</a:t>
            </a:r>
            <a:endParaRPr lang="en-US" altLang="ja-JP" sz="1400" b="1" dirty="0">
              <a:solidFill>
                <a:schemeClr val="bg1"/>
              </a:solidFill>
              <a:latin typeface="BIZ UDPゴシック" panose="020B0400000000000000" pitchFamily="50" charset="-128"/>
              <a:ea typeface="BIZ UDPゴシック" panose="020B0400000000000000" pitchFamily="50" charset="-128"/>
              <a:cs typeface="ヒラギノ明朝 ProN W6"/>
            </a:endParaRPr>
          </a:p>
          <a:p>
            <a:pPr marL="12700">
              <a:lnSpc>
                <a:spcPts val="2100"/>
              </a:lnSpc>
              <a:spcBef>
                <a:spcPts val="100"/>
              </a:spcBef>
            </a:pPr>
            <a:r>
              <a:rPr lang="ja-JP" altLang="en-US" sz="1400" b="1" dirty="0">
                <a:solidFill>
                  <a:schemeClr val="bg1"/>
                </a:solidFill>
                <a:latin typeface="BIZ UDPゴシック" panose="020B0400000000000000" pitchFamily="50" charset="-128"/>
                <a:ea typeface="BIZ UDPゴシック" panose="020B0400000000000000" pitchFamily="50" charset="-128"/>
                <a:cs typeface="ヒラギノ明朝 ProN W6"/>
              </a:rPr>
              <a:t>海外旅行は早期に申込をされるお客様が多く、人気の方面・コースによっては</a:t>
            </a:r>
            <a:endParaRPr lang="en-US" altLang="ja-JP" sz="1400" b="1" dirty="0">
              <a:solidFill>
                <a:schemeClr val="bg1"/>
              </a:solidFill>
              <a:latin typeface="BIZ UDPゴシック" panose="020B0400000000000000" pitchFamily="50" charset="-128"/>
              <a:ea typeface="BIZ UDPゴシック" panose="020B0400000000000000" pitchFamily="50" charset="-128"/>
              <a:cs typeface="ヒラギノ明朝 ProN W6"/>
            </a:endParaRPr>
          </a:p>
          <a:p>
            <a:pPr marL="12700">
              <a:lnSpc>
                <a:spcPts val="2100"/>
              </a:lnSpc>
              <a:spcBef>
                <a:spcPts val="100"/>
              </a:spcBef>
            </a:pPr>
            <a:r>
              <a:rPr lang="ja-JP" altLang="en-US" sz="1400" b="1" dirty="0">
                <a:solidFill>
                  <a:schemeClr val="bg1"/>
                </a:solidFill>
                <a:latin typeface="BIZ UDPゴシック" panose="020B0400000000000000" pitchFamily="50" charset="-128"/>
                <a:ea typeface="BIZ UDPゴシック" panose="020B0400000000000000" pitchFamily="50" charset="-128"/>
                <a:cs typeface="ヒラギノ明朝 ProN W6"/>
              </a:rPr>
              <a:t>すでに満席のお日にちも出てきております。</a:t>
            </a:r>
            <a:endParaRPr lang="en-US" altLang="ja-JP" sz="1400" b="1" dirty="0">
              <a:solidFill>
                <a:schemeClr val="bg1"/>
              </a:solidFill>
              <a:latin typeface="BIZ UDPゴシック" panose="020B0400000000000000" pitchFamily="50" charset="-128"/>
              <a:ea typeface="BIZ UDPゴシック" panose="020B0400000000000000" pitchFamily="50" charset="-128"/>
              <a:cs typeface="ヒラギノ明朝 ProN W6"/>
            </a:endParaRPr>
          </a:p>
          <a:p>
            <a:pPr marL="12700">
              <a:lnSpc>
                <a:spcPts val="2100"/>
              </a:lnSpc>
              <a:spcBef>
                <a:spcPts val="100"/>
              </a:spcBef>
            </a:pPr>
            <a:r>
              <a:rPr lang="ja-JP" altLang="en-US" sz="1400" b="1" dirty="0">
                <a:solidFill>
                  <a:schemeClr val="bg1"/>
                </a:solidFill>
                <a:latin typeface="BIZ UDPゴシック" panose="020B0400000000000000" pitchFamily="50" charset="-128"/>
                <a:ea typeface="BIZ UDPゴシック" panose="020B0400000000000000" pitchFamily="50" charset="-128"/>
                <a:cs typeface="ヒラギノ明朝 ProN W6"/>
              </a:rPr>
              <a:t>ぜひこの機会に説明会にご参加いただき、お早めにご旅行をご計画くださいませ。</a:t>
            </a:r>
            <a:endParaRPr lang="en-US" altLang="ja-JP" sz="1400" b="1" dirty="0">
              <a:solidFill>
                <a:schemeClr val="bg1"/>
              </a:solidFill>
              <a:latin typeface="BIZ UDPゴシック" panose="020B0400000000000000" pitchFamily="50" charset="-128"/>
              <a:ea typeface="BIZ UDPゴシック" panose="020B0400000000000000" pitchFamily="50" charset="-128"/>
              <a:cs typeface="ヒラギノ明朝 ProN W6"/>
            </a:endParaRPr>
          </a:p>
        </p:txBody>
      </p:sp>
      <p:sp>
        <p:nvSpPr>
          <p:cNvPr id="50" name="object 27"/>
          <p:cNvSpPr txBox="1"/>
          <p:nvPr/>
        </p:nvSpPr>
        <p:spPr>
          <a:xfrm>
            <a:off x="1951382" y="1030370"/>
            <a:ext cx="4337185" cy="505267"/>
          </a:xfrm>
          <a:prstGeom prst="rect">
            <a:avLst/>
          </a:prstGeom>
        </p:spPr>
        <p:txBody>
          <a:bodyPr vert="horz" wrap="square" lIns="0" tIns="12700" rIns="0" bIns="0" rtlCol="0">
            <a:spAutoFit/>
          </a:bodyPr>
          <a:lstStyle/>
          <a:p>
            <a:pPr marL="12700">
              <a:lnSpc>
                <a:spcPct val="100000"/>
              </a:lnSpc>
              <a:spcBef>
                <a:spcPts val="100"/>
              </a:spcBef>
            </a:pPr>
            <a:r>
              <a:rPr lang="ja-JP" altLang="en-US" sz="3200" b="1" dirty="0">
                <a:solidFill>
                  <a:schemeClr val="bg1"/>
                </a:solidFill>
                <a:latin typeface="BIZ UDPゴシック" panose="020B0400000000000000" pitchFamily="50" charset="-128"/>
                <a:ea typeface="BIZ UDPゴシック" panose="020B0400000000000000" pitchFamily="50" charset="-128"/>
                <a:cs typeface="ヒラギノ明朝 ProN W6"/>
              </a:rPr>
              <a:t>海外旅行説明会開催</a:t>
            </a:r>
            <a:endParaRPr sz="3200" b="1" dirty="0">
              <a:solidFill>
                <a:schemeClr val="bg1"/>
              </a:solidFill>
              <a:latin typeface="BIZ UDPゴシック" panose="020B0400000000000000" pitchFamily="50" charset="-128"/>
              <a:ea typeface="BIZ UDPゴシック" panose="020B0400000000000000" pitchFamily="50" charset="-128"/>
              <a:cs typeface="ヒラギノ明朝 ProN W6"/>
            </a:endParaRPr>
          </a:p>
        </p:txBody>
      </p:sp>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538" y="404110"/>
            <a:ext cx="1706960" cy="1137973"/>
          </a:xfrm>
          <a:prstGeom prst="rect">
            <a:avLst/>
          </a:prstGeom>
          <a:ln>
            <a:noFill/>
          </a:ln>
          <a:effectLst>
            <a:softEdge rad="112500"/>
          </a:effectLst>
        </p:spPr>
      </p:pic>
      <p:sp>
        <p:nvSpPr>
          <p:cNvPr id="5" name="object 5"/>
          <p:cNvSpPr/>
          <p:nvPr/>
        </p:nvSpPr>
        <p:spPr>
          <a:xfrm>
            <a:off x="6024323" y="595630"/>
            <a:ext cx="945515" cy="560070"/>
          </a:xfrm>
          <a:custGeom>
            <a:avLst/>
            <a:gdLst/>
            <a:ahLst/>
            <a:cxnLst/>
            <a:rect l="l" t="t" r="r" b="b"/>
            <a:pathLst>
              <a:path w="945515" h="560069">
                <a:moveTo>
                  <a:pt x="346468" y="116839"/>
                </a:moveTo>
                <a:lnTo>
                  <a:pt x="282659" y="147888"/>
                </a:lnTo>
                <a:lnTo>
                  <a:pt x="230606" y="174422"/>
                </a:lnTo>
                <a:lnTo>
                  <a:pt x="187350" y="198539"/>
                </a:lnTo>
                <a:lnTo>
                  <a:pt x="159689" y="308851"/>
                </a:lnTo>
                <a:lnTo>
                  <a:pt x="144304" y="350200"/>
                </a:lnTo>
                <a:lnTo>
                  <a:pt x="118789" y="386626"/>
                </a:lnTo>
                <a:lnTo>
                  <a:pt x="82301" y="412992"/>
                </a:lnTo>
                <a:lnTo>
                  <a:pt x="33997" y="424167"/>
                </a:lnTo>
                <a:lnTo>
                  <a:pt x="0" y="559663"/>
                </a:lnTo>
                <a:lnTo>
                  <a:pt x="46434" y="553880"/>
                </a:lnTo>
                <a:lnTo>
                  <a:pt x="122681" y="532714"/>
                </a:lnTo>
                <a:lnTo>
                  <a:pt x="169331" y="509011"/>
                </a:lnTo>
                <a:lnTo>
                  <a:pt x="210374" y="478570"/>
                </a:lnTo>
                <a:lnTo>
                  <a:pt x="244813" y="440925"/>
                </a:lnTo>
                <a:lnTo>
                  <a:pt x="271647" y="395608"/>
                </a:lnTo>
                <a:lnTo>
                  <a:pt x="289877" y="342150"/>
                </a:lnTo>
                <a:lnTo>
                  <a:pt x="346468" y="116839"/>
                </a:lnTo>
                <a:close/>
              </a:path>
              <a:path w="945515" h="560069">
                <a:moveTo>
                  <a:pt x="559190" y="200990"/>
                </a:moveTo>
                <a:lnTo>
                  <a:pt x="431876" y="200990"/>
                </a:lnTo>
                <a:lnTo>
                  <a:pt x="364083" y="471284"/>
                </a:lnTo>
                <a:lnTo>
                  <a:pt x="491312" y="471284"/>
                </a:lnTo>
                <a:lnTo>
                  <a:pt x="559190" y="200990"/>
                </a:lnTo>
                <a:close/>
              </a:path>
              <a:path w="945515" h="560069">
                <a:moveTo>
                  <a:pt x="786681" y="110072"/>
                </a:moveTo>
                <a:lnTo>
                  <a:pt x="653516" y="155981"/>
                </a:lnTo>
                <a:lnTo>
                  <a:pt x="574268" y="471284"/>
                </a:lnTo>
                <a:lnTo>
                  <a:pt x="740879" y="471284"/>
                </a:lnTo>
                <a:lnTo>
                  <a:pt x="789293" y="466687"/>
                </a:lnTo>
                <a:lnTo>
                  <a:pt x="839585" y="450200"/>
                </a:lnTo>
                <a:lnTo>
                  <a:pt x="875826" y="424722"/>
                </a:lnTo>
                <a:lnTo>
                  <a:pt x="903262" y="390124"/>
                </a:lnTo>
                <a:lnTo>
                  <a:pt x="909337" y="374078"/>
                </a:lnTo>
                <a:lnTo>
                  <a:pt x="721105" y="374078"/>
                </a:lnTo>
                <a:lnTo>
                  <a:pt x="787279" y="110261"/>
                </a:lnTo>
                <a:lnTo>
                  <a:pt x="786681" y="110072"/>
                </a:lnTo>
                <a:close/>
              </a:path>
              <a:path w="945515" h="560069">
                <a:moveTo>
                  <a:pt x="939374" y="109829"/>
                </a:moveTo>
                <a:lnTo>
                  <a:pt x="787387" y="109829"/>
                </a:lnTo>
                <a:lnTo>
                  <a:pt x="787279" y="110261"/>
                </a:lnTo>
                <a:lnTo>
                  <a:pt x="802021" y="114904"/>
                </a:lnTo>
                <a:lnTo>
                  <a:pt x="823506" y="141744"/>
                </a:lnTo>
                <a:lnTo>
                  <a:pt x="820798" y="177007"/>
                </a:lnTo>
                <a:lnTo>
                  <a:pt x="799558" y="207622"/>
                </a:lnTo>
                <a:lnTo>
                  <a:pt x="774487" y="229527"/>
                </a:lnTo>
                <a:lnTo>
                  <a:pt x="760285" y="238658"/>
                </a:lnTo>
                <a:lnTo>
                  <a:pt x="775617" y="247738"/>
                </a:lnTo>
                <a:lnTo>
                  <a:pt x="788169" y="260638"/>
                </a:lnTo>
                <a:lnTo>
                  <a:pt x="797124" y="278163"/>
                </a:lnTo>
                <a:lnTo>
                  <a:pt x="801662" y="301117"/>
                </a:lnTo>
                <a:lnTo>
                  <a:pt x="797240" y="327008"/>
                </a:lnTo>
                <a:lnTo>
                  <a:pt x="781100" y="350313"/>
                </a:lnTo>
                <a:lnTo>
                  <a:pt x="755102" y="367260"/>
                </a:lnTo>
                <a:lnTo>
                  <a:pt x="721105" y="374078"/>
                </a:lnTo>
                <a:lnTo>
                  <a:pt x="909337" y="374078"/>
                </a:lnTo>
                <a:lnTo>
                  <a:pt x="919327" y="347687"/>
                </a:lnTo>
                <a:lnTo>
                  <a:pt x="919792" y="318649"/>
                </a:lnTo>
                <a:lnTo>
                  <a:pt x="912148" y="291606"/>
                </a:lnTo>
                <a:lnTo>
                  <a:pt x="898271" y="267108"/>
                </a:lnTo>
                <a:lnTo>
                  <a:pt x="880033" y="245706"/>
                </a:lnTo>
                <a:lnTo>
                  <a:pt x="912021" y="221484"/>
                </a:lnTo>
                <a:lnTo>
                  <a:pt x="935416" y="187571"/>
                </a:lnTo>
                <a:lnTo>
                  <a:pt x="945350" y="145178"/>
                </a:lnTo>
                <a:lnTo>
                  <a:pt x="939374" y="109829"/>
                </a:lnTo>
                <a:close/>
              </a:path>
              <a:path w="945515" h="560069">
                <a:moveTo>
                  <a:pt x="744213" y="817"/>
                </a:moveTo>
                <a:lnTo>
                  <a:pt x="676833" y="7340"/>
                </a:lnTo>
                <a:lnTo>
                  <a:pt x="628019" y="17569"/>
                </a:lnTo>
                <a:lnTo>
                  <a:pt x="575172" y="32151"/>
                </a:lnTo>
                <a:lnTo>
                  <a:pt x="521557" y="49352"/>
                </a:lnTo>
                <a:lnTo>
                  <a:pt x="470439" y="67434"/>
                </a:lnTo>
                <a:lnTo>
                  <a:pt x="425083" y="84662"/>
                </a:lnTo>
                <a:lnTo>
                  <a:pt x="388755" y="99301"/>
                </a:lnTo>
                <a:lnTo>
                  <a:pt x="330720" y="246113"/>
                </a:lnTo>
                <a:lnTo>
                  <a:pt x="415390" y="207960"/>
                </a:lnTo>
                <a:lnTo>
                  <a:pt x="431876" y="200990"/>
                </a:lnTo>
                <a:lnTo>
                  <a:pt x="559190" y="200990"/>
                </a:lnTo>
                <a:lnTo>
                  <a:pt x="572744" y="147015"/>
                </a:lnTo>
                <a:lnTo>
                  <a:pt x="595735" y="138396"/>
                </a:lnTo>
                <a:lnTo>
                  <a:pt x="661971" y="118116"/>
                </a:lnTo>
                <a:lnTo>
                  <a:pt x="727535" y="104206"/>
                </a:lnTo>
                <a:lnTo>
                  <a:pt x="938382" y="103960"/>
                </a:lnTo>
                <a:lnTo>
                  <a:pt x="936955" y="95516"/>
                </a:lnTo>
                <a:lnTo>
                  <a:pt x="918783" y="62870"/>
                </a:lnTo>
                <a:lnTo>
                  <a:pt x="890076" y="36097"/>
                </a:lnTo>
                <a:lnTo>
                  <a:pt x="851180" y="16176"/>
                </a:lnTo>
                <a:lnTo>
                  <a:pt x="802444" y="4089"/>
                </a:lnTo>
                <a:lnTo>
                  <a:pt x="744213" y="817"/>
                </a:lnTo>
                <a:close/>
              </a:path>
              <a:path w="945515" h="560069">
                <a:moveTo>
                  <a:pt x="375818" y="0"/>
                </a:moveTo>
                <a:lnTo>
                  <a:pt x="237134" y="0"/>
                </a:lnTo>
                <a:lnTo>
                  <a:pt x="191439" y="182118"/>
                </a:lnTo>
                <a:lnTo>
                  <a:pt x="229873" y="161697"/>
                </a:lnTo>
                <a:lnTo>
                  <a:pt x="270503" y="140752"/>
                </a:lnTo>
                <a:lnTo>
                  <a:pt x="350481" y="100749"/>
                </a:lnTo>
                <a:lnTo>
                  <a:pt x="375818" y="0"/>
                </a:lnTo>
                <a:close/>
              </a:path>
              <a:path w="945515" h="560069">
                <a:moveTo>
                  <a:pt x="787387" y="109829"/>
                </a:moveTo>
                <a:lnTo>
                  <a:pt x="786681" y="110072"/>
                </a:lnTo>
                <a:lnTo>
                  <a:pt x="787279" y="110261"/>
                </a:lnTo>
                <a:lnTo>
                  <a:pt x="787387" y="109829"/>
                </a:lnTo>
                <a:close/>
              </a:path>
              <a:path w="945515" h="560069">
                <a:moveTo>
                  <a:pt x="938382" y="103960"/>
                </a:moveTo>
                <a:lnTo>
                  <a:pt x="767275" y="103960"/>
                </a:lnTo>
                <a:lnTo>
                  <a:pt x="786681" y="110072"/>
                </a:lnTo>
                <a:lnTo>
                  <a:pt x="787387" y="109829"/>
                </a:lnTo>
                <a:lnTo>
                  <a:pt x="939374" y="109829"/>
                </a:lnTo>
                <a:lnTo>
                  <a:pt x="938382" y="103960"/>
                </a:lnTo>
                <a:close/>
              </a:path>
            </a:pathLst>
          </a:custGeom>
          <a:solidFill>
            <a:srgbClr val="FFFFFF"/>
          </a:solidFill>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sp>
        <p:nvSpPr>
          <p:cNvPr id="51" name="object 2"/>
          <p:cNvSpPr txBox="1"/>
          <p:nvPr/>
        </p:nvSpPr>
        <p:spPr>
          <a:xfrm>
            <a:off x="58349" y="3647470"/>
            <a:ext cx="7374657" cy="382156"/>
          </a:xfrm>
          <a:prstGeom prst="rect">
            <a:avLst/>
          </a:prstGeom>
        </p:spPr>
        <p:txBody>
          <a:bodyPr vert="horz" wrap="square" lIns="0" tIns="12700" rIns="0" bIns="0" rtlCol="0">
            <a:spAutoFit/>
          </a:bodyPr>
          <a:lstStyle/>
          <a:p>
            <a:pPr marL="12700">
              <a:lnSpc>
                <a:spcPct val="100000"/>
              </a:lnSpc>
              <a:spcBef>
                <a:spcPts val="100"/>
              </a:spcBef>
            </a:pPr>
            <a:r>
              <a:rPr lang="ja-JP" altLang="en-US" sz="2000" b="1" dirty="0">
                <a:solidFill>
                  <a:schemeClr val="accent5">
                    <a:lumMod val="50000"/>
                  </a:schemeClr>
                </a:solidFill>
                <a:latin typeface="BIZ UDPゴシック" panose="020B0400000000000000" pitchFamily="50" charset="-128"/>
                <a:ea typeface="BIZ UDPゴシック" panose="020B0400000000000000" pitchFamily="50" charset="-128"/>
                <a:cs typeface="ヒラギノ明朝 ProN W6"/>
              </a:rPr>
              <a:t>　　　</a:t>
            </a:r>
            <a:r>
              <a:rPr lang="ja-JP" altLang="en-US" sz="2400" b="1" dirty="0">
                <a:solidFill>
                  <a:schemeClr val="accent5">
                    <a:lumMod val="50000"/>
                  </a:schemeClr>
                </a:solidFill>
                <a:latin typeface="BIZ UDPゴシック" panose="020B0400000000000000" pitchFamily="50" charset="-128"/>
                <a:ea typeface="BIZ UDPゴシック" panose="020B0400000000000000" pitchFamily="50" charset="-128"/>
                <a:cs typeface="ヒラギノ明朝 ProN W6"/>
              </a:rPr>
              <a:t>開催日：</a:t>
            </a:r>
            <a:r>
              <a:rPr lang="en-US" altLang="ja-JP" sz="2400" b="1" dirty="0">
                <a:solidFill>
                  <a:schemeClr val="accent5">
                    <a:lumMod val="50000"/>
                  </a:schemeClr>
                </a:solidFill>
                <a:latin typeface="BIZ UDPゴシック" panose="020B0400000000000000" pitchFamily="50" charset="-128"/>
                <a:ea typeface="BIZ UDPゴシック" panose="020B0400000000000000" pitchFamily="50" charset="-128"/>
                <a:cs typeface="ヒラギノ明朝 ProN W6"/>
              </a:rPr>
              <a:t> </a:t>
            </a:r>
            <a:r>
              <a:rPr lang="ja-JP" altLang="en-US" sz="2400" b="1" dirty="0">
                <a:solidFill>
                  <a:schemeClr val="accent5">
                    <a:lumMod val="50000"/>
                  </a:schemeClr>
                </a:solidFill>
                <a:latin typeface="BIZ UDPゴシック" panose="020B0400000000000000" pitchFamily="50" charset="-128"/>
                <a:ea typeface="BIZ UDPゴシック" panose="020B0400000000000000" pitchFamily="50" charset="-128"/>
                <a:cs typeface="ヒラギノ明朝 ProN W6"/>
              </a:rPr>
              <a:t>２月</a:t>
            </a:r>
            <a:r>
              <a:rPr lang="en-US" altLang="ja-JP" sz="2400" b="1" dirty="0">
                <a:solidFill>
                  <a:schemeClr val="accent5">
                    <a:lumMod val="50000"/>
                  </a:schemeClr>
                </a:solidFill>
                <a:latin typeface="BIZ UDPゴシック" panose="020B0400000000000000" pitchFamily="50" charset="-128"/>
                <a:ea typeface="BIZ UDPゴシック" panose="020B0400000000000000" pitchFamily="50" charset="-128"/>
                <a:cs typeface="ヒラギノ明朝 ProN W6"/>
              </a:rPr>
              <a:t>2</a:t>
            </a:r>
            <a:r>
              <a:rPr lang="ja-JP" altLang="en-US" sz="2400" b="1" dirty="0">
                <a:solidFill>
                  <a:schemeClr val="accent5">
                    <a:lumMod val="50000"/>
                  </a:schemeClr>
                </a:solidFill>
                <a:latin typeface="BIZ UDPゴシック" panose="020B0400000000000000" pitchFamily="50" charset="-128"/>
                <a:ea typeface="BIZ UDPゴシック" panose="020B0400000000000000" pitchFamily="50" charset="-128"/>
                <a:cs typeface="ヒラギノ明朝 ProN W6"/>
              </a:rPr>
              <a:t>３日（日）　　　　　</a:t>
            </a:r>
            <a:endParaRPr sz="2400" dirty="0">
              <a:latin typeface="BIZ UDPゴシック" panose="020B0400000000000000" pitchFamily="50" charset="-128"/>
              <a:ea typeface="BIZ UDPゴシック" panose="020B0400000000000000" pitchFamily="50" charset="-128"/>
              <a:cs typeface="ヒラギノ明朝 ProN W6"/>
            </a:endParaRPr>
          </a:p>
        </p:txBody>
      </p:sp>
      <p:grpSp>
        <p:nvGrpSpPr>
          <p:cNvPr id="52" name="グループ化 51"/>
          <p:cNvGrpSpPr/>
          <p:nvPr/>
        </p:nvGrpSpPr>
        <p:grpSpPr>
          <a:xfrm>
            <a:off x="10997675" y="1621983"/>
            <a:ext cx="562403" cy="511187"/>
            <a:chOff x="464362" y="3920502"/>
            <a:chExt cx="562403" cy="511187"/>
          </a:xfrm>
        </p:grpSpPr>
        <p:pic>
          <p:nvPicPr>
            <p:cNvPr id="53" name="object 16"/>
            <p:cNvPicPr/>
            <p:nvPr/>
          </p:nvPicPr>
          <p:blipFill>
            <a:blip r:embed="rId5" cstate="print"/>
            <a:stretch>
              <a:fillRect/>
            </a:stretch>
          </p:blipFill>
          <p:spPr>
            <a:xfrm>
              <a:off x="464362" y="3920502"/>
              <a:ext cx="511175" cy="511187"/>
            </a:xfrm>
            <a:prstGeom prst="rect">
              <a:avLst/>
            </a:prstGeom>
          </p:spPr>
        </p:pic>
        <p:sp>
          <p:nvSpPr>
            <p:cNvPr id="54" name="object 17"/>
            <p:cNvSpPr txBox="1"/>
            <p:nvPr/>
          </p:nvSpPr>
          <p:spPr>
            <a:xfrm>
              <a:off x="567574" y="4060012"/>
              <a:ext cx="459191" cy="228268"/>
            </a:xfrm>
            <a:prstGeom prst="rect">
              <a:avLst/>
            </a:prstGeom>
          </p:spPr>
          <p:txBody>
            <a:bodyPr vert="horz" wrap="square" lIns="0" tIns="12700" rIns="0" bIns="0" rtlCol="0">
              <a:spAutoFit/>
            </a:bodyPr>
            <a:lstStyle/>
            <a:p>
              <a:pPr marL="12700">
                <a:lnSpc>
                  <a:spcPct val="100000"/>
                </a:lnSpc>
                <a:spcBef>
                  <a:spcPts val="100"/>
                </a:spcBef>
              </a:pPr>
              <a:r>
                <a:rPr lang="en-US" altLang="ja-JP" sz="1400" b="1" dirty="0">
                  <a:solidFill>
                    <a:srgbClr val="FFFFFF"/>
                  </a:solidFill>
                  <a:latin typeface="BIZ UDPゴシック" panose="020B0400000000000000" pitchFamily="50" charset="-128"/>
                  <a:ea typeface="BIZ UDPゴシック" panose="020B0400000000000000" pitchFamily="50" charset="-128"/>
                  <a:cs typeface="ヒラギノ明朝 ProN W6"/>
                </a:rPr>
                <a:t>2</a:t>
              </a:r>
              <a:r>
                <a:rPr lang="ja-JP" altLang="en-US" sz="1400" b="1" dirty="0">
                  <a:solidFill>
                    <a:srgbClr val="FFFFFF"/>
                  </a:solidFill>
                  <a:latin typeface="BIZ UDPゴシック" panose="020B0400000000000000" pitchFamily="50" charset="-128"/>
                  <a:ea typeface="BIZ UDPゴシック" panose="020B0400000000000000" pitchFamily="50" charset="-128"/>
                  <a:cs typeface="ヒラギノ明朝 ProN W6"/>
                </a:rPr>
                <a:t>部</a:t>
              </a:r>
              <a:endParaRPr sz="1400" dirty="0">
                <a:latin typeface="BIZ UDPゴシック" panose="020B0400000000000000" pitchFamily="50" charset="-128"/>
                <a:ea typeface="BIZ UDPゴシック" panose="020B0400000000000000" pitchFamily="50" charset="-128"/>
                <a:cs typeface="ヒラギノ明朝 ProN W6"/>
              </a:endParaRPr>
            </a:p>
          </p:txBody>
        </p:sp>
      </p:grpSp>
      <p:sp>
        <p:nvSpPr>
          <p:cNvPr id="63" name="object 32"/>
          <p:cNvSpPr txBox="1"/>
          <p:nvPr/>
        </p:nvSpPr>
        <p:spPr>
          <a:xfrm>
            <a:off x="9657216" y="7640547"/>
            <a:ext cx="1712097" cy="461024"/>
          </a:xfrm>
          <a:prstGeom prst="rect">
            <a:avLst/>
          </a:prstGeom>
        </p:spPr>
        <p:txBody>
          <a:bodyPr vert="horz" wrap="square" lIns="0" tIns="24765" rIns="0" bIns="0" rtlCol="0">
            <a:spAutoFit/>
          </a:bodyPr>
          <a:lstStyle/>
          <a:p>
            <a:pPr marL="547370" marR="127000" indent="-444500">
              <a:lnSpc>
                <a:spcPts val="1630"/>
              </a:lnSpc>
              <a:spcBef>
                <a:spcPts val="195"/>
              </a:spcBef>
            </a:pPr>
            <a:r>
              <a:rPr lang="en-US" altLang="ja-JP" sz="1400" b="1" dirty="0">
                <a:solidFill>
                  <a:srgbClr val="231F20"/>
                </a:solidFill>
                <a:latin typeface="BIZ UDPゴシック" panose="020B0400000000000000" pitchFamily="50" charset="-128"/>
                <a:ea typeface="BIZ UDPゴシック" panose="020B0400000000000000" pitchFamily="50" charset="-128"/>
                <a:cs typeface="ヒラギノ明朝 ProN W6"/>
              </a:rPr>
              <a:t>JTB</a:t>
            </a:r>
            <a:r>
              <a:rPr lang="ja-JP" altLang="en-US" sz="1400" b="1" dirty="0">
                <a:solidFill>
                  <a:srgbClr val="231F20"/>
                </a:solidFill>
                <a:latin typeface="BIZ UDPゴシック" panose="020B0400000000000000" pitchFamily="50" charset="-128"/>
                <a:ea typeface="BIZ UDPゴシック" panose="020B0400000000000000" pitchFamily="50" charset="-128"/>
                <a:cs typeface="ヒラギノ明朝 ProN W6"/>
              </a:rPr>
              <a:t>津店</a:t>
            </a:r>
            <a:endParaRPr lang="en-US" altLang="ja-JP" sz="1400" b="1" dirty="0">
              <a:solidFill>
                <a:srgbClr val="231F20"/>
              </a:solidFill>
              <a:latin typeface="BIZ UDPゴシック" panose="020B0400000000000000" pitchFamily="50" charset="-128"/>
              <a:ea typeface="BIZ UDPゴシック" panose="020B0400000000000000" pitchFamily="50" charset="-128"/>
              <a:cs typeface="ヒラギノ明朝 ProN W6"/>
            </a:endParaRPr>
          </a:p>
          <a:p>
            <a:pPr marL="547370" marR="127000" indent="-444500">
              <a:lnSpc>
                <a:spcPts val="1630"/>
              </a:lnSpc>
              <a:spcBef>
                <a:spcPts val="195"/>
              </a:spcBef>
            </a:pPr>
            <a:endParaRPr lang="en-US" sz="1400" b="1" dirty="0">
              <a:solidFill>
                <a:srgbClr val="231F20"/>
              </a:solidFill>
              <a:latin typeface="BIZ UDPゴシック" panose="020B0400000000000000" pitchFamily="50" charset="-128"/>
              <a:ea typeface="BIZ UDPゴシック" panose="020B0400000000000000" pitchFamily="50" charset="-128"/>
              <a:cs typeface="ヒラギノ明朝 ProN W3"/>
            </a:endParaRPr>
          </a:p>
        </p:txBody>
      </p:sp>
      <p:pic>
        <p:nvPicPr>
          <p:cNvPr id="64" name="object 34"/>
          <p:cNvPicPr/>
          <p:nvPr/>
        </p:nvPicPr>
        <p:blipFill>
          <a:blip r:embed="rId7" cstate="print"/>
          <a:stretch>
            <a:fillRect/>
          </a:stretch>
        </p:blipFill>
        <p:spPr>
          <a:xfrm>
            <a:off x="8560651" y="5751159"/>
            <a:ext cx="1681955" cy="286874"/>
          </a:xfrm>
          <a:prstGeom prst="rect">
            <a:avLst/>
          </a:prstGeom>
        </p:spPr>
      </p:pic>
      <p:sp>
        <p:nvSpPr>
          <p:cNvPr id="65" name="object 35"/>
          <p:cNvSpPr txBox="1"/>
          <p:nvPr/>
        </p:nvSpPr>
        <p:spPr>
          <a:xfrm>
            <a:off x="5089485" y="6931456"/>
            <a:ext cx="1980564" cy="190437"/>
          </a:xfrm>
          <a:prstGeom prst="rect">
            <a:avLst/>
          </a:prstGeom>
        </p:spPr>
        <p:txBody>
          <a:bodyPr vert="horz" wrap="square" lIns="0" tIns="20955" rIns="0" bIns="0" rtlCol="0">
            <a:spAutoFit/>
          </a:bodyPr>
          <a:lstStyle/>
          <a:p>
            <a:pPr marL="668655">
              <a:lnSpc>
                <a:spcPct val="100000"/>
              </a:lnSpc>
              <a:spcBef>
                <a:spcPts val="165"/>
              </a:spcBef>
            </a:pPr>
            <a:r>
              <a:rPr lang="ja-JP" altLang="en-US" sz="1100" b="1" dirty="0">
                <a:solidFill>
                  <a:srgbClr val="FFFFFF"/>
                </a:solidFill>
                <a:latin typeface="BIZ UDPゴシック" panose="020B0400000000000000" pitchFamily="50" charset="-128"/>
                <a:ea typeface="BIZ UDPゴシック" panose="020B0400000000000000" pitchFamily="50" charset="-128"/>
                <a:cs typeface="ヒラギノ明朝 ProN W6"/>
              </a:rPr>
              <a:t>会場のご案内</a:t>
            </a:r>
            <a:endParaRPr sz="1100" dirty="0">
              <a:latin typeface="BIZ UDPゴシック" panose="020B0400000000000000" pitchFamily="50" charset="-128"/>
              <a:ea typeface="BIZ UDPゴシック" panose="020B0400000000000000" pitchFamily="50" charset="-128"/>
              <a:cs typeface="ヒラギノ明朝 ProN W6"/>
            </a:endParaRPr>
          </a:p>
        </p:txBody>
      </p:sp>
      <p:pic>
        <p:nvPicPr>
          <p:cNvPr id="66" name="図 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89448" y="7915597"/>
            <a:ext cx="535536" cy="535536"/>
          </a:xfrm>
          <a:prstGeom prst="rect">
            <a:avLst/>
          </a:prstGeom>
        </p:spPr>
      </p:pic>
      <p:sp>
        <p:nvSpPr>
          <p:cNvPr id="67" name="object 32"/>
          <p:cNvSpPr txBox="1"/>
          <p:nvPr/>
        </p:nvSpPr>
        <p:spPr>
          <a:xfrm>
            <a:off x="9382793" y="9968002"/>
            <a:ext cx="2190455" cy="230191"/>
          </a:xfrm>
          <a:prstGeom prst="rect">
            <a:avLst/>
          </a:prstGeom>
        </p:spPr>
        <p:txBody>
          <a:bodyPr vert="horz" wrap="square" lIns="0" tIns="24765" rIns="0" bIns="0" rtlCol="0">
            <a:spAutoFit/>
          </a:bodyPr>
          <a:lstStyle/>
          <a:p>
            <a:pPr marL="547370" marR="127000" indent="-444500">
              <a:lnSpc>
                <a:spcPts val="1630"/>
              </a:lnSpc>
              <a:spcBef>
                <a:spcPts val="195"/>
              </a:spcBef>
            </a:pPr>
            <a:r>
              <a:rPr lang="ja-JP" altLang="en-US" sz="1400" b="1" dirty="0">
                <a:solidFill>
                  <a:srgbClr val="231F20"/>
                </a:solidFill>
                <a:latin typeface="BIZ UDPゴシック" panose="020B0400000000000000" pitchFamily="50" charset="-128"/>
                <a:ea typeface="BIZ UDPゴシック" panose="020B0400000000000000" pitchFamily="50" charset="-128"/>
                <a:cs typeface="ヒラギノ明朝 ProN W3"/>
              </a:rPr>
              <a:t>ご予約はこちらから→</a:t>
            </a:r>
            <a:endParaRPr lang="en-US" sz="1400" b="1" dirty="0">
              <a:solidFill>
                <a:srgbClr val="231F20"/>
              </a:solidFill>
              <a:latin typeface="BIZ UDPゴシック" panose="020B0400000000000000" pitchFamily="50" charset="-128"/>
              <a:ea typeface="BIZ UDPゴシック" panose="020B0400000000000000" pitchFamily="50" charset="-128"/>
              <a:cs typeface="ヒラギノ明朝 ProN W3"/>
            </a:endParaRPr>
          </a:p>
        </p:txBody>
      </p:sp>
      <p:pic>
        <p:nvPicPr>
          <p:cNvPr id="68" name="図 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5107" y="8330176"/>
            <a:ext cx="505252" cy="505252"/>
          </a:xfrm>
          <a:prstGeom prst="rect">
            <a:avLst/>
          </a:prstGeom>
        </p:spPr>
      </p:pic>
      <p:sp>
        <p:nvSpPr>
          <p:cNvPr id="70" name="角丸四角形 69"/>
          <p:cNvSpPr/>
          <p:nvPr/>
        </p:nvSpPr>
        <p:spPr>
          <a:xfrm>
            <a:off x="5277083" y="3592834"/>
            <a:ext cx="2113031" cy="45045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nSpc>
                <a:spcPct val="100000"/>
              </a:lnSpc>
              <a:spcBef>
                <a:spcPts val="1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ヒラギノ明朝 ProN W6"/>
              </a:rPr>
              <a:t>定員：各回・８名様</a:t>
            </a:r>
            <a:endParaRPr lang="en-US" altLang="ja-JP" sz="1800" b="1" dirty="0">
              <a:solidFill>
                <a:schemeClr val="bg1"/>
              </a:solidFill>
              <a:latin typeface="BIZ UDPゴシック" panose="020B0400000000000000" pitchFamily="50" charset="-128"/>
              <a:ea typeface="BIZ UDPゴシック" panose="020B0400000000000000" pitchFamily="50" charset="-128"/>
              <a:cs typeface="ヒラギノ明朝 ProN W6"/>
            </a:endParaRPr>
          </a:p>
        </p:txBody>
      </p:sp>
      <p:pic>
        <p:nvPicPr>
          <p:cNvPr id="72" name="図 7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12973" y="6365387"/>
            <a:ext cx="1451779" cy="1935024"/>
          </a:xfrm>
          <a:prstGeom prst="rect">
            <a:avLst/>
          </a:prstGeom>
        </p:spPr>
      </p:pic>
      <p:sp>
        <p:nvSpPr>
          <p:cNvPr id="69" name="object 2"/>
          <p:cNvSpPr txBox="1"/>
          <p:nvPr/>
        </p:nvSpPr>
        <p:spPr>
          <a:xfrm>
            <a:off x="5237723" y="4036747"/>
            <a:ext cx="2101685" cy="461665"/>
          </a:xfrm>
          <a:prstGeom prst="rect">
            <a:avLst/>
          </a:prstGeom>
        </p:spPr>
        <p:txBody>
          <a:bodyPr vert="horz" wrap="square" lIns="0" tIns="12700" rIns="0" bIns="0" rtlCol="0">
            <a:spAutoFit/>
          </a:bodyPr>
          <a:lstStyle/>
          <a:p>
            <a:pPr marL="12700" algn="ctr">
              <a:lnSpc>
                <a:spcPct val="100000"/>
              </a:lnSpc>
              <a:spcBef>
                <a:spcPts val="100"/>
              </a:spcBef>
            </a:pPr>
            <a:r>
              <a:rPr lang="en-US" altLang="ja-JP" sz="2000" b="1" dirty="0">
                <a:solidFill>
                  <a:schemeClr val="accent5">
                    <a:lumMod val="50000"/>
                  </a:schemeClr>
                </a:solidFill>
                <a:latin typeface="BIZ UDPゴシック" panose="020B0400000000000000" pitchFamily="50" charset="-128"/>
                <a:ea typeface="BIZ UDPゴシック" panose="020B0400000000000000" pitchFamily="50" charset="-128"/>
                <a:cs typeface="ヒラギノ明朝 ProN W6"/>
              </a:rPr>
              <a:t>《</a:t>
            </a:r>
            <a:r>
              <a:rPr lang="ja-JP" altLang="en-US" sz="2000" b="1" dirty="0">
                <a:solidFill>
                  <a:schemeClr val="accent5">
                    <a:lumMod val="50000"/>
                  </a:schemeClr>
                </a:solidFill>
                <a:latin typeface="BIZ UDPゴシック" panose="020B0400000000000000" pitchFamily="50" charset="-128"/>
                <a:ea typeface="BIZ UDPゴシック" panose="020B0400000000000000" pitchFamily="50" charset="-128"/>
                <a:cs typeface="ヒラギノ明朝 ProN W6"/>
              </a:rPr>
              <a:t>事前予約制</a:t>
            </a:r>
            <a:r>
              <a:rPr lang="en-US" altLang="ja-JP" sz="2000" b="1" dirty="0">
                <a:solidFill>
                  <a:schemeClr val="accent5">
                    <a:lumMod val="50000"/>
                  </a:schemeClr>
                </a:solidFill>
                <a:latin typeface="BIZ UDPゴシック" panose="020B0400000000000000" pitchFamily="50" charset="-128"/>
                <a:ea typeface="BIZ UDPゴシック" panose="020B0400000000000000" pitchFamily="50" charset="-128"/>
                <a:cs typeface="ヒラギノ明朝 ProN W6"/>
              </a:rPr>
              <a:t>》</a:t>
            </a:r>
          </a:p>
          <a:p>
            <a:pPr marL="12700" algn="ctr">
              <a:lnSpc>
                <a:spcPts val="1000"/>
              </a:lnSpc>
              <a:spcBef>
                <a:spcPts val="100"/>
              </a:spcBef>
            </a:pPr>
            <a:endParaRPr lang="en-US" altLang="ja-JP" sz="1200" b="1" dirty="0">
              <a:solidFill>
                <a:schemeClr val="accent5">
                  <a:lumMod val="50000"/>
                </a:schemeClr>
              </a:solidFill>
              <a:latin typeface="BIZ UDPゴシック" panose="020B0400000000000000" pitchFamily="50" charset="-128"/>
              <a:ea typeface="BIZ UDPゴシック" panose="020B0400000000000000" pitchFamily="50" charset="-128"/>
              <a:cs typeface="ヒラギノ明朝 ProN W6"/>
            </a:endParaRPr>
          </a:p>
        </p:txBody>
      </p:sp>
      <p:sp>
        <p:nvSpPr>
          <p:cNvPr id="77" name="object 13"/>
          <p:cNvSpPr txBox="1"/>
          <p:nvPr/>
        </p:nvSpPr>
        <p:spPr>
          <a:xfrm>
            <a:off x="254728" y="7197648"/>
            <a:ext cx="5504722" cy="1718419"/>
          </a:xfrm>
          <a:prstGeom prst="rect">
            <a:avLst/>
          </a:prstGeom>
        </p:spPr>
        <p:txBody>
          <a:bodyPr vert="horz" wrap="square" lIns="0" tIns="12700" rIns="0" bIns="0" rtlCol="0" anchor="t">
            <a:spAutoFit/>
          </a:bodyPr>
          <a:lstStyle/>
          <a:p>
            <a:r>
              <a:rPr lang="ja-JP" altLang="en-US" sz="1400" dirty="0">
                <a:solidFill>
                  <a:schemeClr val="tx2"/>
                </a:solidFill>
                <a:latin typeface="BIZ UDPゴシック" panose="020B0400000000000000" pitchFamily="50" charset="-128"/>
                <a:ea typeface="BIZ UDPゴシック" panose="020B0400000000000000" pitchFamily="50" charset="-128"/>
              </a:rPr>
              <a:t>情熱と芸術の国　スペイン</a:t>
            </a:r>
            <a:endParaRPr lang="ja-JP" altLang="ja-JP" sz="1400" dirty="0">
              <a:solidFill>
                <a:schemeClr val="tx2"/>
              </a:solidFill>
              <a:latin typeface="BIZ UDPゴシック" panose="020B0400000000000000" pitchFamily="50" charset="-128"/>
              <a:ea typeface="BIZ UDPゴシック" panose="020B0400000000000000" pitchFamily="50" charset="-128"/>
            </a:endParaRPr>
          </a:p>
          <a:p>
            <a:r>
              <a:rPr lang="ja-JP" altLang="ja-JP" sz="1400" dirty="0" smtClean="0">
                <a:solidFill>
                  <a:schemeClr val="tx2"/>
                </a:solidFill>
                <a:latin typeface="BIZ UDPゴシック" panose="020B0400000000000000" pitchFamily="50" charset="-128"/>
                <a:ea typeface="BIZ UDPゴシック" panose="020B0400000000000000" pitchFamily="50" charset="-128"/>
              </a:rPr>
              <a:t>バルセロナのサグラダ</a:t>
            </a:r>
            <a:r>
              <a:rPr lang="ja-JP" altLang="ja-JP" sz="1400" dirty="0">
                <a:solidFill>
                  <a:schemeClr val="tx2"/>
                </a:solidFill>
                <a:latin typeface="BIZ UDPゴシック" panose="020B0400000000000000" pitchFamily="50" charset="-128"/>
                <a:ea typeface="BIZ UDPゴシック" panose="020B0400000000000000" pitchFamily="50" charset="-128"/>
              </a:rPr>
              <a:t>・ファミリアをはじめと</a:t>
            </a:r>
            <a:r>
              <a:rPr lang="ja-JP" altLang="ja-JP" sz="1400" dirty="0" smtClean="0">
                <a:solidFill>
                  <a:schemeClr val="tx2"/>
                </a:solidFill>
                <a:latin typeface="BIZ UDPゴシック" panose="020B0400000000000000" pitchFamily="50" charset="-128"/>
                <a:ea typeface="BIZ UDPゴシック" panose="020B0400000000000000" pitchFamily="50" charset="-128"/>
              </a:rPr>
              <a:t>するガウディ</a:t>
            </a:r>
            <a:r>
              <a:rPr lang="ja-JP" altLang="ja-JP" sz="1400" dirty="0">
                <a:solidFill>
                  <a:schemeClr val="tx2"/>
                </a:solidFill>
                <a:latin typeface="BIZ UDPゴシック" panose="020B0400000000000000" pitchFamily="50" charset="-128"/>
                <a:ea typeface="BIZ UDPゴシック" panose="020B0400000000000000" pitchFamily="50" charset="-128"/>
              </a:rPr>
              <a:t>の建築は</a:t>
            </a:r>
            <a:endParaRPr lang="en-US" altLang="ja-JP" sz="1400" dirty="0">
              <a:solidFill>
                <a:schemeClr val="tx2"/>
              </a:solidFill>
              <a:latin typeface="BIZ UDPゴシック" panose="020B0400000000000000" pitchFamily="50" charset="-128"/>
              <a:ea typeface="BIZ UDPゴシック" panose="020B0400000000000000" pitchFamily="50" charset="-128"/>
            </a:endParaRPr>
          </a:p>
          <a:p>
            <a:r>
              <a:rPr lang="ja-JP" altLang="ja-JP" sz="1400" dirty="0">
                <a:solidFill>
                  <a:schemeClr val="tx2"/>
                </a:solidFill>
                <a:latin typeface="BIZ UDPゴシック" panose="020B0400000000000000" pitchFamily="50" charset="-128"/>
                <a:ea typeface="BIZ UDPゴシック" panose="020B0400000000000000" pitchFamily="50" charset="-128"/>
              </a:rPr>
              <a:t>もちろんのこと、マドリードのプラド美術館、フラメンコの舞</a:t>
            </a:r>
            <a:r>
              <a:rPr lang="ja-JP" altLang="en-US" sz="1400" dirty="0">
                <a:solidFill>
                  <a:schemeClr val="tx2"/>
                </a:solidFill>
                <a:latin typeface="BIZ UDPゴシック" panose="020B0400000000000000" pitchFamily="50" charset="-128"/>
                <a:ea typeface="BIZ UDPゴシック" panose="020B0400000000000000" pitchFamily="50" charset="-128"/>
              </a:rPr>
              <a:t>、手軽に</a:t>
            </a:r>
            <a:endParaRPr lang="en-US" altLang="ja-JP" sz="1400" dirty="0">
              <a:solidFill>
                <a:schemeClr val="tx2"/>
              </a:solidFill>
              <a:latin typeface="BIZ UDPゴシック" panose="020B0400000000000000" pitchFamily="50" charset="-128"/>
              <a:ea typeface="BIZ UDPゴシック" panose="020B0400000000000000" pitchFamily="50" charset="-128"/>
            </a:endParaRPr>
          </a:p>
          <a:p>
            <a:r>
              <a:rPr lang="ja-JP" altLang="en-US" sz="1400" dirty="0">
                <a:solidFill>
                  <a:schemeClr val="tx2"/>
                </a:solidFill>
                <a:latin typeface="BIZ UDPゴシック" panose="020B0400000000000000" pitchFamily="50" charset="-128"/>
                <a:ea typeface="BIZ UDPゴシック"/>
              </a:rPr>
              <a:t>食べられる小皿料理</a:t>
            </a:r>
            <a:r>
              <a:rPr lang="ja-JP" altLang="ja-JP" sz="1400" dirty="0">
                <a:solidFill>
                  <a:schemeClr val="tx2"/>
                </a:solidFill>
                <a:latin typeface="BIZ UDPゴシック" panose="020B0400000000000000" pitchFamily="50" charset="-128"/>
                <a:ea typeface="BIZ UDPゴシック"/>
              </a:rPr>
              <a:t>タパスの文化が息づくセビリア、そしてイスラムと</a:t>
            </a:r>
            <a:endParaRPr lang="en-US" altLang="ja-JP" sz="1400" dirty="0">
              <a:solidFill>
                <a:schemeClr val="tx2"/>
              </a:solidFill>
              <a:latin typeface="BIZ UDPゴシック" panose="020B0400000000000000" pitchFamily="50" charset="-128"/>
              <a:ea typeface="BIZ UDPゴシック"/>
            </a:endParaRPr>
          </a:p>
          <a:p>
            <a:r>
              <a:rPr lang="ja-JP" altLang="ja-JP" sz="1400" dirty="0">
                <a:solidFill>
                  <a:schemeClr val="tx2"/>
                </a:solidFill>
                <a:latin typeface="BIZ UDPゴシック" panose="020B0400000000000000" pitchFamily="50" charset="-128"/>
                <a:ea typeface="BIZ UDPゴシック" panose="020B0400000000000000" pitchFamily="50" charset="-128"/>
              </a:rPr>
              <a:t>スペインの文化が織り交じったアンダルシア地方のアルハンブラ宮殿</a:t>
            </a:r>
            <a:endParaRPr lang="en-US" altLang="ja-JP" sz="1400" dirty="0">
              <a:solidFill>
                <a:schemeClr val="tx2"/>
              </a:solidFill>
              <a:latin typeface="BIZ UDPゴシック" panose="020B0400000000000000" pitchFamily="50" charset="-128"/>
              <a:ea typeface="BIZ UDPゴシック" panose="020B0400000000000000" pitchFamily="50" charset="-128"/>
            </a:endParaRPr>
          </a:p>
          <a:p>
            <a:r>
              <a:rPr lang="ja-JP" altLang="ja-JP" sz="1400" dirty="0">
                <a:solidFill>
                  <a:schemeClr val="tx2"/>
                </a:solidFill>
                <a:latin typeface="BIZ UDPゴシック" panose="020B0400000000000000" pitchFamily="50" charset="-128"/>
                <a:ea typeface="BIZ UDPゴシック" panose="020B0400000000000000" pitchFamily="50" charset="-128"/>
              </a:rPr>
              <a:t>など見逃せないスポットが盛りだくさん！地中海の青と熱い太陽の下、</a:t>
            </a:r>
            <a:endParaRPr lang="en-US" altLang="ja-JP" sz="1400" dirty="0">
              <a:solidFill>
                <a:schemeClr val="tx2"/>
              </a:solidFill>
              <a:latin typeface="BIZ UDPゴシック" panose="020B0400000000000000" pitchFamily="50" charset="-128"/>
              <a:ea typeface="BIZ UDPゴシック" panose="020B0400000000000000" pitchFamily="50" charset="-128"/>
            </a:endParaRPr>
          </a:p>
          <a:p>
            <a:r>
              <a:rPr lang="ja-JP" altLang="ja-JP" sz="1400" dirty="0">
                <a:solidFill>
                  <a:schemeClr val="tx2"/>
                </a:solidFill>
                <a:latin typeface="BIZ UDPゴシック" panose="020B0400000000000000" pitchFamily="50" charset="-128"/>
                <a:ea typeface="BIZ UDPゴシック" panose="020B0400000000000000" pitchFamily="50" charset="-128"/>
              </a:rPr>
              <a:t>豊かな文化と歴史に触れる旅をお楽しみください。</a:t>
            </a:r>
          </a:p>
          <a:p>
            <a:pPr marL="12700" marR="5080" algn="just">
              <a:spcBef>
                <a:spcPts val="100"/>
              </a:spcBef>
            </a:pPr>
            <a:endParaRPr sz="1200" dirty="0">
              <a:solidFill>
                <a:schemeClr val="accent1">
                  <a:lumMod val="75000"/>
                </a:schemeClr>
              </a:solidFill>
              <a:latin typeface="BIZ UDPゴシック" panose="020B0400000000000000" pitchFamily="50" charset="-128"/>
              <a:ea typeface="BIZ UDPゴシック" panose="020B0400000000000000" pitchFamily="50" charset="-128"/>
              <a:cs typeface="ヒラギノ明朝 ProN W3"/>
            </a:endParaRPr>
          </a:p>
        </p:txBody>
      </p:sp>
      <p:sp>
        <p:nvSpPr>
          <p:cNvPr id="3" name="object 2">
            <a:extLst>
              <a:ext uri="{FF2B5EF4-FFF2-40B4-BE49-F238E27FC236}">
                <a16:creationId xmlns:a16="http://schemas.microsoft.com/office/drawing/2014/main" id="{F3801228-9EE0-C138-8D52-4CE6D75EA1F4}"/>
              </a:ext>
            </a:extLst>
          </p:cNvPr>
          <p:cNvSpPr txBox="1"/>
          <p:nvPr/>
        </p:nvSpPr>
        <p:spPr>
          <a:xfrm>
            <a:off x="158335" y="4002459"/>
            <a:ext cx="4261992" cy="595035"/>
          </a:xfrm>
          <a:prstGeom prst="rect">
            <a:avLst/>
          </a:prstGeom>
        </p:spPr>
        <p:txBody>
          <a:bodyPr vert="horz" wrap="square" lIns="0" tIns="12700" rIns="0" bIns="0" rtlCol="0">
            <a:spAutoFit/>
          </a:bodyPr>
          <a:lstStyle/>
          <a:p>
            <a:pPr marL="12700">
              <a:lnSpc>
                <a:spcPct val="100000"/>
              </a:lnSpc>
              <a:spcBef>
                <a:spcPts val="100"/>
              </a:spcBef>
            </a:pPr>
            <a:r>
              <a:rPr lang="ja-JP" altLang="en-US" sz="2000" b="1" dirty="0">
                <a:solidFill>
                  <a:schemeClr val="accent5">
                    <a:lumMod val="50000"/>
                  </a:schemeClr>
                </a:solidFill>
                <a:latin typeface="BIZ UDPゴシック" panose="020B0400000000000000" pitchFamily="50" charset="-128"/>
                <a:ea typeface="BIZ UDPゴシック" panose="020B0400000000000000" pitchFamily="50" charset="-128"/>
                <a:cs typeface="ヒラギノ明朝 ProN W6"/>
              </a:rPr>
              <a:t>　場所：</a:t>
            </a:r>
            <a:r>
              <a:rPr lang="en-US" altLang="ja-JP" sz="2000" b="1" dirty="0">
                <a:solidFill>
                  <a:schemeClr val="accent5">
                    <a:lumMod val="50000"/>
                  </a:schemeClr>
                </a:solidFill>
                <a:latin typeface="BIZ UDPゴシック" panose="020B0400000000000000" pitchFamily="50" charset="-128"/>
                <a:ea typeface="BIZ UDPゴシック" panose="020B0400000000000000" pitchFamily="50" charset="-128"/>
                <a:cs typeface="ヒラギノ明朝 ProN W6"/>
              </a:rPr>
              <a:t>JTB</a:t>
            </a:r>
            <a:r>
              <a:rPr lang="ja-JP" altLang="en-US" sz="2000" b="1" dirty="0">
                <a:solidFill>
                  <a:schemeClr val="accent5">
                    <a:lumMod val="50000"/>
                  </a:schemeClr>
                </a:solidFill>
                <a:latin typeface="BIZ UDPゴシック" panose="020B0400000000000000" pitchFamily="50" charset="-128"/>
                <a:ea typeface="BIZ UDPゴシック" panose="020B0400000000000000" pitchFamily="50" charset="-128"/>
                <a:cs typeface="ヒラギノ明朝 ProN W6"/>
              </a:rPr>
              <a:t>イオンモール明和店　店内　　　　　</a:t>
            </a:r>
            <a:endParaRPr lang="en-US" altLang="ja-JP" sz="2000" b="1" dirty="0">
              <a:solidFill>
                <a:schemeClr val="accent5">
                  <a:lumMod val="50000"/>
                </a:schemeClr>
              </a:solidFill>
              <a:latin typeface="BIZ UDPゴシック" panose="020B0400000000000000" pitchFamily="50" charset="-128"/>
              <a:ea typeface="BIZ UDPゴシック" panose="020B0400000000000000" pitchFamily="50" charset="-128"/>
              <a:cs typeface="ヒラギノ明朝 ProN W6"/>
            </a:endParaRPr>
          </a:p>
          <a:p>
            <a:pPr marL="12700">
              <a:lnSpc>
                <a:spcPct val="100000"/>
              </a:lnSpc>
              <a:spcBef>
                <a:spcPts val="100"/>
              </a:spcBef>
            </a:pPr>
            <a:endParaRPr sz="1700" dirty="0">
              <a:latin typeface="BIZ UDPゴシック" panose="020B0400000000000000" pitchFamily="50" charset="-128"/>
              <a:ea typeface="BIZ UDPゴシック" panose="020B0400000000000000" pitchFamily="50" charset="-128"/>
              <a:cs typeface="ヒラギノ明朝 ProN W6"/>
            </a:endParaRPr>
          </a:p>
        </p:txBody>
      </p:sp>
      <p:sp>
        <p:nvSpPr>
          <p:cNvPr id="49" name="object 2"/>
          <p:cNvSpPr txBox="1"/>
          <p:nvPr/>
        </p:nvSpPr>
        <p:spPr>
          <a:xfrm>
            <a:off x="257361" y="4432300"/>
            <a:ext cx="5273489" cy="351378"/>
          </a:xfrm>
          <a:prstGeom prst="rect">
            <a:avLst/>
          </a:prstGeom>
        </p:spPr>
        <p:txBody>
          <a:bodyPr vert="horz" wrap="square" lIns="0" tIns="12700" rIns="0" bIns="0" rtlCol="0">
            <a:spAutoFit/>
          </a:bodyPr>
          <a:lstStyle/>
          <a:p>
            <a:pPr marL="12700">
              <a:lnSpc>
                <a:spcPct val="100000"/>
              </a:lnSpc>
              <a:spcBef>
                <a:spcPts val="100"/>
              </a:spcBef>
            </a:pPr>
            <a:r>
              <a:rPr lang="ja-JP" altLang="en-US" sz="2200" b="1" dirty="0">
                <a:solidFill>
                  <a:schemeClr val="accent3">
                    <a:lumMod val="50000"/>
                  </a:schemeClr>
                </a:solidFill>
                <a:latin typeface="BIZ UDPゴシック" panose="020B0400000000000000" pitchFamily="50" charset="-128"/>
                <a:ea typeface="BIZ UDPゴシック" panose="020B0400000000000000" pitchFamily="50" charset="-128"/>
                <a:cs typeface="ヒラギノ明朝 ProN W6"/>
              </a:rPr>
              <a:t>第一部：１０：</a:t>
            </a:r>
            <a:r>
              <a:rPr lang="en-US" altLang="ja-JP" sz="2200" b="1" dirty="0">
                <a:solidFill>
                  <a:schemeClr val="accent3">
                    <a:lumMod val="50000"/>
                  </a:schemeClr>
                </a:solidFill>
                <a:latin typeface="BIZ UDPゴシック" panose="020B0400000000000000" pitchFamily="50" charset="-128"/>
                <a:ea typeface="BIZ UDPゴシック" panose="020B0400000000000000" pitchFamily="50" charset="-128"/>
                <a:cs typeface="ヒラギノ明朝 ProN W6"/>
              </a:rPr>
              <a:t>00</a:t>
            </a:r>
            <a:r>
              <a:rPr lang="ja-JP" altLang="en-US" sz="2200" b="1" dirty="0">
                <a:solidFill>
                  <a:schemeClr val="accent3">
                    <a:lumMod val="50000"/>
                  </a:schemeClr>
                </a:solidFill>
                <a:latin typeface="BIZ UDPゴシック" panose="020B0400000000000000" pitchFamily="50" charset="-128"/>
                <a:ea typeface="BIZ UDPゴシック" panose="020B0400000000000000" pitchFamily="50" charset="-128"/>
                <a:cs typeface="ヒラギノ明朝 ProN W6"/>
              </a:rPr>
              <a:t>～１１：</a:t>
            </a:r>
            <a:r>
              <a:rPr lang="en-US" altLang="ja-JP" sz="2200" b="1" dirty="0">
                <a:solidFill>
                  <a:schemeClr val="accent3">
                    <a:lumMod val="50000"/>
                  </a:schemeClr>
                </a:solidFill>
                <a:latin typeface="BIZ UDPゴシック" panose="020B0400000000000000" pitchFamily="50" charset="-128"/>
                <a:ea typeface="BIZ UDPゴシック" panose="020B0400000000000000" pitchFamily="50" charset="-128"/>
                <a:cs typeface="ヒラギノ明朝 ProN W6"/>
              </a:rPr>
              <a:t>30</a:t>
            </a:r>
            <a:r>
              <a:rPr lang="ja-JP" altLang="en-US" sz="2200" b="1" dirty="0">
                <a:solidFill>
                  <a:schemeClr val="accent3">
                    <a:lumMod val="50000"/>
                  </a:schemeClr>
                </a:solidFill>
                <a:latin typeface="BIZ UDPゴシック" panose="020B0400000000000000" pitchFamily="50" charset="-128"/>
                <a:ea typeface="BIZ UDPゴシック" panose="020B0400000000000000" pitchFamily="50" charset="-128"/>
                <a:cs typeface="ヒラギノ明朝 ProN W6"/>
              </a:rPr>
              <a:t>　中欧</a:t>
            </a:r>
            <a:endParaRPr lang="en-US" altLang="ja-JP" sz="2200" b="1" dirty="0">
              <a:solidFill>
                <a:schemeClr val="accent3">
                  <a:lumMod val="50000"/>
                </a:schemeClr>
              </a:solidFill>
              <a:latin typeface="BIZ UDPゴシック" panose="020B0400000000000000" pitchFamily="50" charset="-128"/>
              <a:ea typeface="BIZ UDPゴシック" panose="020B0400000000000000" pitchFamily="50" charset="-128"/>
              <a:cs typeface="ヒラギノ明朝 ProN W6"/>
            </a:endParaRPr>
          </a:p>
        </p:txBody>
      </p:sp>
      <p:sp>
        <p:nvSpPr>
          <p:cNvPr id="55" name="object 4"/>
          <p:cNvSpPr/>
          <p:nvPr/>
        </p:nvSpPr>
        <p:spPr>
          <a:xfrm flipV="1">
            <a:off x="158335" y="6715058"/>
            <a:ext cx="4399249" cy="216398"/>
          </a:xfrm>
          <a:custGeom>
            <a:avLst/>
            <a:gdLst/>
            <a:ahLst/>
            <a:cxnLst/>
            <a:rect l="l" t="t" r="r" b="b"/>
            <a:pathLst>
              <a:path w="3312160">
                <a:moveTo>
                  <a:pt x="0" y="0"/>
                </a:moveTo>
                <a:lnTo>
                  <a:pt x="3311994" y="0"/>
                </a:lnTo>
              </a:path>
            </a:pathLst>
          </a:custGeom>
          <a:ln w="17995">
            <a:solidFill>
              <a:srgbClr val="83B341"/>
            </a:solidFill>
          </a:ln>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pic>
        <p:nvPicPr>
          <p:cNvPr id="7" name="図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26751" y="6858796"/>
            <a:ext cx="1806255" cy="1259633"/>
          </a:xfrm>
          <a:prstGeom prst="rect">
            <a:avLst/>
          </a:prstGeom>
        </p:spPr>
      </p:pic>
      <p:pic>
        <p:nvPicPr>
          <p:cNvPr id="8" name="図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73587" y="4392573"/>
            <a:ext cx="2222411" cy="1662513"/>
          </a:xfrm>
          <a:prstGeom prst="rect">
            <a:avLst/>
          </a:prstGeom>
        </p:spPr>
      </p:pic>
      <p:pic>
        <p:nvPicPr>
          <p:cNvPr id="9" name="図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73850" y="8211857"/>
            <a:ext cx="704167" cy="704149"/>
          </a:xfrm>
          <a:prstGeom prst="rect">
            <a:avLst/>
          </a:prstGeom>
        </p:spPr>
      </p:pic>
      <p:pic>
        <p:nvPicPr>
          <p:cNvPr id="10" name="図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81312" y="6097956"/>
            <a:ext cx="708802" cy="664209"/>
          </a:xfrm>
          <a:prstGeom prst="rect">
            <a:avLst/>
          </a:prstGeom>
        </p:spPr>
      </p:pic>
      <p:sp>
        <p:nvSpPr>
          <p:cNvPr id="43" name="object 32"/>
          <p:cNvSpPr txBox="1"/>
          <p:nvPr/>
        </p:nvSpPr>
        <p:spPr>
          <a:xfrm>
            <a:off x="4999465" y="6541008"/>
            <a:ext cx="1714142" cy="230191"/>
          </a:xfrm>
          <a:prstGeom prst="rect">
            <a:avLst/>
          </a:prstGeom>
        </p:spPr>
        <p:txBody>
          <a:bodyPr vert="horz" wrap="square" lIns="0" tIns="24765" rIns="0" bIns="0" rtlCol="0">
            <a:spAutoFit/>
          </a:bodyPr>
          <a:lstStyle/>
          <a:p>
            <a:pPr marL="547370" marR="127000" indent="-444500">
              <a:lnSpc>
                <a:spcPts val="1630"/>
              </a:lnSpc>
              <a:spcBef>
                <a:spcPts val="195"/>
              </a:spcBef>
            </a:pPr>
            <a:r>
              <a:rPr lang="ja-JP" altLang="en-US" sz="1200" b="1" dirty="0">
                <a:solidFill>
                  <a:srgbClr val="231F20"/>
                </a:solidFill>
                <a:latin typeface="BIZ UDPゴシック" panose="020B0400000000000000" pitchFamily="50" charset="-128"/>
                <a:ea typeface="BIZ UDPゴシック" panose="020B0400000000000000" pitchFamily="50" charset="-128"/>
                <a:cs typeface="ヒラギノ明朝 ProN W3"/>
              </a:rPr>
              <a:t>ご予約はこちらから→</a:t>
            </a:r>
            <a:endParaRPr lang="en-US" sz="1200" b="1" dirty="0">
              <a:solidFill>
                <a:srgbClr val="231F20"/>
              </a:solidFill>
              <a:latin typeface="BIZ UDPゴシック" panose="020B0400000000000000" pitchFamily="50" charset="-128"/>
              <a:ea typeface="BIZ UDPゴシック" panose="020B0400000000000000" pitchFamily="50" charset="-128"/>
              <a:cs typeface="ヒラギノ明朝 ProN W3"/>
            </a:endParaRPr>
          </a:p>
        </p:txBody>
      </p:sp>
      <p:sp>
        <p:nvSpPr>
          <p:cNvPr id="56" name="object 32"/>
          <p:cNvSpPr txBox="1"/>
          <p:nvPr/>
        </p:nvSpPr>
        <p:spPr>
          <a:xfrm>
            <a:off x="4997450" y="8673587"/>
            <a:ext cx="1714142" cy="230191"/>
          </a:xfrm>
          <a:prstGeom prst="rect">
            <a:avLst/>
          </a:prstGeom>
        </p:spPr>
        <p:txBody>
          <a:bodyPr vert="horz" wrap="square" lIns="0" tIns="24765" rIns="0" bIns="0" rtlCol="0">
            <a:spAutoFit/>
          </a:bodyPr>
          <a:lstStyle/>
          <a:p>
            <a:pPr marL="547370" marR="127000" indent="-444500">
              <a:lnSpc>
                <a:spcPts val="1630"/>
              </a:lnSpc>
              <a:spcBef>
                <a:spcPts val="195"/>
              </a:spcBef>
            </a:pPr>
            <a:r>
              <a:rPr lang="ja-JP" altLang="en-US" sz="1200" b="1" dirty="0">
                <a:solidFill>
                  <a:srgbClr val="231F20"/>
                </a:solidFill>
                <a:latin typeface="BIZ UDPゴシック" panose="020B0400000000000000" pitchFamily="50" charset="-128"/>
                <a:ea typeface="BIZ UDPゴシック" panose="020B0400000000000000" pitchFamily="50" charset="-128"/>
                <a:cs typeface="ヒラギノ明朝 ProN W3"/>
              </a:rPr>
              <a:t>ご予約はこちらから→</a:t>
            </a:r>
            <a:endParaRPr lang="en-US" sz="1200" b="1" dirty="0">
              <a:solidFill>
                <a:srgbClr val="231F20"/>
              </a:solidFill>
              <a:latin typeface="BIZ UDPゴシック" panose="020B0400000000000000" pitchFamily="50" charset="-128"/>
              <a:ea typeface="BIZ UDPゴシック" panose="020B0400000000000000" pitchFamily="50" charset="-128"/>
              <a:cs typeface="ヒラギノ明朝 ProN W3"/>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1053</TotalTime>
  <Words>383</Words>
  <Application>Microsoft Office PowerPoint</Application>
  <PresentationFormat>ユーザー設定</PresentationFormat>
  <Paragraphs>41</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ＭＳ Ｐゴシック</vt:lpstr>
      <vt:lpstr>ヒラギノ明朝 ProN W3</vt:lpstr>
      <vt:lpstr>ヒラギノ明朝 ProN W6</vt:lpstr>
      <vt:lpstr>Meiryo</vt:lpstr>
      <vt:lpstr>游ゴシック</vt:lpstr>
      <vt:lpstr>Calibri</vt:lpstr>
      <vt:lpstr>Office Theme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_販促技チラシA案（リーフグリーン</dc:title>
  <dc:creator>U5550N0001</dc:creator>
  <cp:lastModifiedBy>イオンモール明和店(JTB)</cp:lastModifiedBy>
  <cp:revision>68</cp:revision>
  <cp:lastPrinted>2025-02-07T07:54:43Z</cp:lastPrinted>
  <dcterms:created xsi:type="dcterms:W3CDTF">2024-02-23T04:41:51Z</dcterms:created>
  <dcterms:modified xsi:type="dcterms:W3CDTF">2025-02-09T09:09:19Z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2024-02-07T00:00:00Z</vt:filetime>
  </property>
  <property fmtid="{D5CDD505-2E9C-101B-9397-08002B2CF9AE}" pid="3" name="Creator">
    <vt:lpwstr>Adobe Illustrator 26.5 (Macintosh)</vt:lpwstr>
  </property>
  <property fmtid="{D5CDD505-2E9C-101B-9397-08002B2CF9AE}" pid="4" name="GTS_PDFXVersion">
    <vt:lpwstr>PDF/X-4</vt:lpwstr>
  </property>
  <property fmtid="{D5CDD505-2E9C-101B-9397-08002B2CF9AE}" pid="5" name="LastSaved">
    <vt:filetime>2024-02-23T00:00:00Z</vt:filetime>
  </property>
  <property fmtid="{D5CDD505-2E9C-101B-9397-08002B2CF9AE}" pid="6" name="Producer">
    <vt:lpwstr>Adobe PDF library 16.07</vt:lpwstr>
  </property>
</Properties>
</file>