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E19CEE-8EA6-4C13-9CF1-EF617580AC8E}" v="18" dt="2025-06-18T08:51:05.942"/>
    <p1510:client id="{F81C76C5-C99F-437F-9AF4-AB5F48F92631}" v="2" dt="2025-06-18T08:52:07.0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574" y="67"/>
      </p:cViewPr>
      <p:guideLst>
        <p:guide orient="horz" pos="2880"/>
        <p:guide pos="21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鈴木 麻里子(JTB)" userId="y4ijRIhYKGg0tT7YOoXH7CI9m0ts2uAOum2dnZi4pws=" providerId="None" clId="Web-{6B07B892-E05A-4856-B401-08296049149F}"/>
    <pc:docChg chg="modSld">
      <pc:chgData name="鈴木 麻里子(JTB)" userId="y4ijRIhYKGg0tT7YOoXH7CI9m0ts2uAOum2dnZi4pws=" providerId="None" clId="Web-{6B07B892-E05A-4856-B401-08296049149F}" dt="2025-01-22T07:59:56.875" v="1" actId="20577"/>
      <pc:docMkLst>
        <pc:docMk/>
      </pc:docMkLst>
      <pc:sldChg chg="modSp">
        <pc:chgData name="鈴木 麻里子(JTB)" userId="y4ijRIhYKGg0tT7YOoXH7CI9m0ts2uAOum2dnZi4pws=" providerId="None" clId="Web-{6B07B892-E05A-4856-B401-08296049149F}" dt="2025-01-22T07:59:56.875" v="1" actId="20577"/>
        <pc:sldMkLst>
          <pc:docMk/>
          <pc:sldMk cId="0" sldId="256"/>
        </pc:sldMkLst>
        <pc:spChg chg="mod">
          <ac:chgData name="鈴木 麻里子(JTB)" userId="y4ijRIhYKGg0tT7YOoXH7CI9m0ts2uAOum2dnZi4pws=" providerId="None" clId="Web-{6B07B892-E05A-4856-B401-08296049149F}" dt="2025-01-22T07:59:56.875" v="1" actId="20577"/>
          <ac:spMkLst>
            <pc:docMk/>
            <pc:sldMk cId="0" sldId="256"/>
            <ac:spMk id="10" creationId="{00000000-0000-0000-0000-000000000000}"/>
          </ac:spMkLst>
        </pc:spChg>
      </pc:sldChg>
    </pc:docChg>
  </pc:docChgLst>
  <pc:docChgLst>
    <pc:chgData name="鈴木 麻里子(JTB)" userId="y4ijRIhYKGg0tT7YOoXH7CI9m0ts2uAOum2dnZi4pws=" providerId="None" clId="Web-{CBDD1422-8BF5-4999-B990-1B100B3D1B6A}"/>
    <pc:docChg chg="modSld">
      <pc:chgData name="鈴木 麻里子(JTB)" userId="y4ijRIhYKGg0tT7YOoXH7CI9m0ts2uAOum2dnZi4pws=" providerId="None" clId="Web-{CBDD1422-8BF5-4999-B990-1B100B3D1B6A}" dt="2025-06-15T09:40:25.564" v="3" actId="20577"/>
      <pc:docMkLst>
        <pc:docMk/>
      </pc:docMkLst>
      <pc:sldChg chg="modSp">
        <pc:chgData name="鈴木 麻里子(JTB)" userId="y4ijRIhYKGg0tT7YOoXH7CI9m0ts2uAOum2dnZi4pws=" providerId="None" clId="Web-{CBDD1422-8BF5-4999-B990-1B100B3D1B6A}" dt="2025-06-15T09:40:25.564" v="3" actId="20577"/>
        <pc:sldMkLst>
          <pc:docMk/>
          <pc:sldMk cId="0" sldId="256"/>
        </pc:sldMkLst>
        <pc:spChg chg="mod">
          <ac:chgData name="鈴木 麻里子(JTB)" userId="y4ijRIhYKGg0tT7YOoXH7CI9m0ts2uAOum2dnZi4pws=" providerId="None" clId="Web-{CBDD1422-8BF5-4999-B990-1B100B3D1B6A}" dt="2025-06-15T09:40:25.564" v="3" actId="20577"/>
          <ac:spMkLst>
            <pc:docMk/>
            <pc:sldMk cId="0" sldId="256"/>
            <ac:spMk id="49" creationId="{00000000-0000-0000-0000-000000000000}"/>
          </ac:spMkLst>
        </pc:spChg>
      </pc:sldChg>
    </pc:docChg>
  </pc:docChgLst>
  <pc:docChgLst>
    <pc:chgData name="鈴木 麻里子(JTB)" userId="y4ijRIhYKGg0tT7YOoXH7CI9m0ts2uAOum2dnZi4pws=" providerId="None" clId="Web-{D2B6783B-DA8B-46A2-816C-C0CBD0AFA855}"/>
    <pc:docChg chg="modSld">
      <pc:chgData name="鈴木 麻里子(JTB)" userId="y4ijRIhYKGg0tT7YOoXH7CI9m0ts2uAOum2dnZi4pws=" providerId="None" clId="Web-{D2B6783B-DA8B-46A2-816C-C0CBD0AFA855}" dt="2025-06-11T00:42:09.974" v="29" actId="20577"/>
      <pc:docMkLst>
        <pc:docMk/>
      </pc:docMkLst>
      <pc:sldChg chg="modSp">
        <pc:chgData name="鈴木 麻里子(JTB)" userId="y4ijRIhYKGg0tT7YOoXH7CI9m0ts2uAOum2dnZi4pws=" providerId="None" clId="Web-{D2B6783B-DA8B-46A2-816C-C0CBD0AFA855}" dt="2025-06-11T00:42:09.974" v="29" actId="20577"/>
        <pc:sldMkLst>
          <pc:docMk/>
          <pc:sldMk cId="0" sldId="256"/>
        </pc:sldMkLst>
        <pc:spChg chg="mod">
          <ac:chgData name="鈴木 麻里子(JTB)" userId="y4ijRIhYKGg0tT7YOoXH7CI9m0ts2uAOum2dnZi4pws=" providerId="None" clId="Web-{D2B6783B-DA8B-46A2-816C-C0CBD0AFA855}" dt="2025-06-11T00:42:09.974" v="29" actId="20577"/>
          <ac:spMkLst>
            <pc:docMk/>
            <pc:sldMk cId="0" sldId="256"/>
            <ac:spMk id="27" creationId="{00000000-0000-0000-0000-000000000000}"/>
          </ac:spMkLst>
        </pc:spChg>
        <pc:spChg chg="mod">
          <ac:chgData name="鈴木 麻里子(JTB)" userId="y4ijRIhYKGg0tT7YOoXH7CI9m0ts2uAOum2dnZi4pws=" providerId="None" clId="Web-{D2B6783B-DA8B-46A2-816C-C0CBD0AFA855}" dt="2025-06-11T00:40:54.018" v="24" actId="20577"/>
          <ac:spMkLst>
            <pc:docMk/>
            <pc:sldMk cId="0" sldId="256"/>
            <ac:spMk id="49" creationId="{00000000-0000-0000-0000-000000000000}"/>
          </ac:spMkLst>
        </pc:spChg>
      </pc:sldChg>
    </pc:docChg>
  </pc:docChgLst>
  <pc:docChgLst>
    <pc:chgData name="木嶋 アヤカ(JTB)" userId="Mp07wlqC5ybOeFJDSkMwyRDB7o0DECinCHKMuqIs868=" providerId="None" clId="Web-{646A0BF6-6E30-42A6-8AFB-6781ABE76D90}"/>
    <pc:docChg chg="modSld">
      <pc:chgData name="木嶋 アヤカ(JTB)" userId="Mp07wlqC5ybOeFJDSkMwyRDB7o0DECinCHKMuqIs868=" providerId="None" clId="Web-{646A0BF6-6E30-42A6-8AFB-6781ABE76D90}" dt="2025-01-25T06:12:38.524" v="0"/>
      <pc:docMkLst>
        <pc:docMk/>
      </pc:docMkLst>
      <pc:sldChg chg="addSp modSp">
        <pc:chgData name="木嶋 アヤカ(JTB)" userId="Mp07wlqC5ybOeFJDSkMwyRDB7o0DECinCHKMuqIs868=" providerId="None" clId="Web-{646A0BF6-6E30-42A6-8AFB-6781ABE76D90}" dt="2025-01-25T06:12:38.524" v="0"/>
        <pc:sldMkLst>
          <pc:docMk/>
          <pc:sldMk cId="0" sldId="256"/>
        </pc:sldMkLst>
        <pc:picChg chg="add mod">
          <ac:chgData name="木嶋 アヤカ(JTB)" userId="Mp07wlqC5ybOeFJDSkMwyRDB7o0DECinCHKMuqIs868=" providerId="None" clId="Web-{646A0BF6-6E30-42A6-8AFB-6781ABE76D90}" dt="2025-01-25T06:12:38.524" v="0"/>
          <ac:picMkLst>
            <pc:docMk/>
            <pc:sldMk cId="0" sldId="256"/>
            <ac:picMk id="3" creationId="{F99A22BC-72E4-1562-58EF-F3AF843F439C}"/>
          </ac:picMkLst>
        </pc:picChg>
      </pc:sldChg>
    </pc:docChg>
  </pc:docChgLst>
  <pc:docChgLst>
    <pc:chgData name="木嶋 アヤカ(JTB)" userId="Mp07wlqC5ybOeFJDSkMwyRDB7o0DECinCHKMuqIs868=" providerId="None" clId="Web-{B7EF65A2-B962-4357-8E60-84FBB4AC0D05}"/>
    <pc:docChg chg="modSld">
      <pc:chgData name="木嶋 アヤカ(JTB)" userId="Mp07wlqC5ybOeFJDSkMwyRDB7o0DECinCHKMuqIs868=" providerId="None" clId="Web-{B7EF65A2-B962-4357-8E60-84FBB4AC0D05}" dt="2025-06-15T06:35:45.143" v="0" actId="20577"/>
      <pc:docMkLst>
        <pc:docMk/>
      </pc:docMkLst>
      <pc:sldChg chg="modSp">
        <pc:chgData name="木嶋 アヤカ(JTB)" userId="Mp07wlqC5ybOeFJDSkMwyRDB7o0DECinCHKMuqIs868=" providerId="None" clId="Web-{B7EF65A2-B962-4357-8E60-84FBB4AC0D05}" dt="2025-06-15T06:35:45.143" v="0" actId="20577"/>
        <pc:sldMkLst>
          <pc:docMk/>
          <pc:sldMk cId="0" sldId="256"/>
        </pc:sldMkLst>
        <pc:spChg chg="mod">
          <ac:chgData name="木嶋 アヤカ(JTB)" userId="Mp07wlqC5ybOeFJDSkMwyRDB7o0DECinCHKMuqIs868=" providerId="None" clId="Web-{B7EF65A2-B962-4357-8E60-84FBB4AC0D05}" dt="2025-06-15T06:35:45.143" v="0" actId="20577"/>
          <ac:spMkLst>
            <pc:docMk/>
            <pc:sldMk cId="0" sldId="256"/>
            <ac:spMk id="9" creationId="{00000000-0000-0000-0000-000000000000}"/>
          </ac:spMkLst>
        </pc:spChg>
      </pc:sldChg>
    </pc:docChg>
  </pc:docChgLst>
  <pc:docChgLst>
    <pc:chgData name="木嶋 アヤカ(JTB)" userId="Mp07wlqC5ybOeFJDSkMwyRDB7o0DECinCHKMuqIs868=" providerId="None" clId="Web-{92A65EC7-0A85-4775-8C23-FB0731E6644D}"/>
    <pc:docChg chg="modSld">
      <pc:chgData name="木嶋 アヤカ(JTB)" userId="Mp07wlqC5ybOeFJDSkMwyRDB7o0DECinCHKMuqIs868=" providerId="None" clId="Web-{92A65EC7-0A85-4775-8C23-FB0731E6644D}" dt="2025-06-12T11:07:27.389" v="14" actId="1076"/>
      <pc:docMkLst>
        <pc:docMk/>
      </pc:docMkLst>
      <pc:sldChg chg="addSp delSp modSp">
        <pc:chgData name="木嶋 アヤカ(JTB)" userId="Mp07wlqC5ybOeFJDSkMwyRDB7o0DECinCHKMuqIs868=" providerId="None" clId="Web-{92A65EC7-0A85-4775-8C23-FB0731E6644D}" dt="2025-06-12T11:07:27.389" v="14" actId="1076"/>
        <pc:sldMkLst>
          <pc:docMk/>
          <pc:sldMk cId="0" sldId="256"/>
        </pc:sldMkLst>
        <pc:spChg chg="mod">
          <ac:chgData name="木嶋 アヤカ(JTB)" userId="Mp07wlqC5ybOeFJDSkMwyRDB7o0DECinCHKMuqIs868=" providerId="None" clId="Web-{92A65EC7-0A85-4775-8C23-FB0731E6644D}" dt="2025-06-12T11:06:22.277" v="5" actId="20577"/>
          <ac:spMkLst>
            <pc:docMk/>
            <pc:sldMk cId="0" sldId="256"/>
            <ac:spMk id="49" creationId="{00000000-0000-0000-0000-000000000000}"/>
          </ac:spMkLst>
        </pc:spChg>
        <pc:picChg chg="add mod">
          <ac:chgData name="木嶋 アヤカ(JTB)" userId="Mp07wlqC5ybOeFJDSkMwyRDB7o0DECinCHKMuqIs868=" providerId="None" clId="Web-{92A65EC7-0A85-4775-8C23-FB0731E6644D}" dt="2025-06-12T11:07:27.389" v="14" actId="1076"/>
          <ac:picMkLst>
            <pc:docMk/>
            <pc:sldMk cId="0" sldId="256"/>
            <ac:picMk id="12" creationId="{A5585FFA-6F8F-E7DC-B481-0126AF70BFBC}"/>
          </ac:picMkLst>
        </pc:picChg>
        <pc:picChg chg="del">
          <ac:chgData name="木嶋 アヤカ(JTB)" userId="Mp07wlqC5ybOeFJDSkMwyRDB7o0DECinCHKMuqIs868=" providerId="None" clId="Web-{92A65EC7-0A85-4775-8C23-FB0731E6644D}" dt="2025-06-12T11:07:07.341" v="6"/>
          <ac:picMkLst>
            <pc:docMk/>
            <pc:sldMk cId="0" sldId="256"/>
            <ac:picMk id="1032" creationId="{00000000-0000-0000-0000-000000000000}"/>
          </ac:picMkLst>
        </pc:picChg>
      </pc:sldChg>
    </pc:docChg>
  </pc:docChgLst>
  <pc:docChgLst>
    <pc:chgData name="木嶋 アヤカ(JTB)" userId="Mp07wlqC5ybOeFJDSkMwyRDB7o0DECinCHKMuqIs868=" providerId="None" clId="Web-{DEA4D205-0190-4207-82EA-4DE027C87022}"/>
    <pc:docChg chg="modSld">
      <pc:chgData name="木嶋 アヤカ(JTB)" userId="Mp07wlqC5ybOeFJDSkMwyRDB7o0DECinCHKMuqIs868=" providerId="None" clId="Web-{DEA4D205-0190-4207-82EA-4DE027C87022}" dt="2025-06-12T08:21:55.544" v="13" actId="14100"/>
      <pc:docMkLst>
        <pc:docMk/>
      </pc:docMkLst>
      <pc:sldChg chg="addSp delSp modSp">
        <pc:chgData name="木嶋 アヤカ(JTB)" userId="Mp07wlqC5ybOeFJDSkMwyRDB7o0DECinCHKMuqIs868=" providerId="None" clId="Web-{DEA4D205-0190-4207-82EA-4DE027C87022}" dt="2025-06-12T08:21:55.544" v="13" actId="14100"/>
        <pc:sldMkLst>
          <pc:docMk/>
          <pc:sldMk cId="0" sldId="256"/>
        </pc:sldMkLst>
        <pc:spChg chg="mod">
          <ac:chgData name="木嶋 アヤカ(JTB)" userId="Mp07wlqC5ybOeFJDSkMwyRDB7o0DECinCHKMuqIs868=" providerId="None" clId="Web-{DEA4D205-0190-4207-82EA-4DE027C87022}" dt="2025-06-12T08:21:55.544" v="13" actId="14100"/>
          <ac:spMkLst>
            <pc:docMk/>
            <pc:sldMk cId="0" sldId="256"/>
            <ac:spMk id="49" creationId="{00000000-0000-0000-0000-000000000000}"/>
          </ac:spMkLst>
        </pc:spChg>
        <pc:picChg chg="add mod">
          <ac:chgData name="木嶋 アヤカ(JTB)" userId="Mp07wlqC5ybOeFJDSkMwyRDB7o0DECinCHKMuqIs868=" providerId="None" clId="Web-{DEA4D205-0190-4207-82EA-4DE027C87022}" dt="2025-06-12T08:21:37.434" v="7" actId="1076"/>
          <ac:picMkLst>
            <pc:docMk/>
            <pc:sldMk cId="0" sldId="256"/>
            <ac:picMk id="3" creationId="{227E74CF-51F1-F06B-0C0A-996D779B39B9}"/>
          </ac:picMkLst>
        </pc:picChg>
        <pc:picChg chg="del">
          <ac:chgData name="木嶋 アヤカ(JTB)" userId="Mp07wlqC5ybOeFJDSkMwyRDB7o0DECinCHKMuqIs868=" providerId="None" clId="Web-{DEA4D205-0190-4207-82EA-4DE027C87022}" dt="2025-06-12T08:21:17.621" v="1"/>
          <ac:picMkLst>
            <pc:docMk/>
            <pc:sldMk cId="0" sldId="256"/>
            <ac:picMk id="12" creationId="{00000000-0000-0000-0000-000000000000}"/>
          </ac:picMkLst>
        </pc:picChg>
      </pc:sldChg>
    </pc:docChg>
  </pc:docChgLst>
  <pc:docChgLst>
    <pc:chgData name="木嶋 アヤカ(JTB)" userId="Mp07wlqC5ybOeFJDSkMwyRDB7o0DECinCHKMuqIs868=" providerId="None" clId="Web-{9DE19CEE-8EA6-4C13-9CF1-EF617580AC8E}"/>
    <pc:docChg chg="modSld">
      <pc:chgData name="木嶋 アヤカ(JTB)" userId="Mp07wlqC5ybOeFJDSkMwyRDB7o0DECinCHKMuqIs868=" providerId="None" clId="Web-{9DE19CEE-8EA6-4C13-9CF1-EF617580AC8E}" dt="2025-06-18T08:51:05.942" v="16" actId="1076"/>
      <pc:docMkLst>
        <pc:docMk/>
      </pc:docMkLst>
      <pc:sldChg chg="addSp delSp modSp">
        <pc:chgData name="木嶋 アヤカ(JTB)" userId="Mp07wlqC5ybOeFJDSkMwyRDB7o0DECinCHKMuqIs868=" providerId="None" clId="Web-{9DE19CEE-8EA6-4C13-9CF1-EF617580AC8E}" dt="2025-06-18T08:51:05.942" v="16" actId="1076"/>
        <pc:sldMkLst>
          <pc:docMk/>
          <pc:sldMk cId="0" sldId="256"/>
        </pc:sldMkLst>
        <pc:picChg chg="add mod">
          <ac:chgData name="木嶋 アヤカ(JTB)" userId="Mp07wlqC5ybOeFJDSkMwyRDB7o0DECinCHKMuqIs868=" providerId="None" clId="Web-{9DE19CEE-8EA6-4C13-9CF1-EF617580AC8E}" dt="2025-06-18T08:51:05.942" v="16" actId="1076"/>
          <ac:picMkLst>
            <pc:docMk/>
            <pc:sldMk cId="0" sldId="256"/>
            <ac:picMk id="15" creationId="{C5CCDB5C-6B56-9A6F-C251-557E7632B170}"/>
          </ac:picMkLst>
        </pc:picChg>
        <pc:picChg chg="del">
          <ac:chgData name="木嶋 アヤカ(JTB)" userId="Mp07wlqC5ybOeFJDSkMwyRDB7o0DECinCHKMuqIs868=" providerId="None" clId="Web-{9DE19CEE-8EA6-4C13-9CF1-EF617580AC8E}" dt="2025-06-18T08:49:33.357" v="0"/>
          <ac:picMkLst>
            <pc:docMk/>
            <pc:sldMk cId="0" sldId="256"/>
            <ac:picMk id="21" creationId="{00000000-0000-0000-0000-000000000000}"/>
          </ac:picMkLst>
        </pc:picChg>
      </pc:sldChg>
    </pc:docChg>
  </pc:docChgLst>
  <pc:docChgLst>
    <pc:chgData clId="Web-{DEA4D205-0190-4207-82EA-4DE027C87022}"/>
    <pc:docChg chg="modSld">
      <pc:chgData name="" userId="" providerId="" clId="Web-{DEA4D205-0190-4207-82EA-4DE027C87022}" dt="2025-06-12T08:20:48.995" v="0" actId="1076"/>
      <pc:docMkLst>
        <pc:docMk/>
      </pc:docMkLst>
      <pc:sldChg chg="modSp">
        <pc:chgData name="" userId="" providerId="" clId="Web-{DEA4D205-0190-4207-82EA-4DE027C87022}" dt="2025-06-12T08:20:48.995" v="0" actId="1076"/>
        <pc:sldMkLst>
          <pc:docMk/>
          <pc:sldMk cId="0" sldId="256"/>
        </pc:sldMkLst>
        <pc:picChg chg="mod">
          <ac:chgData name="" userId="" providerId="" clId="Web-{DEA4D205-0190-4207-82EA-4DE027C87022}" dt="2025-06-12T08:20:48.995" v="0" actId="1076"/>
          <ac:picMkLst>
            <pc:docMk/>
            <pc:sldMk cId="0" sldId="256"/>
            <ac:picMk id="12" creationId="{00000000-0000-0000-0000-000000000000}"/>
          </ac:picMkLst>
        </pc:picChg>
      </pc:sldChg>
    </pc:docChg>
  </pc:docChgLst>
  <pc:docChgLst>
    <pc:chgData name="木嶋 アヤカ(JTB)" userId="Mp07wlqC5ybOeFJDSkMwyRDB7o0DECinCHKMuqIs868=" providerId="None" clId="Web-{F81C76C5-C99F-437F-9AF4-AB5F48F92631}"/>
    <pc:docChg chg="modSld">
      <pc:chgData name="木嶋 アヤカ(JTB)" userId="Mp07wlqC5ybOeFJDSkMwyRDB7o0DECinCHKMuqIs868=" providerId="None" clId="Web-{F81C76C5-C99F-437F-9AF4-AB5F48F92631}" dt="2025-06-18T08:52:07.086" v="1" actId="1076"/>
      <pc:docMkLst>
        <pc:docMk/>
      </pc:docMkLst>
      <pc:sldChg chg="modSp">
        <pc:chgData name="木嶋 アヤカ(JTB)" userId="Mp07wlqC5ybOeFJDSkMwyRDB7o0DECinCHKMuqIs868=" providerId="None" clId="Web-{F81C76C5-C99F-437F-9AF4-AB5F48F92631}" dt="2025-06-18T08:52:07.086" v="1" actId="1076"/>
        <pc:sldMkLst>
          <pc:docMk/>
          <pc:sldMk cId="0" sldId="256"/>
        </pc:sldMkLst>
        <pc:picChg chg="mod">
          <ac:chgData name="木嶋 アヤカ(JTB)" userId="Mp07wlqC5ybOeFJDSkMwyRDB7o0DECinCHKMuqIs868=" providerId="None" clId="Web-{F81C76C5-C99F-437F-9AF4-AB5F48F92631}" dt="2025-06-18T08:52:00.914" v="0" actId="1076"/>
          <ac:picMkLst>
            <pc:docMk/>
            <pc:sldMk cId="0" sldId="256"/>
            <ac:picMk id="14" creationId="{36B86B9E-5CD4-3DEC-7625-874A7EB690C3}"/>
          </ac:picMkLst>
        </pc:picChg>
        <pc:picChg chg="mod">
          <ac:chgData name="木嶋 アヤカ(JTB)" userId="Mp07wlqC5ybOeFJDSkMwyRDB7o0DECinCHKMuqIs868=" providerId="None" clId="Web-{F81C76C5-C99F-437F-9AF4-AB5F48F92631}" dt="2025-06-18T08:52:07.086" v="1" actId="1076"/>
          <ac:picMkLst>
            <pc:docMk/>
            <pc:sldMk cId="0" sldId="256"/>
            <ac:picMk id="15" creationId="{C5CCDB5C-6B56-9A6F-C251-557E7632B170}"/>
          </ac:picMkLst>
        </pc:picChg>
      </pc:sldChg>
    </pc:docChg>
  </pc:docChgLst>
  <pc:docChgLst>
    <pc:chgData name="木嶋 アヤカ(JTB)" userId="Mp07wlqC5ybOeFJDSkMwyRDB7o0DECinCHKMuqIs868=" providerId="None" clId="Web-{EA60590C-7A1D-4FD6-8FD6-767E7E1DF88A}"/>
    <pc:docChg chg="modSld">
      <pc:chgData name="木嶋 アヤカ(JTB)" userId="Mp07wlqC5ybOeFJDSkMwyRDB7o0DECinCHKMuqIs868=" providerId="None" clId="Web-{EA60590C-7A1D-4FD6-8FD6-767E7E1DF88A}" dt="2025-01-25T06:16:07.538" v="38" actId="14100"/>
      <pc:docMkLst>
        <pc:docMk/>
      </pc:docMkLst>
      <pc:sldChg chg="addSp delSp modSp">
        <pc:chgData name="木嶋 アヤカ(JTB)" userId="Mp07wlqC5ybOeFJDSkMwyRDB7o0DECinCHKMuqIs868=" providerId="None" clId="Web-{EA60590C-7A1D-4FD6-8FD6-767E7E1DF88A}" dt="2025-01-25T06:16:07.538" v="38" actId="14100"/>
        <pc:sldMkLst>
          <pc:docMk/>
          <pc:sldMk cId="0" sldId="256"/>
        </pc:sldMkLst>
        <pc:spChg chg="add del mod">
          <ac:chgData name="木嶋 アヤカ(JTB)" userId="Mp07wlqC5ybOeFJDSkMwyRDB7o0DECinCHKMuqIs868=" providerId="None" clId="Web-{EA60590C-7A1D-4FD6-8FD6-767E7E1DF88A}" dt="2025-01-25T06:13:44.360" v="4"/>
          <ac:spMkLst>
            <pc:docMk/>
            <pc:sldMk cId="0" sldId="256"/>
            <ac:spMk id="14" creationId="{19E24D56-E8A0-0A04-DF5D-CB0CC79C06A0}"/>
          </ac:spMkLst>
        </pc:spChg>
        <pc:spChg chg="mod">
          <ac:chgData name="木嶋 アヤカ(JTB)" userId="Mp07wlqC5ybOeFJDSkMwyRDB7o0DECinCHKMuqIs868=" providerId="None" clId="Web-{EA60590C-7A1D-4FD6-8FD6-767E7E1DF88A}" dt="2025-01-25T06:16:07.538" v="38" actId="14100"/>
          <ac:spMkLst>
            <pc:docMk/>
            <pc:sldMk cId="0" sldId="256"/>
            <ac:spMk id="49" creationId="{00000000-0000-0000-0000-000000000000}"/>
          </ac:spMkLst>
        </pc:spChg>
        <pc:spChg chg="del mod">
          <ac:chgData name="木嶋 アヤカ(JTB)" userId="Mp07wlqC5ybOeFJDSkMwyRDB7o0DECinCHKMuqIs868=" providerId="None" clId="Web-{EA60590C-7A1D-4FD6-8FD6-767E7E1DF88A}" dt="2025-01-25T06:14:00.752" v="9"/>
          <ac:spMkLst>
            <pc:docMk/>
            <pc:sldMk cId="0" sldId="256"/>
            <ac:spMk id="53" creationId="{00000000-0000-0000-0000-000000000000}"/>
          </ac:spMkLst>
        </pc:spChg>
        <pc:picChg chg="del">
          <ac:chgData name="木嶋 アヤカ(JTB)" userId="Mp07wlqC5ybOeFJDSkMwyRDB7o0DECinCHKMuqIs868=" providerId="None" clId="Web-{EA60590C-7A1D-4FD6-8FD6-767E7E1DF88A}" dt="2025-01-25T06:13:18.281" v="0"/>
          <ac:picMkLst>
            <pc:docMk/>
            <pc:sldMk cId="0" sldId="256"/>
            <ac:picMk id="3" creationId="{F99A22BC-72E4-1562-58EF-F3AF843F439C}"/>
          </ac:picMkLst>
        </pc:picChg>
      </pc:sldChg>
    </pc:docChg>
  </pc:docChgLst>
  <pc:docChgLst>
    <pc:chgData name="鈴木 麻里子(JTB)" userId="y4ijRIhYKGg0tT7YOoXH7CI9m0ts2uAOum2dnZi4pws=" providerId="None" clId="Web-{434CF239-3305-4B7E-8F8C-26879F7B02ED}"/>
    <pc:docChg chg="modSld">
      <pc:chgData name="鈴木 麻里子(JTB)" userId="y4ijRIhYKGg0tT7YOoXH7CI9m0ts2uAOum2dnZi4pws=" providerId="None" clId="Web-{434CF239-3305-4B7E-8F8C-26879F7B02ED}" dt="2025-01-22T07:58:46.084" v="1" actId="20577"/>
      <pc:docMkLst>
        <pc:docMk/>
      </pc:docMkLst>
      <pc:sldChg chg="modSp">
        <pc:chgData name="鈴木 麻里子(JTB)" userId="y4ijRIhYKGg0tT7YOoXH7CI9m0ts2uAOum2dnZi4pws=" providerId="None" clId="Web-{434CF239-3305-4B7E-8F8C-26879F7B02ED}" dt="2025-01-22T07:58:46.084" v="1" actId="20577"/>
        <pc:sldMkLst>
          <pc:docMk/>
          <pc:sldMk cId="0" sldId="256"/>
        </pc:sldMkLst>
        <pc:spChg chg="mod">
          <ac:chgData name="鈴木 麻里子(JTB)" userId="y4ijRIhYKGg0tT7YOoXH7CI9m0ts2uAOum2dnZi4pws=" providerId="None" clId="Web-{434CF239-3305-4B7E-8F8C-26879F7B02ED}" dt="2025-01-22T07:58:46.084" v="1" actId="20577"/>
          <ac:spMkLst>
            <pc:docMk/>
            <pc:sldMk cId="0" sldId="256"/>
            <ac:spMk id="10" creationId="{00000000-0000-0000-0000-000000000000}"/>
          </ac:spMkLst>
        </pc:spChg>
      </pc:sldChg>
    </pc:docChg>
  </pc:docChgLst>
  <pc:docChgLst>
    <pc:chgData name="木嶋 アヤカ(JTB)" userId="Mp07wlqC5ybOeFJDSkMwyRDB7o0DECinCHKMuqIs868=" providerId="None" clId="Web-{3C7C9121-98BE-4C04-A82E-3C628E29BFC5}"/>
    <pc:docChg chg="modSld">
      <pc:chgData name="木嶋 アヤカ(JTB)" userId="Mp07wlqC5ybOeFJDSkMwyRDB7o0DECinCHKMuqIs868=" providerId="None" clId="Web-{3C7C9121-98BE-4C04-A82E-3C628E29BFC5}" dt="2025-06-13T08:25:08.346" v="20" actId="1076"/>
      <pc:docMkLst>
        <pc:docMk/>
      </pc:docMkLst>
      <pc:sldChg chg="addSp delSp modSp">
        <pc:chgData name="木嶋 アヤカ(JTB)" userId="Mp07wlqC5ybOeFJDSkMwyRDB7o0DECinCHKMuqIs868=" providerId="None" clId="Web-{3C7C9121-98BE-4C04-A82E-3C628E29BFC5}" dt="2025-06-13T08:25:08.346" v="20" actId="1076"/>
        <pc:sldMkLst>
          <pc:docMk/>
          <pc:sldMk cId="0" sldId="256"/>
        </pc:sldMkLst>
        <pc:spChg chg="del mod">
          <ac:chgData name="木嶋 アヤカ(JTB)" userId="Mp07wlqC5ybOeFJDSkMwyRDB7o0DECinCHKMuqIs868=" providerId="None" clId="Web-{3C7C9121-98BE-4C04-A82E-3C628E29BFC5}" dt="2025-06-13T08:24:55.501" v="17"/>
          <ac:spMkLst>
            <pc:docMk/>
            <pc:sldMk cId="0" sldId="256"/>
            <ac:spMk id="55" creationId="{9C8ECBF3-C540-84AB-3ADD-1E797565536B}"/>
          </ac:spMkLst>
        </pc:spChg>
        <pc:picChg chg="mod">
          <ac:chgData name="木嶋 アヤカ(JTB)" userId="Mp07wlqC5ybOeFJDSkMwyRDB7o0DECinCHKMuqIs868=" providerId="None" clId="Web-{3C7C9121-98BE-4C04-A82E-3C628E29BFC5}" dt="2025-06-13T08:25:04.361" v="19" actId="1076"/>
          <ac:picMkLst>
            <pc:docMk/>
            <pc:sldMk cId="0" sldId="256"/>
            <ac:picMk id="12" creationId="{A5585FFA-6F8F-E7DC-B481-0126AF70BFBC}"/>
          </ac:picMkLst>
        </pc:picChg>
        <pc:picChg chg="add mod">
          <ac:chgData name="木嶋 アヤカ(JTB)" userId="Mp07wlqC5ybOeFJDSkMwyRDB7o0DECinCHKMuqIs868=" providerId="None" clId="Web-{3C7C9121-98BE-4C04-A82E-3C628E29BFC5}" dt="2025-06-13T08:23:45.999" v="4" actId="1076"/>
          <ac:picMkLst>
            <pc:docMk/>
            <pc:sldMk cId="0" sldId="256"/>
            <ac:picMk id="14" creationId="{36B86B9E-5CD4-3DEC-7625-874A7EB690C3}"/>
          </ac:picMkLst>
        </pc:picChg>
        <pc:picChg chg="add del mod">
          <ac:chgData name="木嶋 アヤカ(JTB)" userId="Mp07wlqC5ybOeFJDSkMwyRDB7o0DECinCHKMuqIs868=" providerId="None" clId="Web-{3C7C9121-98BE-4C04-A82E-3C628E29BFC5}" dt="2025-06-13T08:24:22.688" v="7"/>
          <ac:picMkLst>
            <pc:docMk/>
            <pc:sldMk cId="0" sldId="256"/>
            <ac:picMk id="15" creationId="{DD8EED9A-9197-38C8-3B6A-60BC6DC67589}"/>
          </ac:picMkLst>
        </pc:picChg>
        <pc:picChg chg="del">
          <ac:chgData name="木嶋 アヤカ(JTB)" userId="Mp07wlqC5ybOeFJDSkMwyRDB7o0DECinCHKMuqIs868=" providerId="None" clId="Web-{3C7C9121-98BE-4C04-A82E-3C628E29BFC5}" dt="2025-06-13T08:23:42.030" v="3"/>
          <ac:picMkLst>
            <pc:docMk/>
            <pc:sldMk cId="0" sldId="256"/>
            <ac:picMk id="23" creationId="{00000000-0000-0000-0000-000000000000}"/>
          </ac:picMkLst>
        </pc:picChg>
        <pc:picChg chg="add mod">
          <ac:chgData name="木嶋 アヤカ(JTB)" userId="Mp07wlqC5ybOeFJDSkMwyRDB7o0DECinCHKMuqIs868=" providerId="None" clId="Web-{3C7C9121-98BE-4C04-A82E-3C628E29BFC5}" dt="2025-06-13T08:25:08.346" v="20" actId="1076"/>
          <ac:picMkLst>
            <pc:docMk/>
            <pc:sldMk cId="0" sldId="256"/>
            <ac:picMk id="28" creationId="{78D51DED-0083-71F3-68F3-4547A9CF4C04}"/>
          </ac:picMkLst>
        </pc:picChg>
      </pc:sldChg>
    </pc:docChg>
  </pc:docChgLst>
  <pc:docChgLst>
    <pc:chgData name="木嶋 アヤカ(JTB)" userId="Mp07wlqC5ybOeFJDSkMwyRDB7o0DECinCHKMuqIs868=" providerId="None" clId="Web-{A88BC186-945C-4C16-BF3D-C1148E0679EF}"/>
    <pc:docChg chg="modSld">
      <pc:chgData name="木嶋 アヤカ(JTB)" userId="Mp07wlqC5ybOeFJDSkMwyRDB7o0DECinCHKMuqIs868=" providerId="None" clId="Web-{A88BC186-945C-4C16-BF3D-C1148E0679EF}" dt="2025-01-25T06:17:28.799" v="3" actId="20577"/>
      <pc:docMkLst>
        <pc:docMk/>
      </pc:docMkLst>
      <pc:sldChg chg="modSp">
        <pc:chgData name="木嶋 アヤカ(JTB)" userId="Mp07wlqC5ybOeFJDSkMwyRDB7o0DECinCHKMuqIs868=" providerId="None" clId="Web-{A88BC186-945C-4C16-BF3D-C1148E0679EF}" dt="2025-01-25T06:17:28.799" v="3" actId="20577"/>
        <pc:sldMkLst>
          <pc:docMk/>
          <pc:sldMk cId="0" sldId="256"/>
        </pc:sldMkLst>
        <pc:spChg chg="mod">
          <ac:chgData name="木嶋 アヤカ(JTB)" userId="Mp07wlqC5ybOeFJDSkMwyRDB7o0DECinCHKMuqIs868=" providerId="None" clId="Web-{A88BC186-945C-4C16-BF3D-C1148E0679EF}" dt="2025-01-25T06:17:28.799" v="3" actId="20577"/>
          <ac:spMkLst>
            <pc:docMk/>
            <pc:sldMk cId="0" sldId="256"/>
            <ac:spMk id="49" creationId="{00000000-0000-0000-0000-000000000000}"/>
          </ac:spMkLst>
        </pc:spChg>
      </pc:sldChg>
    </pc:docChg>
  </pc:docChgLst>
  <pc:docChgLst>
    <pc:chgData name="鈴木 麻里子(JTB)" userId="y4ijRIhYKGg0tT7YOoXH7CI9m0ts2uAOum2dnZi4pws=" providerId="None" clId="Web-{2F85486F-23B9-474E-89A1-F4D4F6B87C6B}"/>
    <pc:docChg chg="modSld">
      <pc:chgData name="鈴木 麻里子(JTB)" userId="y4ijRIhYKGg0tT7YOoXH7CI9m0ts2uAOum2dnZi4pws=" providerId="None" clId="Web-{2F85486F-23B9-474E-89A1-F4D4F6B87C6B}" dt="2025-01-22T07:47:02.097" v="67"/>
      <pc:docMkLst>
        <pc:docMk/>
      </pc:docMkLst>
      <pc:sldChg chg="addSp delSp modSp">
        <pc:chgData name="鈴木 麻里子(JTB)" userId="y4ijRIhYKGg0tT7YOoXH7CI9m0ts2uAOum2dnZi4pws=" providerId="None" clId="Web-{2F85486F-23B9-474E-89A1-F4D4F6B87C6B}" dt="2025-01-22T07:47:02.097" v="67"/>
        <pc:sldMkLst>
          <pc:docMk/>
          <pc:sldMk cId="0" sldId="256"/>
        </pc:sldMkLst>
        <pc:spChg chg="del mod">
          <ac:chgData name="鈴木 麻里子(JTB)" userId="y4ijRIhYKGg0tT7YOoXH7CI9m0ts2uAOum2dnZi4pws=" providerId="None" clId="Web-{2F85486F-23B9-474E-89A1-F4D4F6B87C6B}" dt="2025-01-22T07:46:19.017" v="66"/>
          <ac:spMkLst>
            <pc:docMk/>
            <pc:sldMk cId="0" sldId="256"/>
            <ac:spMk id="3" creationId="{9C8ECBF3-C540-84AB-3ADD-1E797565536B}"/>
          </ac:spMkLst>
        </pc:spChg>
        <pc:spChg chg="mod">
          <ac:chgData name="鈴木 麻里子(JTB)" userId="y4ijRIhYKGg0tT7YOoXH7CI9m0ts2uAOum2dnZi4pws=" providerId="None" clId="Web-{2F85486F-23B9-474E-89A1-F4D4F6B87C6B}" dt="2025-01-22T07:43:32.339" v="2" actId="20577"/>
          <ac:spMkLst>
            <pc:docMk/>
            <pc:sldMk cId="0" sldId="256"/>
            <ac:spMk id="9" creationId="{00000000-0000-0000-0000-000000000000}"/>
          </ac:spMkLst>
        </pc:spChg>
        <pc:spChg chg="mod">
          <ac:chgData name="鈴木 麻里子(JTB)" userId="y4ijRIhYKGg0tT7YOoXH7CI9m0ts2uAOum2dnZi4pws=" providerId="None" clId="Web-{2F85486F-23B9-474E-89A1-F4D4F6B87C6B}" dt="2025-01-22T07:45:19.952" v="50" actId="20577"/>
          <ac:spMkLst>
            <pc:docMk/>
            <pc:sldMk cId="0" sldId="256"/>
            <ac:spMk id="10" creationId="{00000000-0000-0000-0000-000000000000}"/>
          </ac:spMkLst>
        </pc:spChg>
        <pc:spChg chg="add del">
          <ac:chgData name="鈴木 麻里子(JTB)" userId="y4ijRIhYKGg0tT7YOoXH7CI9m0ts2uAOum2dnZi4pws=" providerId="None" clId="Web-{2F85486F-23B9-474E-89A1-F4D4F6B87C6B}" dt="2025-01-22T07:47:02.097" v="67"/>
          <ac:spMkLst>
            <pc:docMk/>
            <pc:sldMk cId="0" sldId="256"/>
            <ac:spMk id="14" creationId="{8F54F256-C442-696F-3B4E-2BABAEDCA096}"/>
          </ac:spMkLst>
        </pc:spChg>
        <pc:spChg chg="mod">
          <ac:chgData name="鈴木 麻里子(JTB)" userId="y4ijRIhYKGg0tT7YOoXH7CI9m0ts2uAOum2dnZi4pws=" providerId="None" clId="Web-{2F85486F-23B9-474E-89A1-F4D4F6B87C6B}" dt="2025-01-22T07:46:09.907" v="63" actId="14100"/>
          <ac:spMkLst>
            <pc:docMk/>
            <pc:sldMk cId="0" sldId="256"/>
            <ac:spMk id="55" creationId="{9C8ECBF3-C540-84AB-3ADD-1E797565536B}"/>
          </ac:spMkLst>
        </pc:spChg>
        <pc:picChg chg="mod">
          <ac:chgData name="鈴木 麻里子(JTB)" userId="y4ijRIhYKGg0tT7YOoXH7CI9m0ts2uAOum2dnZi4pws=" providerId="None" clId="Web-{2F85486F-23B9-474E-89A1-F4D4F6B87C6B}" dt="2025-01-22T07:46:16.111" v="65" actId="1076"/>
          <ac:picMkLst>
            <pc:docMk/>
            <pc:sldMk cId="0" sldId="256"/>
            <ac:picMk id="1032" creationId="{00000000-0000-0000-0000-000000000000}"/>
          </ac:picMkLst>
        </pc:picChg>
        <pc:picChg chg="del">
          <ac:chgData name="鈴木 麻里子(JTB)" userId="y4ijRIhYKGg0tT7YOoXH7CI9m0ts2uAOum2dnZi4pws=" providerId="None" clId="Web-{2F85486F-23B9-474E-89A1-F4D4F6B87C6B}" dt="2025-01-22T07:45:28.437" v="51"/>
          <ac:picMkLst>
            <pc:docMk/>
            <pc:sldMk cId="0" sldId="256"/>
            <ac:picMk id="1034" creationId="{00000000-0000-0000-0000-000000000000}"/>
          </ac:picMkLst>
        </pc:picChg>
      </pc:sldChg>
    </pc:docChg>
  </pc:docChgLst>
  <pc:docChgLst>
    <pc:chgData name="木嶋 アヤカ(JTB)" userId="Mp07wlqC5ybOeFJDSkMwyRDB7o0DECinCHKMuqIs868=" providerId="None" clId="Web-{3E5FF1DE-8E52-475B-BC88-A82694ED128A}"/>
    <pc:docChg chg="modSld">
      <pc:chgData name="木嶋 アヤカ(JTB)" userId="Mp07wlqC5ybOeFJDSkMwyRDB7o0DECinCHKMuqIs868=" providerId="None" clId="Web-{3E5FF1DE-8E52-475B-BC88-A82694ED128A}" dt="2025-01-25T06:17:10.329" v="3" actId="20577"/>
      <pc:docMkLst>
        <pc:docMk/>
      </pc:docMkLst>
      <pc:sldChg chg="modSp">
        <pc:chgData name="木嶋 アヤカ(JTB)" userId="Mp07wlqC5ybOeFJDSkMwyRDB7o0DECinCHKMuqIs868=" providerId="None" clId="Web-{3E5FF1DE-8E52-475B-BC88-A82694ED128A}" dt="2025-01-25T06:17:10.329" v="3" actId="20577"/>
        <pc:sldMkLst>
          <pc:docMk/>
          <pc:sldMk cId="0" sldId="256"/>
        </pc:sldMkLst>
        <pc:spChg chg="mod">
          <ac:chgData name="木嶋 アヤカ(JTB)" userId="Mp07wlqC5ybOeFJDSkMwyRDB7o0DECinCHKMuqIs868=" providerId="None" clId="Web-{3E5FF1DE-8E52-475B-BC88-A82694ED128A}" dt="2025-01-25T06:17:10.329" v="3" actId="20577"/>
          <ac:spMkLst>
            <pc:docMk/>
            <pc:sldMk cId="0" sldId="256"/>
            <ac:spMk id="49" creationId="{00000000-0000-0000-0000-000000000000}"/>
          </ac:spMkLst>
        </pc:spChg>
      </pc:sldChg>
    </pc:docChg>
  </pc:docChgLst>
  <pc:docChgLst>
    <pc:chgData name="木嶋 アヤカ(JTB)" userId="Mp07wlqC5ybOeFJDSkMwyRDB7o0DECinCHKMuqIs868=" providerId="None" clId="Web-{57067173-E67D-4874-B4C5-7E05361D946E}"/>
    <pc:docChg chg="modSld">
      <pc:chgData name="木嶋 アヤカ(JTB)" userId="Mp07wlqC5ybOeFJDSkMwyRDB7o0DECinCHKMuqIs868=" providerId="None" clId="Web-{57067173-E67D-4874-B4C5-7E05361D946E}" dt="2025-06-12T08:24:13.310" v="11" actId="20577"/>
      <pc:docMkLst>
        <pc:docMk/>
      </pc:docMkLst>
      <pc:sldChg chg="modSp">
        <pc:chgData name="木嶋 アヤカ(JTB)" userId="Mp07wlqC5ybOeFJDSkMwyRDB7o0DECinCHKMuqIs868=" providerId="None" clId="Web-{57067173-E67D-4874-B4C5-7E05361D946E}" dt="2025-06-12T08:24:13.310" v="11" actId="20577"/>
        <pc:sldMkLst>
          <pc:docMk/>
          <pc:sldMk cId="0" sldId="256"/>
        </pc:sldMkLst>
        <pc:spChg chg="mod">
          <ac:chgData name="木嶋 アヤカ(JTB)" userId="Mp07wlqC5ybOeFJDSkMwyRDB7o0DECinCHKMuqIs868=" providerId="None" clId="Web-{57067173-E67D-4874-B4C5-7E05361D946E}" dt="2025-06-12T08:24:13.310" v="11" actId="20577"/>
          <ac:spMkLst>
            <pc:docMk/>
            <pc:sldMk cId="0" sldId="256"/>
            <ac:spMk id="10" creationId="{00000000-0000-0000-0000-000000000000}"/>
          </ac:spMkLst>
        </pc:spChg>
      </pc:sldChg>
    </pc:docChg>
  </pc:docChgLst>
  <pc:docChgLst>
    <pc:chgData name="鈴木 麻里子(JTB)" userId="y4ijRIhYKGg0tT7YOoXH7CI9m0ts2uAOum2dnZi4pws=" providerId="None" clId="Web-{19DA22A8-D447-4598-9090-FF109ABA2DEE}"/>
    <pc:docChg chg="modSld">
      <pc:chgData name="鈴木 麻里子(JTB)" userId="y4ijRIhYKGg0tT7YOoXH7CI9m0ts2uAOum2dnZi4pws=" providerId="None" clId="Web-{19DA22A8-D447-4598-9090-FF109ABA2DEE}" dt="2025-01-22T07:55:42.724" v="27" actId="20577"/>
      <pc:docMkLst>
        <pc:docMk/>
      </pc:docMkLst>
      <pc:sldChg chg="modSp">
        <pc:chgData name="鈴木 麻里子(JTB)" userId="y4ijRIhYKGg0tT7YOoXH7CI9m0ts2uAOum2dnZi4pws=" providerId="None" clId="Web-{19DA22A8-D447-4598-9090-FF109ABA2DEE}" dt="2025-01-22T07:55:42.724" v="27" actId="20577"/>
        <pc:sldMkLst>
          <pc:docMk/>
          <pc:sldMk cId="0" sldId="256"/>
        </pc:sldMkLst>
        <pc:spChg chg="mod">
          <ac:chgData name="鈴木 麻里子(JTB)" userId="y4ijRIhYKGg0tT7YOoXH7CI9m0ts2uAOum2dnZi4pws=" providerId="None" clId="Web-{19DA22A8-D447-4598-9090-FF109ABA2DEE}" dt="2025-01-22T07:53:52.862" v="3" actId="20577"/>
          <ac:spMkLst>
            <pc:docMk/>
            <pc:sldMk cId="0" sldId="256"/>
            <ac:spMk id="9" creationId="{00000000-0000-0000-0000-000000000000}"/>
          </ac:spMkLst>
        </pc:spChg>
        <pc:spChg chg="mod">
          <ac:chgData name="鈴木 麻里子(JTB)" userId="y4ijRIhYKGg0tT7YOoXH7CI9m0ts2uAOum2dnZi4pws=" providerId="None" clId="Web-{19DA22A8-D447-4598-9090-FF109ABA2DEE}" dt="2025-01-22T07:55:42.724" v="27" actId="20577"/>
          <ac:spMkLst>
            <pc:docMk/>
            <pc:sldMk cId="0" sldId="256"/>
            <ac:spMk id="10" creationId="{00000000-0000-0000-0000-000000000000}"/>
          </ac:spMkLst>
        </pc:spChg>
      </pc:sldChg>
    </pc:docChg>
  </pc:docChgLst>
  <pc:docChgLst>
    <pc:chgData name="鈴木 麻里子(JTB)" userId="y4ijRIhYKGg0tT7YOoXH7CI9m0ts2uAOum2dnZi4pws=" providerId="None" clId="Web-{B5E98678-48F7-4B28-B776-BC99A0479FC9}"/>
    <pc:docChg chg="modSld">
      <pc:chgData name="鈴木 麻里子(JTB)" userId="y4ijRIhYKGg0tT7YOoXH7CI9m0ts2uAOum2dnZi4pws=" providerId="None" clId="Web-{B5E98678-48F7-4B28-B776-BC99A0479FC9}" dt="2025-06-15T09:37:55.317" v="6" actId="20577"/>
      <pc:docMkLst>
        <pc:docMk/>
      </pc:docMkLst>
      <pc:sldChg chg="modSp">
        <pc:chgData name="鈴木 麻里子(JTB)" userId="y4ijRIhYKGg0tT7YOoXH7CI9m0ts2uAOum2dnZi4pws=" providerId="None" clId="Web-{B5E98678-48F7-4B28-B776-BC99A0479FC9}" dt="2025-06-15T09:37:55.317" v="6" actId="20577"/>
        <pc:sldMkLst>
          <pc:docMk/>
          <pc:sldMk cId="0" sldId="256"/>
        </pc:sldMkLst>
        <pc:spChg chg="mod">
          <ac:chgData name="鈴木 麻里子(JTB)" userId="y4ijRIhYKGg0tT7YOoXH7CI9m0ts2uAOum2dnZi4pws=" providerId="None" clId="Web-{B5E98678-48F7-4B28-B776-BC99A0479FC9}" dt="2025-06-15T09:37:55.317" v="6" actId="20577"/>
          <ac:spMkLst>
            <pc:docMk/>
            <pc:sldMk cId="0" sldId="256"/>
            <ac:spMk id="4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22332-42AB-4969-B5DD-D9BE48D1F738}" type="datetimeFigureOut">
              <a:rPr kumimoji="1" lang="ja-JP" altLang="en-US" smtClean="0"/>
              <a:t>2025/6/21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9277F-3B95-41AB-B4FE-FDEB35EC04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75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277F-3B95-41AB-B4FE-FDEB35EC04F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05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964003"/>
            <a:ext cx="7559992" cy="172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559992" cy="354437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2"/>
            <a:ext cx="7559992" cy="354440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7559992" cy="896400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3544417"/>
            <a:ext cx="7560309" cy="5418455"/>
          </a:xfrm>
          <a:custGeom>
            <a:avLst/>
            <a:gdLst/>
            <a:ahLst/>
            <a:cxnLst/>
            <a:rect l="l" t="t" r="r" b="b"/>
            <a:pathLst>
              <a:path w="7560309" h="5418455">
                <a:moveTo>
                  <a:pt x="0" y="0"/>
                </a:moveTo>
                <a:lnTo>
                  <a:pt x="7560005" y="0"/>
                </a:lnTo>
                <a:lnTo>
                  <a:pt x="7560005" y="5417997"/>
                </a:lnTo>
                <a:lnTo>
                  <a:pt x="0" y="5417997"/>
                </a:lnTo>
                <a:lnTo>
                  <a:pt x="0" y="0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836" y="1033802"/>
            <a:ext cx="6679565" cy="2197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17" y="7599989"/>
            <a:ext cx="511175" cy="511187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65283" y="6356125"/>
            <a:ext cx="26162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700" b="1">
                <a:solidFill>
                  <a:srgbClr val="26247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行ったからお伝えできる！</a:t>
            </a:r>
            <a:endParaRPr sz="170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836" y="6689154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1994" y="0"/>
                </a:lnTo>
              </a:path>
            </a:pathLst>
          </a:custGeom>
          <a:ln w="17995">
            <a:solidFill>
              <a:srgbClr val="0193C9"/>
            </a:solidFill>
          </a:ln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2430" y="237303"/>
            <a:ext cx="945515" cy="560070"/>
          </a:xfrm>
          <a:custGeom>
            <a:avLst/>
            <a:gdLst/>
            <a:ahLst/>
            <a:cxnLst/>
            <a:rect l="l" t="t" r="r" b="b"/>
            <a:pathLst>
              <a:path w="945515" h="560069">
                <a:moveTo>
                  <a:pt x="346468" y="116839"/>
                </a:moveTo>
                <a:lnTo>
                  <a:pt x="282659" y="147888"/>
                </a:lnTo>
                <a:lnTo>
                  <a:pt x="230606" y="174422"/>
                </a:lnTo>
                <a:lnTo>
                  <a:pt x="187350" y="198539"/>
                </a:lnTo>
                <a:lnTo>
                  <a:pt x="159689" y="308851"/>
                </a:lnTo>
                <a:lnTo>
                  <a:pt x="144304" y="350200"/>
                </a:lnTo>
                <a:lnTo>
                  <a:pt x="118789" y="386626"/>
                </a:lnTo>
                <a:lnTo>
                  <a:pt x="82301" y="412992"/>
                </a:lnTo>
                <a:lnTo>
                  <a:pt x="33997" y="424167"/>
                </a:lnTo>
                <a:lnTo>
                  <a:pt x="0" y="559663"/>
                </a:lnTo>
                <a:lnTo>
                  <a:pt x="46434" y="553880"/>
                </a:lnTo>
                <a:lnTo>
                  <a:pt x="122681" y="532714"/>
                </a:lnTo>
                <a:lnTo>
                  <a:pt x="169331" y="509011"/>
                </a:lnTo>
                <a:lnTo>
                  <a:pt x="210374" y="478570"/>
                </a:lnTo>
                <a:lnTo>
                  <a:pt x="244813" y="440925"/>
                </a:lnTo>
                <a:lnTo>
                  <a:pt x="271647" y="395608"/>
                </a:lnTo>
                <a:lnTo>
                  <a:pt x="289877" y="342150"/>
                </a:lnTo>
                <a:lnTo>
                  <a:pt x="346468" y="116839"/>
                </a:lnTo>
                <a:close/>
              </a:path>
              <a:path w="945515" h="560069">
                <a:moveTo>
                  <a:pt x="559190" y="200990"/>
                </a:moveTo>
                <a:lnTo>
                  <a:pt x="431876" y="200990"/>
                </a:lnTo>
                <a:lnTo>
                  <a:pt x="364083" y="471284"/>
                </a:lnTo>
                <a:lnTo>
                  <a:pt x="491312" y="471284"/>
                </a:lnTo>
                <a:lnTo>
                  <a:pt x="559190" y="200990"/>
                </a:lnTo>
                <a:close/>
              </a:path>
              <a:path w="945515" h="560069">
                <a:moveTo>
                  <a:pt x="786681" y="110072"/>
                </a:moveTo>
                <a:lnTo>
                  <a:pt x="653516" y="155981"/>
                </a:lnTo>
                <a:lnTo>
                  <a:pt x="574268" y="471284"/>
                </a:lnTo>
                <a:lnTo>
                  <a:pt x="740879" y="471284"/>
                </a:lnTo>
                <a:lnTo>
                  <a:pt x="789293" y="466687"/>
                </a:lnTo>
                <a:lnTo>
                  <a:pt x="839585" y="450200"/>
                </a:lnTo>
                <a:lnTo>
                  <a:pt x="875826" y="424722"/>
                </a:lnTo>
                <a:lnTo>
                  <a:pt x="903262" y="390124"/>
                </a:lnTo>
                <a:lnTo>
                  <a:pt x="909337" y="374078"/>
                </a:lnTo>
                <a:lnTo>
                  <a:pt x="721105" y="374078"/>
                </a:lnTo>
                <a:lnTo>
                  <a:pt x="787279" y="110261"/>
                </a:lnTo>
                <a:lnTo>
                  <a:pt x="786681" y="110072"/>
                </a:lnTo>
                <a:close/>
              </a:path>
              <a:path w="945515" h="560069">
                <a:moveTo>
                  <a:pt x="939374" y="109829"/>
                </a:moveTo>
                <a:lnTo>
                  <a:pt x="787387" y="109829"/>
                </a:lnTo>
                <a:lnTo>
                  <a:pt x="787279" y="110261"/>
                </a:lnTo>
                <a:lnTo>
                  <a:pt x="802021" y="114904"/>
                </a:lnTo>
                <a:lnTo>
                  <a:pt x="823506" y="141744"/>
                </a:lnTo>
                <a:lnTo>
                  <a:pt x="820798" y="177007"/>
                </a:lnTo>
                <a:lnTo>
                  <a:pt x="799558" y="207622"/>
                </a:lnTo>
                <a:lnTo>
                  <a:pt x="774487" y="229527"/>
                </a:lnTo>
                <a:lnTo>
                  <a:pt x="760285" y="238658"/>
                </a:lnTo>
                <a:lnTo>
                  <a:pt x="775617" y="247738"/>
                </a:lnTo>
                <a:lnTo>
                  <a:pt x="788169" y="260638"/>
                </a:lnTo>
                <a:lnTo>
                  <a:pt x="797124" y="278163"/>
                </a:lnTo>
                <a:lnTo>
                  <a:pt x="801662" y="301117"/>
                </a:lnTo>
                <a:lnTo>
                  <a:pt x="797240" y="327008"/>
                </a:lnTo>
                <a:lnTo>
                  <a:pt x="781100" y="350313"/>
                </a:lnTo>
                <a:lnTo>
                  <a:pt x="755102" y="367260"/>
                </a:lnTo>
                <a:lnTo>
                  <a:pt x="721105" y="374078"/>
                </a:lnTo>
                <a:lnTo>
                  <a:pt x="909337" y="374078"/>
                </a:lnTo>
                <a:lnTo>
                  <a:pt x="919327" y="347687"/>
                </a:lnTo>
                <a:lnTo>
                  <a:pt x="919792" y="318649"/>
                </a:lnTo>
                <a:lnTo>
                  <a:pt x="912148" y="291606"/>
                </a:lnTo>
                <a:lnTo>
                  <a:pt x="898271" y="267108"/>
                </a:lnTo>
                <a:lnTo>
                  <a:pt x="880033" y="245706"/>
                </a:lnTo>
                <a:lnTo>
                  <a:pt x="912021" y="221484"/>
                </a:lnTo>
                <a:lnTo>
                  <a:pt x="935416" y="187571"/>
                </a:lnTo>
                <a:lnTo>
                  <a:pt x="945350" y="145178"/>
                </a:lnTo>
                <a:lnTo>
                  <a:pt x="939374" y="109829"/>
                </a:lnTo>
                <a:close/>
              </a:path>
              <a:path w="945515" h="560069">
                <a:moveTo>
                  <a:pt x="744213" y="817"/>
                </a:moveTo>
                <a:lnTo>
                  <a:pt x="676833" y="7340"/>
                </a:lnTo>
                <a:lnTo>
                  <a:pt x="628019" y="17569"/>
                </a:lnTo>
                <a:lnTo>
                  <a:pt x="575172" y="32151"/>
                </a:lnTo>
                <a:lnTo>
                  <a:pt x="521557" y="49352"/>
                </a:lnTo>
                <a:lnTo>
                  <a:pt x="470439" y="67434"/>
                </a:lnTo>
                <a:lnTo>
                  <a:pt x="425083" y="84662"/>
                </a:lnTo>
                <a:lnTo>
                  <a:pt x="388755" y="99301"/>
                </a:lnTo>
                <a:lnTo>
                  <a:pt x="330720" y="246113"/>
                </a:lnTo>
                <a:lnTo>
                  <a:pt x="415390" y="207960"/>
                </a:lnTo>
                <a:lnTo>
                  <a:pt x="431876" y="200990"/>
                </a:lnTo>
                <a:lnTo>
                  <a:pt x="559190" y="200990"/>
                </a:lnTo>
                <a:lnTo>
                  <a:pt x="572744" y="147015"/>
                </a:lnTo>
                <a:lnTo>
                  <a:pt x="595735" y="138396"/>
                </a:lnTo>
                <a:lnTo>
                  <a:pt x="661971" y="118116"/>
                </a:lnTo>
                <a:lnTo>
                  <a:pt x="727535" y="104206"/>
                </a:lnTo>
                <a:lnTo>
                  <a:pt x="938382" y="103960"/>
                </a:lnTo>
                <a:lnTo>
                  <a:pt x="936955" y="95516"/>
                </a:lnTo>
                <a:lnTo>
                  <a:pt x="918783" y="62870"/>
                </a:lnTo>
                <a:lnTo>
                  <a:pt x="890076" y="36097"/>
                </a:lnTo>
                <a:lnTo>
                  <a:pt x="851180" y="16176"/>
                </a:lnTo>
                <a:lnTo>
                  <a:pt x="802444" y="4089"/>
                </a:lnTo>
                <a:lnTo>
                  <a:pt x="744213" y="817"/>
                </a:lnTo>
                <a:close/>
              </a:path>
              <a:path w="945515" h="560069">
                <a:moveTo>
                  <a:pt x="375818" y="0"/>
                </a:moveTo>
                <a:lnTo>
                  <a:pt x="237134" y="0"/>
                </a:lnTo>
                <a:lnTo>
                  <a:pt x="191439" y="182118"/>
                </a:lnTo>
                <a:lnTo>
                  <a:pt x="229873" y="161697"/>
                </a:lnTo>
                <a:lnTo>
                  <a:pt x="270503" y="140752"/>
                </a:lnTo>
                <a:lnTo>
                  <a:pt x="350481" y="100749"/>
                </a:lnTo>
                <a:lnTo>
                  <a:pt x="375818" y="0"/>
                </a:lnTo>
                <a:close/>
              </a:path>
              <a:path w="945515" h="560069">
                <a:moveTo>
                  <a:pt x="787387" y="109829"/>
                </a:moveTo>
                <a:lnTo>
                  <a:pt x="786681" y="110072"/>
                </a:lnTo>
                <a:lnTo>
                  <a:pt x="787279" y="110261"/>
                </a:lnTo>
                <a:lnTo>
                  <a:pt x="787387" y="109829"/>
                </a:lnTo>
                <a:close/>
              </a:path>
              <a:path w="945515" h="560069">
                <a:moveTo>
                  <a:pt x="938382" y="103960"/>
                </a:moveTo>
                <a:lnTo>
                  <a:pt x="767275" y="103960"/>
                </a:lnTo>
                <a:lnTo>
                  <a:pt x="786681" y="110072"/>
                </a:lnTo>
                <a:lnTo>
                  <a:pt x="787387" y="109829"/>
                </a:lnTo>
                <a:lnTo>
                  <a:pt x="939374" y="109829"/>
                </a:lnTo>
                <a:lnTo>
                  <a:pt x="938382" y="103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2553" y="889222"/>
            <a:ext cx="1369476" cy="1338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544405"/>
            <a:ext cx="7560005" cy="5399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01847" y="9508948"/>
            <a:ext cx="4762250" cy="48950"/>
          </a:xfrm>
          <a:custGeom>
            <a:avLst/>
            <a:gdLst/>
            <a:ahLst/>
            <a:cxnLst/>
            <a:rect l="l" t="t" r="r" b="b"/>
            <a:pathLst>
              <a:path w="5472430">
                <a:moveTo>
                  <a:pt x="0" y="0"/>
                </a:moveTo>
                <a:lnTo>
                  <a:pt x="5471998" y="0"/>
                </a:lnTo>
              </a:path>
            </a:pathLst>
          </a:custGeom>
          <a:ln w="14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3095" y="9034175"/>
            <a:ext cx="5159524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JTB</a:t>
            </a:r>
            <a:r>
              <a:rPr lang="ja-JP" altLang="en-US" sz="2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丸の内店</a:t>
            </a:r>
            <a:endParaRPr altLang="en-US" sz="24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/>
              <a:cs typeface="ヒラギノ明朝 ProN W6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3559" y="9557898"/>
            <a:ext cx="3495040" cy="644278"/>
          </a:xfrm>
          <a:prstGeom prst="rect">
            <a:avLst/>
          </a:prstGeom>
        </p:spPr>
        <p:txBody>
          <a:bodyPr vert="horz" wrap="square" lIns="0" tIns="61594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TEL:0</a:t>
            </a:r>
            <a:r>
              <a:rPr lang="en-US" altLang="ja-JP" sz="16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3-6742-0542</a:t>
            </a:r>
            <a:endParaRPr lang="ja-JP" altLang="en-US" sz="16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/>
              <a:cs typeface="ヒラギノ明朝 ProN W6"/>
            </a:endParaRPr>
          </a:p>
          <a:p>
            <a:pPr marL="23495" marR="5080">
              <a:lnSpc>
                <a:spcPct val="111600"/>
              </a:lnSpc>
              <a:spcBef>
                <a:spcPts val="95"/>
              </a:spcBef>
            </a:pPr>
            <a:r>
              <a:rPr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〒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100-0005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　千代田区丸の内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1-4-1</a:t>
            </a:r>
            <a:endParaRPr lang="ja-JP" altLang="en-US" sz="9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/>
              <a:cs typeface="ヒラギノ明朝 ProN W6"/>
            </a:endParaRPr>
          </a:p>
          <a:p>
            <a:pPr marL="23495" marR="5080">
              <a:lnSpc>
                <a:spcPct val="111600"/>
              </a:lnSpc>
              <a:spcBef>
                <a:spcPts val="95"/>
              </a:spcBef>
            </a:pPr>
            <a:r>
              <a:rPr sz="900" b="1" dirty="0" err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営業時間</a:t>
            </a:r>
            <a:r>
              <a:rPr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 </a:t>
            </a:r>
            <a:r>
              <a:rPr 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1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0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：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30</a:t>
            </a:r>
            <a:r>
              <a:rPr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～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18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：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30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（</a:t>
            </a:r>
            <a:r>
              <a:rPr lang="ja-JP" alt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最終受付は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18：00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と</a:t>
            </a:r>
            <a:r>
              <a:rPr lang="ja-JP" alt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なります）</a:t>
            </a:r>
            <a:endParaRPr sz="900" dirty="0">
              <a:latin typeface="BIZ UDPゴシック" panose="020B0400000000000000" pitchFamily="50" charset="-128"/>
              <a:ea typeface="BIZ UDPゴシック"/>
              <a:cs typeface="ヒラギノ明朝 ProN W6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75281" y="435047"/>
            <a:ext cx="6892493" cy="1441420"/>
          </a:xfrm>
          <a:prstGeom prst="rect">
            <a:avLst/>
          </a:prstGeom>
        </p:spPr>
        <p:txBody>
          <a:bodyPr vert="horz" wrap="square" lIns="0" tIns="431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0"/>
              </a:spcBef>
            </a:pPr>
            <a:r>
              <a:rPr lang="en-US" altLang="ja-JP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MLB</a:t>
            </a:r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™トークイベント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sz="3200" baseline="3205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3964" y="6757835"/>
            <a:ext cx="3733032" cy="8502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100" b="1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現地の情報を実際に行ったスタッフがご案内いたしますので、</a:t>
            </a:r>
            <a:endParaRPr lang="en-US" altLang="ja-JP" sz="1100" b="1">
              <a:solidFill>
                <a:srgbClr val="231F2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100" b="1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新鮮な情報をお届け致します！</a:t>
            </a:r>
            <a:endParaRPr lang="en-US" altLang="ja-JP" sz="1100" b="1">
              <a:solidFill>
                <a:srgbClr val="231F2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100" b="1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セミナー形式ではなく、和やかなトークライブ形式で開催♪</a:t>
            </a:r>
            <a:endParaRPr lang="en-US" altLang="ja-JP" sz="1100" b="1">
              <a:solidFill>
                <a:srgbClr val="231F2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100" b="1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どうぞお気軽にご質問ください！</a:t>
            </a:r>
            <a:endParaRPr lang="en-US" altLang="ja-JP" sz="1100" b="1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619" y="6222329"/>
            <a:ext cx="511175" cy="51118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93964" y="6404945"/>
            <a:ext cx="37100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Point</a:t>
            </a:r>
            <a:endParaRPr sz="90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1989" y="7742324"/>
            <a:ext cx="261620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700" b="1">
                <a:solidFill>
                  <a:srgbClr val="26247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1700" b="1">
                <a:solidFill>
                  <a:srgbClr val="26247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だからできる！</a:t>
            </a:r>
            <a:endParaRPr sz="170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6892" y="8020554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1994" y="0"/>
                </a:lnTo>
              </a:path>
            </a:pathLst>
          </a:custGeom>
          <a:ln w="17995">
            <a:solidFill>
              <a:srgbClr val="0193C9"/>
            </a:solidFill>
          </a:ln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5318" y="8086843"/>
            <a:ext cx="3768596" cy="8502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en-US" altLang="ja-JP" sz="1100" b="1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JTB</a:t>
            </a:r>
            <a:r>
              <a:rPr lang="ja-JP" altLang="en-US" sz="1100" b="1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だからこそできることや、耳より情報をご案内♪</a:t>
            </a:r>
            <a:endParaRPr lang="en-US" altLang="ja-JP" sz="1100" b="1">
              <a:solidFill>
                <a:srgbClr val="231F2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100" b="1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現地でのサポートはもちろんのこと、</a:t>
            </a:r>
            <a:endParaRPr lang="en-US" altLang="ja-JP" sz="1100" b="1">
              <a:solidFill>
                <a:srgbClr val="231F2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100" b="1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ご旅行前からお客様のご旅行を充実させる</a:t>
            </a:r>
            <a:endParaRPr lang="en-US" altLang="ja-JP" sz="1100" b="1">
              <a:solidFill>
                <a:srgbClr val="231F2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100" b="1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お手伝いをさせていただきます！</a:t>
            </a:r>
            <a:endParaRPr lang="en-US" sz="1100" b="1">
              <a:solidFill>
                <a:srgbClr val="231F2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9255" y="7760426"/>
            <a:ext cx="53153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Notice</a:t>
            </a:r>
            <a:endParaRPr sz="9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0414" y="571106"/>
            <a:ext cx="4285583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b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まだ間に合う！野球の本場で試合観戦！</a:t>
            </a:r>
            <a:endParaRPr lang="en-US" altLang="ja-JP" b="1">
              <a:solidFill>
                <a:srgbClr val="FFFFFF"/>
              </a:solidFill>
              <a:latin typeface="BIZ UDPゴシック" panose="020B0400000000000000" pitchFamily="50" charset="-128"/>
              <a:ea typeface="BIZ UDPゴシック"/>
              <a:cs typeface="ヒラギノ明朝 ProN W6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9721850" y="2832100"/>
            <a:ext cx="2411069" cy="4634026"/>
            <a:chOff x="4608931" y="3977995"/>
            <a:chExt cx="2411069" cy="4634026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8931" y="3977995"/>
              <a:ext cx="2411069" cy="463402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8212" y="7236117"/>
              <a:ext cx="1140711" cy="1197864"/>
            </a:xfrm>
            <a:prstGeom prst="rect">
              <a:avLst/>
            </a:prstGeom>
          </p:spPr>
        </p:pic>
        <p:sp>
          <p:nvSpPr>
            <p:cNvPr id="31" name="object 31"/>
            <p:cNvSpPr txBox="1"/>
            <p:nvPr/>
          </p:nvSpPr>
          <p:spPr>
            <a:xfrm>
              <a:off x="4794224" y="7244164"/>
              <a:ext cx="911860" cy="828432"/>
            </a:xfrm>
            <a:prstGeom prst="rect">
              <a:avLst/>
            </a:prstGeom>
          </p:spPr>
          <p:txBody>
            <a:bodyPr vert="horz" wrap="square" lIns="0" tIns="20320" rIns="0" bIns="0" rtlCol="0">
              <a:spAutoFit/>
            </a:bodyPr>
            <a:lstStyle/>
            <a:p>
              <a:pPr marL="12700" marR="5080" algn="just">
                <a:lnSpc>
                  <a:spcPts val="919"/>
                </a:lnSpc>
                <a:spcBef>
                  <a:spcPts val="160"/>
                </a:spcBef>
              </a:pPr>
              <a:r>
                <a:rPr sz="800">
                  <a:solidFill>
                    <a:srgbClr val="231F2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ヒラギノ明朝 ProN W3"/>
                </a:rPr>
                <a:t>テキストが入ります。テキストが入ります。テキストが入ります。テキストが入ります。テキストが入ります。テキストが入ります。</a:t>
              </a:r>
              <a:endParaRPr sz="80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4775001" y="4386397"/>
              <a:ext cx="2015489" cy="2423740"/>
            </a:xfrm>
            <a:prstGeom prst="rect">
              <a:avLst/>
            </a:prstGeom>
          </p:spPr>
          <p:txBody>
            <a:bodyPr vert="horz" wrap="square" lIns="0" tIns="24765" rIns="0" bIns="0" rtlCol="0">
              <a:spAutoFit/>
            </a:bodyPr>
            <a:lstStyle/>
            <a:p>
              <a:pPr marL="547370" marR="127000" indent="-444500">
                <a:lnSpc>
                  <a:spcPts val="1630"/>
                </a:lnSpc>
                <a:spcBef>
                  <a:spcPts val="195"/>
                </a:spcBef>
              </a:pPr>
              <a:r>
                <a:rPr sz="1400" b="1">
                  <a:solidFill>
                    <a:srgbClr val="231F2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ヒラギノ明朝 ProN W6"/>
                </a:rPr>
                <a:t>●●●●●●●●●●のお知らせ</a:t>
              </a:r>
              <a:endParaRPr sz="140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endParaRPr>
            </a:p>
            <a:p>
              <a:pPr marL="12700" marR="5080" algn="just">
                <a:lnSpc>
                  <a:spcPct val="118100"/>
                </a:lnSpc>
                <a:spcBef>
                  <a:spcPts val="439"/>
                </a:spcBef>
              </a:pPr>
              <a:r>
                <a:rPr sz="900">
                  <a:solidFill>
                    <a:srgbClr val="231F2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ヒラギノ明朝 ProN W3"/>
                </a:rPr>
                <a:t>テキストが入ります。テキストが入ります。テキストが入ります。テキストが入ります。テキストが入ります。テキストが入ります。テキストが入ります。テキストが入ります。テキストが入ります。テキストが入ります。テキストが入ります。テキストが入ります。テキストが入ります。テキストが入ります。テキストが入ります。テキストが入ります。テキストが入ります。テキストが入ります。テキストが入ります。テキストが入ります入ります。テキストが入ります。テキストが入ります。</a:t>
              </a:r>
              <a:endParaRPr sz="90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05997" y="4164215"/>
              <a:ext cx="1980006" cy="16308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4805997" y="4164215"/>
            <a:ext cx="1980564" cy="1442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68655">
              <a:lnSpc>
                <a:spcPct val="100000"/>
              </a:lnSpc>
              <a:spcBef>
                <a:spcPts val="165"/>
              </a:spcBef>
            </a:pPr>
            <a:r>
              <a:rPr sz="800" b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Information</a:t>
            </a:r>
            <a:endParaRPr sz="80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138112" y="1747612"/>
            <a:ext cx="5325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野球の本場といえばアメリカ！</a:t>
            </a:r>
            <a:endParaRPr kumimoji="1"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日本からも直行便で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行ける「</a:t>
            </a:r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ロサンゼルス」で野球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観戦</a:t>
            </a:r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</a:t>
            </a:r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みませんか？</a:t>
            </a:r>
            <a:endParaRPr kumimoji="1"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実際に現地で観戦した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スタッフに</a:t>
            </a:r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よるトークイベントに</a:t>
            </a:r>
            <a:endParaRPr kumimoji="1"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是非お越しください！</a:t>
            </a:r>
          </a:p>
        </p:txBody>
      </p:sp>
      <p:pic>
        <p:nvPicPr>
          <p:cNvPr id="44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778" y="3598404"/>
            <a:ext cx="511175" cy="511187"/>
          </a:xfrm>
          <a:prstGeom prst="rect">
            <a:avLst/>
          </a:prstGeom>
        </p:spPr>
      </p:pic>
      <p:sp>
        <p:nvSpPr>
          <p:cNvPr id="46" name="object 4"/>
          <p:cNvSpPr/>
          <p:nvPr/>
        </p:nvSpPr>
        <p:spPr>
          <a:xfrm>
            <a:off x="926892" y="4050039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1994" y="0"/>
                </a:lnTo>
              </a:path>
            </a:pathLst>
          </a:custGeom>
          <a:ln w="17995">
            <a:solidFill>
              <a:srgbClr val="0193C9"/>
            </a:solidFill>
          </a:ln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object 18"/>
          <p:cNvSpPr txBox="1"/>
          <p:nvPr/>
        </p:nvSpPr>
        <p:spPr>
          <a:xfrm>
            <a:off x="987573" y="3610386"/>
            <a:ext cx="2616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b="1">
                <a:solidFill>
                  <a:srgbClr val="26247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日時・会場のご案内</a:t>
            </a:r>
            <a:endParaRPr sz="240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49" name="object 22"/>
          <p:cNvSpPr txBox="1"/>
          <p:nvPr/>
        </p:nvSpPr>
        <p:spPr>
          <a:xfrm>
            <a:off x="181638" y="4244624"/>
            <a:ext cx="4343013" cy="218604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7/3</a:t>
            </a:r>
            <a:r>
              <a:rPr lang="ja-JP" altLang="en-US" sz="2000" b="1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（木）</a:t>
            </a:r>
            <a:r>
              <a:rPr lang="ja-JP" altLang="en-US" sz="2000" b="1"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　</a:t>
            </a: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JTB</a:t>
            </a:r>
            <a:r>
              <a:rPr lang="ja-JP" altLang="en-US" sz="2000" b="1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トラベルゲート有楽町</a:t>
            </a:r>
            <a:endParaRPr lang="en-US" altLang="ja-JP" sz="2000" b="1">
              <a:solidFill>
                <a:srgbClr val="FF0000"/>
              </a:solidFill>
              <a:latin typeface="BIZ UDPゴシック" panose="020B0400000000000000" pitchFamily="50" charset="-128"/>
              <a:ea typeface="BIZ UDPゴシック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en-US" altLang="ja-JP" sz="1100" b="1" dirty="0"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JR</a:t>
            </a:r>
            <a:r>
              <a:rPr lang="ja-JP" altLang="en-US" sz="1100" b="1"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有楽町駅（日比谷口）・東京メトロ日比谷駅（</a:t>
            </a:r>
            <a:r>
              <a:rPr lang="en-US" altLang="ja-JP" sz="1100" b="1" dirty="0"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A2</a:t>
            </a:r>
            <a:r>
              <a:rPr lang="ja-JP" altLang="en-US" sz="1100" b="1"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出口）徒歩</a:t>
            </a:r>
            <a:r>
              <a:rPr lang="en-US" altLang="ja-JP" sz="1100" b="1" dirty="0"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1</a:t>
            </a:r>
            <a:r>
              <a:rPr lang="ja-JP" altLang="en-US" sz="1100" b="1"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分</a:t>
            </a:r>
            <a:endParaRPr lang="en-US" altLang="ja-JP" sz="1100" b="1">
              <a:latin typeface="BIZ UDPゴシック" panose="020B0400000000000000" pitchFamily="50" charset="-128"/>
              <a:ea typeface="BIZ UDPゴシック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b="1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トークライブ：17：</a:t>
            </a:r>
            <a:r>
              <a:rPr lang="en-US" altLang="ja-JP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30</a:t>
            </a:r>
            <a:r>
              <a:rPr lang="ja-JP" altLang="en-US" b="1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～18：00</a:t>
            </a:r>
            <a:endParaRPr lang="en-US" altLang="ja-JP" b="1">
              <a:solidFill>
                <a:srgbClr val="FF0000"/>
              </a:solidFill>
              <a:latin typeface="BIZ UDPゴシック" panose="020B0400000000000000" pitchFamily="50" charset="-128"/>
              <a:ea typeface="BIZ UDPゴシック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en-US" altLang="ja-JP" sz="1600" b="1" dirty="0"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※</a:t>
            </a:r>
            <a:r>
              <a:rPr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18：00</a:t>
            </a:r>
            <a:r>
              <a:rPr lang="ja-JP" altLang="en-US" sz="1600" b="1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～</a:t>
            </a:r>
            <a:r>
              <a:rPr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18</a:t>
            </a:r>
            <a:r>
              <a:rPr lang="ja-JP" altLang="en-US" sz="1600" b="1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：30</a:t>
            </a:r>
            <a:r>
              <a:rPr lang="ja-JP" altLang="en-US" sz="1600" b="1"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の間で個別相談イベント</a:t>
            </a:r>
            <a:endParaRPr lang="ja-JP" sz="1600" b="1">
              <a:latin typeface="BIZ UDPゴシック" panose="020B0400000000000000" pitchFamily="50" charset="-128"/>
              <a:ea typeface="BIZ UDPゴシック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600" b="1"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　も開催します！</a:t>
            </a: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600" b="1"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　お気軽にご相談ください♪</a:t>
            </a:r>
          </a:p>
        </p:txBody>
      </p:sp>
      <p:sp>
        <p:nvSpPr>
          <p:cNvPr id="50" name="object 17"/>
          <p:cNvSpPr txBox="1"/>
          <p:nvPr/>
        </p:nvSpPr>
        <p:spPr>
          <a:xfrm>
            <a:off x="421619" y="3746105"/>
            <a:ext cx="45919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Check</a:t>
            </a:r>
            <a:endParaRPr sz="90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24" name="AutoShape 4" descr="data:image/png;base64,iVBORw0KGgoAAAANSUhEUgAAAXIAAAFyCAIAAABnRsZeAAAgAElEQVR4Ae3aQXItO44D0Nr/prunj58Rx1YgeZW2WSNLEEAQzMv3B/W//9v/bQKbwCbwaAL/e1RtxTaBTWAT+L9dK/sRbAKbwMMJ7Fp5ONCV2wQ2gV0r+w1sApvAwwnsWnk40JXbBDaBXSv7DWwCm8DDCexaeTjQldsENoFdK/sNbAKbwMMJ7Fp5ONCV2wQ2gV0r+w1sApvAwwnsWnk40JXbBDaBXSv7DWwCm8DDCexaeTjQldsENoFdK/sNbAKbwMMJ7Fp5ONCV2wQ2gV0r+w1sApvAwwnsWnk40JXbBDaBXSv7DWwCm8DDCexaeTjQldsENoFdK/sNbAKbwMMJ7Fp5ONCV2wQ2gV0r+w1sApvAwwnsWnk40JXbBDaBXSv7DWwCm8DDCexaeTjQldsENoFdK/sNbAKbwMMJ7Fp5ONCV2wQ2gV0r+w1sApvAwwnsWnk40JXbBDaBXSv7DWwCm8DDCexaeTjQldsENoFdK/sNbAKbwMMJ7Fp5ONCV2wQ2gV0r+w1sApvAwwnsWnk40JXbBDaBXSv7DWwCm8DDCexaeTjQldsENoFdK/sNbAKbwMMJ7Fp5ONCV2wQ2gWtr5X+/7n9zH1MS1S1Xrpt0ZK7rGrXyT0Td7xy6a+Wxr2VwSIHHW65cN2joC6rrGv1C+gfC7ncO3bXy2McyOKTA4y1Xrhs09AXVdY1+If0DYfc7h+5aeexjGRxS4PGWK9cNGvqC6rpGv5D+gbD7nUN3rTz2sQwOKfB4y5XrBg19QXVdo19I/0DY/c6hu1Ye+1gGhxR4vOXKdYOGvqC6rtEvpH8g7H7n0F0rj30sg0MKPN5y5bpBQ19QXdfoF9I/EHa/c+iulcc+lsEhBR5vuXLdoKEvqK5r9AvpHwi73zl018pjH8vgkAKPt1y5btDQF1TXNfqF9A+E3e8cumvlsY9lcEiBx1uuXDdo6Auq6xr9QvoHwu53Dn3pWplrOFH2d/VOZbtyRwnqukZd951cu5pDk6wGXc1JW/mdcdzyfCsN101QJ2nUdd/Jtas5NMlq0NWctJXfGcctz7fScN0EdZJGXfedXLuaQ5OsBl3NSVv5nXHc8nwrDddNUCdp1HXfybWrOTTJatDVnLSV3xnHLc+30nDdBHWSRl33nVy7mkOTrAZdzUlb+Z1x3PJ8Kw3XTVAnadR138m1qzk0yWrQ1Zy0ld8Zxy3Pt9Jw3QR1kkZd951cu5pDk6wGXc1JW/mdcdzyfCsN101QJ2nUdd/Jtas5NMlq0NWctJXfGcctz7fScN0EdZJGXfedXLuaQ5OsBl3NSVv5nXHc8nwrDddNUCdp1HXfybWrOTTJatDVnLSVkzjMTdA5z1Y2mnRkblLXXKN2ZTRRvsV1R0bnPFs5QX/k/3nfY0hQR2llcxPUdRPUrqxsrlErG02Ub3HdkdE5z1ZO0F0rZaaOsjxtB3MTtJV67MKuXMZco1Y2mijf4rojo3OerZygu1bKTB1ledoO5iZoK/XYhV25jLlGrWw0Ub7FdUdG5zxbOUF3rZSZOsrytB3MTdBW6rELu3IZc41a2WiifIvrjozOebZygu5aKTN1lOVpO5iboK3UYxd25TLmGrWy0UT5FtcdGZ3zbOUE3bVSZuooy9N2MDdBW6nHLuzKZcw1amWjifItrjsyOufZygm6a6XM1FGWp+1gboK2Uo9d2JXLmGvUykYT5Vtcd2R0zrOVE3TXSpmpoyxP28HcBG2lHruwK5cx16iVjSbKt7juyOicZysn6K6VMlNHWZ62g7kJ2ko9dmFXLmOuUSsbTZRvcd2R0TnPVk7QXStlpo6yPG0Hc402sXJhrtEidHhIlM01emizPLey0SLUDgm3iR1cJHXNnUN3rZQBO+jytB3MNdrEyoW5RovQ4SFRNtfooc3y3MpGi1A7JNwmdnCR1DV3Dt21UgbsoMvTdjDXaBMrF+YaLUKHh0TZXKOHNstzKxstQu2QcJvYwUVS19w5dNdKGbCDLk/bwVyjTaxcmGu0CB0eEmVzjR7aLM+tbLQItUPCbWIHF0ldc+fQXStlwA66PG0Hc402sXJhrtEidHhIlM01emizPLey0SLUDgm3iR1cJHXNnUN3rZQBO+jytB3MNdrEyoW5RovQ4SFRNtfooc3y3MpGi1A7JNwmdnCR1DV3Dt21UgbsoMvTdjDXaBMrF+YaLUKHh0TZXKOHNstzKxstQu2QcJvYwUVS19w5dNdKGbCDLk/bwVyjTaxcmGu0CB0eEmVzjR7aLM+tbLQItUPCbWIHF0ldc+fQXStlwA66PG0Hc402sXJhrtEidHhIlM01emizPLey0SLUDgm3iR1cJHXNnUN3rZQBO+jytB3MNdrEyoW5RovQ4SFRNtfooc3y3MpGi1A7JNwmdnCR1DV3Dt21UgbsoMvTdjB3Dm1GDi7s6kDo8Knr3kLdhF2Zm6BJXXPn0F0rZeIOujxtB3Pn0Gbk4MKuDoQOn7ruLdRN2JW5CZrUNXcO3bVSJu6gy9N2MHcObUYOLuzqQOjwqeveQt2EXZmboEldc+fQXStl4g66PG0Hc+fQZuTgwq4OhA6fuu4t1E3YlbkJmtQ1dw7dtVIm7qDL03Ywdw5tRg4u7OpA6PCp695C3YRdmZugSV1z59BdK2XiDro8bQdz59Bm5ODCrg6EDp+67i3UTdiVuQma1DV3Dt21UibuoMvTdjB3Dm1GDi7s6kDo8Knr3kLdhF2Zm6BJXXPn0F0rZeIOujxtB3Pn0Gbk4MKuDoQOn7ruLdRN2JW5CZrUNXcO3bVSJu6gy9N2MHcObUYOLuzqQOjwqeveQt2EXZmboEldc+fQXStl4g66PG0Hc+fQZuTgwq4OhA6fuu4t1E3YlbkJmtQ1dw79kWtlLg4r++O4xU1c2bNR1zU6pzxX155voUm/c553rRxkm4xwjpsoHzTfnrqu0SZWLsxN0FKmHazcnr/i4p2ed60cfBzJCOe4ifJB8+2p6xptYuXC3AQtZdrByu35Ky7e6XnXysHHkYxwjpsoHzTfnrqu0SZWLsxN0FKmHazcnr/i4p2ed60cfBzJCOe4ifJB8+2p6xptYuXC3AQtZdrByu35Ky7e6XnXysHHkYxwjpsoHzTfnrqu0SZWLsxN0FKmHazcnr/i4p2ed60cfBzJCOe4ifJB8+2p6xptYuXC3AQtZdrByu35Ky7e6XnXysHHkYxwjpsoHzTfnrqu0SZWLsxN0FKmHazcnr/i4p2ed60cfBzJCOe4ifJB8+2p6xptYuXC3AQtZdrByu35Ky7e6XnXysHHkYxwjpsoHzTfnrqu0SZWLsxN0FKmHazcnr/i4p2eX7pWHNY7UX9l9rzcfxN4Z1Z29U7031Q/+feulce+B4/NZZb7bwLvzMqu3on+m+on/9618tj34LG5zHL/TeCdWdnVO9F/U/3k37tWHvsePDaXWe6/CbwzK7t6J/pvqp/8e9fKY9+Dx+Yyy/03gXdmZVfvRP9N9ZN/71p57Hvw2Fxmuf8m8M6s7Oqd6L+pfvLvXSuPfQ8em8ss998E3pmVXb0T/TfVT/69a+Wx78Fjc5nl/pvAO7Oyq3ei/6b6yb93rTz2PXhsLrPcfxN4Z1Z29U7031Q/+feulce+B4/NZZb7bwLvzMqu3on+m+on/762Vj7Z5Ptr/cSPcs6z55XUtfKiTyWwa+WpJCOd5Kcyx3VLP7GuO1r0qQR2rTyVZKQz9xNNlN1SomzuXF0rL/pUArtWnkoy0vHP7BbqluZczdW18qJPJbBr5akkI525n2ii7JYSZXPn6lp50acS2LXyVJKRjn9mt1C3NOdqrq6VF30qgV0rTyUZ6cz9RBNlt5QomztX18qLPpXArpWnkox0/DO7hbqlOVdzda286FMJ7Fp5KslIZ+4nmii7pUTZ3Lm6Vl70qQR2rTyVZKTjn9kt1C3NuZqra+VFn0rg2lrxR5m0lyiba9Se57hWNpp4trLRpG7CveXKnn8fumulzNSfndEi1A5zXCsbbTbLhbkJWsq0g5Xb83JhrtEi1A4Jt4n98otdK2XA/nSMFqF2mONa2WizWS7MTdBSph2s3J6XC3ONFqF2SLhN7Jdf7FopA/anY7QItcMc18pGm81yYW6CljLtYOX2vFyYa7QItUPCbWK//GLXShmwPx2jRagd5rhWNtpslgtzE7SUaQcrt+flwlyjRagdEm4T++UXu1bKgP3pGC1C7TDHtbLRZrNcmJugpUw7WLk9LxfmGi1C7ZBwm9gvv9i1UgbsT8doEWqHOa6VjTab5cLcBC1l2sHK7Xm5MNdoEWqHhNvEfvnFrpUyYH86RotQO8xxrWy02SwX5iZoKdMOVm7Py4W5RotQOyTcJvbLL3atlAH70zFahNphjmtlo81muTA3QUuZdrBye14uzDVahNoh4TaxX36xa6UM2J+O0SLUDnNcKxttNsuFuQlayrSDldvzcmGu0SLUDgm3if3yi2trxbneGuFcXSvPobdydkd2laCum6Bzrt6pHLlKyHNcj/8n1nVHc6izcl1zjc4pJ3XtyqjrGv2Jyu7I6P7XSsnn1vhdN0FLe+1g5fb84GJO2SZcN0Fd16jrmmt0Ttl1je5aKfnMDcnKc2hprx1ctz0/uJhTtgnXTVDXNeq65hqdU3Zdo7tWSj5zQ7LyHFraawfXbc8PLuaUbcJ1E9R1jbquuUbnlF3X6K6Vks/ckKw8h5b22sF12/ODizllm3DdBHVdo65rrtE5Zdc1umul5DM3JCvPoaW9dnDd9vzgYk7ZJlw3QV3XqOuaa3RO2XWN7lop+cwNycpzaGmvHVy3PT+4mFO2CddNUNc16rrmGp1Tdl2ju1ZKPnNDsvIcWtprB9dtzw8u5pRtwnUT1HWNuq65RueUXdforpWSz9yQrDyHlvbawXXb84OLOWWbcN0EdV2jrmuu0Tll1zX60rXyhWlnSdTKRin8RZLmGk1cWTlB7cqo685x55Td0Rzqjm6hX/wYbtly3WRIVjbqugn3lrLrGnW/RhPlhHvLlT0nqDu6he5aOUje47eQuUbnlF3XqF0ZTZQT7i1X9pyg7ugWumvlIHmP30LmGp1Tdl2jdmU0UU64t1zZc4K6o1vorpWD5D1+C5lrdE7ZdY3aldFEOeHecmXPCeqObqG7Vg6S9/gtZK7ROWXXNWpXRhPlhHvLlT0nqDu6he5aOUje47eQuUbnlF3XqF0ZTZQT7i1X9pyg7ugWumvlIHmP30LmGp1Tdl2jdmU0UU64t1zZc4K6o1vorpWD5D1+C5lrdE7ZdY3aldFEOeHecmXPCeqObqG7Vg6S9/gtZK7ROWXXNWpXRhPlhHvLlT0nqDu6hb50rTjoJKw55TlX9jyHznVk5aQjKyeoXc0pz9VNPJu7a6VMzWHNocXEaw5Jv27CyuYatXKCztW1stGkoznurpUytbmgrVxMvOZgz0bdRMJNlF3X6FxdKxu151vorpUytWtjKC7eckjScA9WNteolRN0rq6VjSYdzXF3rZSpzQVt5WLiNQd7NuomEm6i7LpG5+pa2ag930J3rZSpXRtDcfGWQ5KGe7CyuUatnKBzda1sNOlojrtrpUxtLmgrFxOvOdizUTeRcBNl1zU6V9fKRu35FrprpUzt2hiKi7cckjTcg5XNNWrlBJ2ra2WjSUdz3F0rZWpzQVu5mHjNwZ6NuomEmyi7rtG5ulY2as+30F0rZWrXxlBcvOWQpOEerGyuUSsn6FxdKxtNOprj/sK1MjeGOWUP+PfVdUdGk6ysnKCJq4Rrz1aeQ3etHGR7a4S/r647MuqBmTuHJq4Srjuy8hy6a+Ug21sj/H113ZFRD8zcOTRxlXDdkZXn0F0rB9neGuHvq+uOjHpg5s6hiauE646sPIfuWjnI9tYIf19dd2TUAzN3Dk1cJVx3ZOU5dNfKQba3Rvj76rojox6YuXNo4irhuiMrz6G7Vg6yvTXC31fXHRn1wMydQxNXCdcdWXkO3bVykO2tEf6+uu7IqAdm7hyauEq47sjKc+iulYNsb43w99V1R0Y9MHPn0MRVwnVHVp5Dd60cZHtrhL+vrjsy6oGZO4cmrhKuO7LyHPrStTLX8C3lufEnyuYaTZK08hyaeF7u9xPYtfL9rKKX/qkk0omyuUbnPLtugiael/v9BHatfD+r6KV/DIl0omyu0TnPrpugieflfj+BXSvfzyp66R9DIp0om2t0zrPrJmjiebnfT2DXyvezil76x5BIJ8rmGp3z7LoJmnhe7vcT2LXy/ayil/4xJNKJsrlG5zy7boImnpf7/QR2rXw/q+ilfwyJdKJsrtE5z66boInn5X4/gV0r388qeukfQyKdKJtrdM6z6yZo4nm5309g18r3s4pe+seQSCfK5hqd8+y6CZp4Xu73E9i18v2sopf+MSTSibK5Ruc8u26CJp6X+/0Erq2V5ONIuN+Ppr903f7++zdWfif6/e76S3fU33//Zk7ZHlz3FmrPc+iulYNs/XEcCLWnVn4n2po4uHBHB0Lt6ZxyK1UuXPcWWix+8LBr5SBsfxwHQu2pld+JtiYOLtzRgVB7OqfcSpUL172FFosfPOxaOQjbH8eBUHtq5XeirYmDC3d0INSezim3UuXCdW+hxeIHD7tWDsL2x3Eg1J5a+Z1oa+Lgwh0dCLWnc8qtVLlw3VtosfjBw66Vg7D9cRwItadWfifamji4cEcHQu3pnHIrVS5c9xZaLH7wsGvlIGx/HAdC7amV34m2Jg4u3NGBUHs6p9xKlQvXvYUWix887Fo5CNsfx4FQe2rld6KtiYMLd3Qg1J7OKbdS5cJ1b6HF4gcPu1YOwvbHcSDUnlr5nWhr4uDCHR0Itadzyq1UuXDdW2ix+MHDrpWDsP1xHAi1p1Z+J9qaOLhwRwdC7emccitVLlz3FlosfvBwba0kPXpIiXLCtSujrnuLa1dG7dmolY1a2Wii/E6uXc2hu1Yey9afrFGbuMW1K6P2bNTKRq1sNFF+J9eu5tBdK49l60/WqE3c4tqVUXs2amWjVjaaKL+Ta1dz6K6Vx7L1J2vUJm5x7cqoPRu1slErG02U38m1qzl018pj2fqTNWoTt7h2ZdSejVrZqJWNJsrv5NrVHLpr5bFs/ckatYlbXLsyas9GrWzUykYT5Xdy7WoO3bXyWLb+ZI3axC2uXRm1Z6NWNmplo4nyO7l2NYfuWnksW3+yRm3iFteujNqzUSsbtbLRRPmdXLuaQ3etPJatP1mjNnGLa1dG7dmolY1a2Wii/E6uXc2hu1Yey9afrFGbuMW1K6P2bNTKRq1sNFF+J9eu5tBrayUZcBKH6yboT3Tlft3RHHdO2R29E03SuNXRrhVP7QBNRnhQ5vCpXVnsFveWK/d7C03SuOb5WmGmNeeKZSMw8RwVJtmuSP3in5w57pyy03gnmqRxq6MvPp05W7fCct0ETbJK6pprV+/k3nLlrG6hSRrXPF8rzLTmXLFsBCaeo8Ik2xWpX/yTM8edU3Ya70STNG519MWnM2frVlium6BJVkldc+3qndxbrpzVLTRJ45rna4WZ1pwrlo3AxHNUmGS7IvWLf3LmuHPKTuOdaJLGrY6++HTmbN0Ky3UTNMkqqWuuXb2Te8uVs7qFJmlc83ytMNOac8WyEZh4jgqTbFekfvFPzhx3TtlpvBNN0rjV0RefzpytW2G5boImWSV1zbWrd3JvuXJWt9AkjWuebxV23SRKcxM08ey6v0/ZHRm9lZXrGp3r6Jay6xq99l8rX9jiDBMuhb8A5+r+PmV3ZNRjSLhWTtDElblG7dncOXTXiudSUI+hPD08/D5ld2TU4SVcKydo4spco/Zs7hy6a8VzKajHUJ4eHn6fsjsy6vASrpUTNHFlrlF7NncO3bXiuRTUYyhPDw+/T9kdGXV4CdfKCZq4MteoPZs7h+5a8VwK6jGUp4eH36fsjow6vIRr5QRNXJlr1J7NnUN3rXguBfUYytPDw+9TdkdGHV7CtXKCJq7MNWrP5s6hu1Y8l4J6DOXp4eH3Kbsjow4v4Vo5QRNX5hq1Z3Pn0F0rnktBPYby9PDw+5TdkVGHl3CtnKCJK3ON2rO5c+iuFc+loB5DeXp4+H3K7siow0u4Vk7QxJW5Ru3Z3Dn02lp5aRy2FaAeoYUT7pyyXRm1K6NWNpoom2vUroxa2aiV59BdKyVbDylBS5l2sHJ7Xi7MNVqE2iHhNrFyYWWjRejwkCiba/TQZnluZaNF6IOHXSslbA8pQUuZdrBye14uzDVahNoh4TaxcmFlo0Xo8JAom2v00GZ5bmWjReiDh10rJWwPKUFLmXawcnteLsw1WoTaIeE2sXJhZaNF6PCQKJtr9NBmeW5lo0Xog4ddKyVsDylBS5l2sHJ7Xi7MNVqE2iHhNrFyYWWjRejwkCiba/TQZnluZaNF6IOHXSslbA8pQUuZdrBye14uzDVahNoh4TaxcmFlo0Xo8JAom2v00GZ5bmWjReiDh10rJWwPKUFLmXawcnteLsw1WoTaIeE2sXJhZaNF6PCQKJtr9NBmeW5lo0Xog4ddKyVsDylBS5l2sHJ7Xi7MNVqE2iHhNrFyYWWjRejwkCiba/TQZnluZaNF6IOHXSslbA8pQUuZdrBye14uzDVahNoh4TaxcmFlo0Xo8JAom2v00GZ5bmWjReiDh10rJWwPKUFLmXawcnteLsw1WoTaIeE2sXJhZaNF6PCQKJtr9NBmeW5lo0Xog4dra+WDPZZSHoPRIvTBg10lqJuwsrlGbynP1XW/CWrPRpO6CXfXiudS0CTohFtMPHqwK5cy1+gt5bm67jdB7dloUjfh7lrxXAqaBJ1wi4lHD3blUuYavaU8V9f9Jqg9G03qJtxdK55LQZOgE24x8ejBrlzKXKO3lOfqut8EtWejSd2Eu2vFcyloEnTCLSYePdiVS5lr9JbyXF33m6D2bDSpm3B3rXguBU2CTrjFxKMHu3Ipc43eUp6r634T1J6NJnUT7q4Vz6WgSdAJt5h49GBXLmWu0VvKc3Xdb4Las9GkbsLdteK5FDQJOuEWE48e7MqlzDV6S3murvtNUHs2mtRNuLtWPJeCJkEn3GLi0YNduZS5Rm8pz9V1vwlqz0aTugl314rnUtAk6IRbTDx6sCuXMtfoLeW5uu43Qe3ZaFI34V5bK3NxWNmoo0y4ibLrJqhd3UKTjt7JdZL2bO470V0rZaYeUnnaDuYabWIfurCrW+iHmv9gGSdpI+a+E921UmbqIZWn7WCu0Sb2oQu7uoV+qPkPlnGSNmLuO9FdK2WmHlJ52g7mGm1iH7qwq1voh5r/YBknaSPmvhPdtVJm6iGVp+1grtEm9qELu7qFfqj5D5ZxkjZi7jvRXStlph5SedoO5hptYh+6sKtb6Iea/2AZJ2kj5r4T3bVSZuohlaftYK7RJvahC7u6hX6o+Q+WcZI2Yu470V0rZaYeUnnaDuYabWIfurCrW+iHmv9gGSdpI+a+E921UmbqIZWn7WCu0Sb2oQu7uoV+qPkPlnGSNmLuO9FdK2WmHlJ52g7mGm1iH7qwq1voh5r/YBknaSPmvhO9tlbeGcecq5/46cx5tvIc+s75/sR+neSuFefzGOpP57EyjwrNebbyHPpoPEXMnsvTdjA3QVupD13sWvlU0Pw6PmTisAwtR1+OlefQwwAOntuzhcxNUNedQ6OPY87W71P2x/HOfuc8W3kOncvZnl3X3AR13Tl018pctkXZH0d5+prDnGcrz6Fz0dqz65qboK47h+5amcu2KPvjKE9fc5jzbOU5dC5ae3ZdcxPUdefQXStz2RZlfxzl6WsOc56tPIfORWvPrmtugrruHLprZS7bouyPozx9zWHOs5Xn0Llo7dl1zU1Q151Dd63MZVuU/XGUp685zHm28hw6F609u665Ceq6c+iulblsi7I/jvL0NYc5z1aeQ+eitWfXNTdBXXcOvbZWkrDeyR0cEht2XVIHp++6Rt2R0UT5FneuIyvPoYMflk17hD8Rdb8J6jSsnHCtbNR1jVrZaKJ8izvXkZXn0F0r/pYO0MEh0YXrkjo4fdc16o6MJsq3uHMdWXkOHfywbNoj/Imo+01Qp2HlhGtlo65r1MpGE+Vb3LmOrDyH7lrxt3SADg6JLlyX1MHpu65Rd2Q0Ub7FnevIynPo4Idl0x7hT0Tdb4I6DSsnXCsbdV2jVjaaKN/iznVk5Tl014q/pQN0cEh04bqkDk7fdY26I6OJ8i3uXEdWnkMHPyyb9gh/Iup+E9RpWDnhWtmo6xq1stFE+RZ3riMrz6G7VvwtHaCDQ6IL1yV1cPqua9QdGU2Ub3HnOrLyHDr4Ydm0R/gTUfeboE7DygnXykZd16iVjSbKt7hzHVl5Dn3pWplrOFGe++ysbDTpyNykbsK1K6PvrGtXRt3vO9FdKwdzScZvboIeNHD41K4slnCtbPSdde3KqPt9J7pr5WAuyfjNTdCDBg6f2pXFEq6Vjb6zrl0Zdb/vRHetHMwlGb+5CXrQwOFTu7JYwrWy0XfWtSuj7ved6K6Vg7kk4zc3QQ8aOHxqVxZLuFY2+s66dmXU/b4T3bVyMJdk/OYm6EEDh0/tymIJ18pG31nXroy633eiu1YO5pKM39wEPWjg8KldWSzhWtnoO+valVH3+05018rBXJLxm5ugBw0cPrUriyVcKxt9Z127Mup+34nuWjmYSzJ+cxP0oIHDp3ZlsYRrZaPvrGtXRt3vO9FdKwdzScZvboIeNHD41K4slnCtbPSdde3KqPt9J/oj14rHkKAekpXNNfoTld2RUfdrdE7ZdRPUno3eqmtXRnetlKl9EVZ5+9+DuUb/q1XP5hqtSv89mTuH/tfHydmuTpQ+99aejSYurTyH7lopU3PQ5Wk7mGu0iZULc40WoXYwdw5tRg4u7OpA6INP7dloYtPKc+iulTI1B12etoO5RptYuTDXaBFqB3Pn0Gbk4MKuDoQ++A9xgm4AAAemSURBVNSejSY2rTyH7lopU3PQ5Wk7mGu0iZULc40WoXYwdw5tRg4u7OpA6INP7dloYtPKc+iulTI1B12etoO5RptYuTDXaBFqB3Pn0Gbk4MKuDoQ++NSejSY2rTyH7lopU3PQ5Wk7mGu0iZULc40WoXYwdw5tRg4u7OpA6INP7dloYtPKc+iulTI1B12etoO5RptYuTDXaBFqB3Pn0Gbk4MKuDoQ++NSejSY2rTyH7lopU3PQ5Wk7mGu0iZULc40WoXYwdw5tRg4u7OpA6INP7dloYtPKc+iulTI1B12etoO5RptYuTDXaBFqB3Pn0Gbk4MKuDoQ++NSejSY2rTyH7lopU3PQ5Wk7JNwm9thF4spco24g4VrZ6K26dpWg7ugWumulzNRjKE/bIeE2sccuElfmGnUDCdfKRm/VtasEdUe30F0rZaYeQ3naDgm3iT12kbgy16gbSLhWNnqrrl0lqDu6he5aKTP1GMrTdki4Teyxi8SVuUbdQMK1stFbde0qQd3RLXTXSpmpx1CetkPCbWKPXSSuzDXqBhKulY3eqmtXCeqObqG7VspMPYbytB0SbhN77CJxZa5RN5BwrWz0Vl27SlB3dAvdtVJm6jGUp+2QcJvYYxeJK3ONuoGEa2Wjt+raVYK6o1vorpUyU4+hPG2HhNvEHrtIXJlr1A0kXCsbvVXXrhLUHd1Cd62UmXoM5Wk7JNwm9thF4spco24g4VrZ6K26dpWg7ugWumulzNRjKE/bIeE2sccuElfmGnUDCdfKRm/VtasEdUe30F0rZaYeQ3naDuYabWLlYo5r5QQtDbzmkHRk7lyLSV1z59BdK+V7cNDlaTuYa7SJlYs5rpUTtDTwmkPSkblzLSZ1zZ1Dd62U78FBl6ftYK7RJlYu5rhWTtDSwGsOSUfmzrWY1DV3Dt21Ur4HB12etoO5RptYuZjjWjlBSwOvOSQdmTvXYlLX3Dl010r5Hhx0edoO5hptYuVijmvlBC0NvOaQdGTuXItJXXPn0F0r5Xtw0OVpO5hrtImVizmulRO0NPCaQ9KRuXMtJnXNnUN3rZTvwUGXp+1grtEmVi7muFZO0NLAaw5JR+bOtZjUNXcO3bVSvgcHXZ62g7lGm1i5mONaOUFLA685JB2ZO9diUtfcOXTXSvkeHHR52g7mGm1i5WKOa+UELQ285pB0ZO5ci0ldc+fQXSvle3DQ5Wk7mGu0iZWLOa6VE7Q08JpD0pG5cy0mdc2dQ3/kWpmLw8r+dMw1mijPca08hyZZJa6SuuYmqDtKlOe4u1YOsp0bcKI8x7XyHOqRvLOuPSeo+02U57i7Vg6ynRtwojzHtfIc6pG8s649J6j7TZTnuLtWDrKdG3CiPMe18hzqkbyzrj0nqPtNlOe4u1YOsp0bcKI8x7XyHOqRvLOuPSeo+02U57i7Vg6ynRtwojzHtfIc6pG8s649J6j7TZTnuLtWDrKdG3CiPMe18hzqkbyzrj0nqPtNlOe4u1YOsp0bcKI8x7XyHOqRvLOuPSeo+02U57i7Vg6ynRtwojzHtfIc6pG8s649J6j7TZTnuLtWDrKdG3CiPMe18hzqkbyzrj0nqPtNlOe4L10rjvKdqIeUeE6UzZ1Dk37NtWdzEzSpa65Rezb3FrprxVM7QD3CA6H2NFE2dw5tTTx2Yc+PlWlCSV1zjTYj5cLcW+iulTKk5OAR3lK2qzk06ddcezY3QZO65hq1Z3NvobtWPLUD1CM8EGpPE2Vz59DWxGMX9vxYmSaU1DXXaDNSLsy9he5aKUNKDh7hLWW7mkOTfs21Z3MTNKlrrlF7NvcWumvFUztAPcIDofY0UTZ3Dm1NPHZhz4+VaUJJXXONNiPlwtxb6K6VMqTk4BHeUrarOTTp11x7NjdBk7rmGrVnc2+hu1Y8tQPUIzwQak8TZXPn0NbEYxf2/FiZJpTUNddoM1IuzL2F7lopQ0oOHuEtZbuaQ5N+zbVncxM0qWuuUXs29xa6a8VTO0A9wgOh9jRRNncObU08dmHPj5VpQkldc402I+XC3FvotbVyq+GtuwlsAtMJ7FqZTnj1N4E/l8CulT838m14E5hOYNfKdMKrvwn8uQR2rfy5kW/Dm8B0ArtWphNe/U3gzyWwa+XPjXwb3gSmE9i1Mp3w6m8Cfy6BXSt/buTb8CYwncCulemEV38T+HMJ7Fr5cyPfhjeB6QR2rUwnvPqbwJ9LYNfKnxv5NrwJTCewa2U64dXfBP5cArtW/tzIt+FNYDqBXSvTCa/+JvDnEti18udGvg1vAtMJ7FqZTnj1N4E/l8CulT838m14E5hOYNfKdMKrvwn8uQR2rfy5kW/Dm8B0ArtWphNe/U3gzyWwa+XPjXwb3gSmE9i1Mp3w6m8Cfy6BXSt/buTb8CYwncCulemEV38T+HMJ7Fr5cyPfhjeB6QR2rUwnvPqbwJ9LYNfKnxv5NrwJTCewa2U64dXfBP5cArtW/tzIt+FNYDqBXSvTCa/+JvDnEti18udGvg1vAtMJ7FqZTnj1N4E/l8CulT838m14E5hOYNfKdMKrvwn8uQR2rfy5kW/Dm8B0ArtWphNe/U3gzyWwa+XPjXwb3gSmE9i1Mp3w6m8Cfy6B/we4BK78Dd2uBAAAAABJRU5ErkJggg=="/>
          <p:cNvSpPr>
            <a:spLocks noChangeAspect="1" noChangeArrowheads="1"/>
          </p:cNvSpPr>
          <p:nvPr/>
        </p:nvSpPr>
        <p:spPr bwMode="auto">
          <a:xfrm>
            <a:off x="155575" y="-808038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4" name="図 13" descr="スタジアムの観客席&#10;&#10;AI 生成コンテンツは間違っている可能性があります。">
            <a:extLst>
              <a:ext uri="{FF2B5EF4-FFF2-40B4-BE49-F238E27FC236}">
                <a16:creationId xmlns:a16="http://schemas.microsoft.com/office/drawing/2014/main" id="{36B86B9E-5CD4-3DEC-7625-874A7EB690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8024" y="6816912"/>
            <a:ext cx="2894397" cy="203835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78D51DED-0083-71F3-68F3-4547A9CF4C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9003" y="9512600"/>
            <a:ext cx="2677882" cy="1028242"/>
          </a:xfrm>
          <a:prstGeom prst="rect">
            <a:avLst/>
          </a:prstGeom>
        </p:spPr>
      </p:pic>
      <p:pic>
        <p:nvPicPr>
          <p:cNvPr id="1026" name="Picture 2" descr="250523_KV_縦_雛形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89" y="3565683"/>
            <a:ext cx="4540923" cy="320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j-net.jtb.co.jp/tabi/hansokuwaza/JTB_staff_202304/JTB_staff_03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04" y="1518189"/>
            <a:ext cx="1368435" cy="18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j-net.jtb.co.jp/tabi/hansokuwaza/JTB_staff_202304/JTB_staff_01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30" y="1416044"/>
            <a:ext cx="1661187" cy="212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qr.quel.jp/tmp/69077098b4184f119f41f9b857749574fb37b61b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98" y="9034175"/>
            <a:ext cx="1425800" cy="14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289</Words>
  <Application>Microsoft Office PowerPoint</Application>
  <PresentationFormat>ユーザー設定</PresentationFormat>
  <Paragraphs>35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ヒラギノ明朝 ProN W3</vt:lpstr>
      <vt:lpstr>ヒラギノ明朝 ProN W6</vt:lpstr>
      <vt:lpstr>游ゴシック</vt:lpstr>
      <vt:lpstr>Arial</vt:lpstr>
      <vt:lpstr>Calibri</vt:lpstr>
      <vt:lpstr>Office Theme</vt:lpstr>
      <vt:lpstr>MLB™トークイベント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_販促技チラシ（ブルー_0130</dc:title>
  <dc:creator>U3361N0003</dc:creator>
  <cp:lastModifiedBy>株式会社JTB</cp:lastModifiedBy>
  <cp:revision>24</cp:revision>
  <cp:lastPrinted>2024-11-22T06:53:46Z</cp:lastPrinted>
  <dcterms:created xsi:type="dcterms:W3CDTF">2024-02-23T04:40:57Z</dcterms:created>
  <dcterms:modified xsi:type="dcterms:W3CDTF">2025-06-21T07:34:56Z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2024-02-07T00:00:00Z</vt:filetime>
  </property>
  <property fmtid="{D5CDD505-2E9C-101B-9397-08002B2CF9AE}" pid="3" name="Creator">
    <vt:lpwstr>Adobe Illustrator 26.5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2024-02-23T00:00:00Z</vt:filetime>
  </property>
  <property fmtid="{D5CDD505-2E9C-101B-9397-08002B2CF9AE}" pid="6" name="Producer">
    <vt:lpwstr>Adobe PDF library 16.07</vt:lpwstr>
  </property>
</Properties>
</file>