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0"/>
    <p:restoredTop sz="94699"/>
  </p:normalViewPr>
  <p:slideViewPr>
    <p:cSldViewPr>
      <p:cViewPr varScale="1">
        <p:scale>
          <a:sx n="59" d="100"/>
          <a:sy n="59" d="100"/>
        </p:scale>
        <p:origin x="185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130BB-7900-4389-AF1B-E60D22E9B84F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9EB7C-998E-46A9-987D-1B527A6EE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6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6D41-6B2D-4F0E-9F93-3507C465569E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4E238-9059-4363-B335-6F26A432E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02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87"/>
            <a:ext cx="7559013" cy="106718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60309" cy="7776209"/>
          </a:xfrm>
          <a:custGeom>
            <a:avLst/>
            <a:gdLst/>
            <a:ahLst/>
            <a:cxnLst/>
            <a:rect l="l" t="t" r="r" b="b"/>
            <a:pathLst>
              <a:path w="7560309" h="7776209">
                <a:moveTo>
                  <a:pt x="0" y="7776006"/>
                </a:moveTo>
                <a:lnTo>
                  <a:pt x="7560005" y="7776006"/>
                </a:lnTo>
                <a:lnTo>
                  <a:pt x="7560005" y="0"/>
                </a:lnTo>
                <a:lnTo>
                  <a:pt x="0" y="0"/>
                </a:lnTo>
                <a:lnTo>
                  <a:pt x="0" y="7776006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776006"/>
            <a:ext cx="7560309" cy="1369695"/>
          </a:xfrm>
          <a:custGeom>
            <a:avLst/>
            <a:gdLst/>
            <a:ahLst/>
            <a:cxnLst/>
            <a:rect l="l" t="t" r="r" b="b"/>
            <a:pathLst>
              <a:path w="7560309" h="1369695">
                <a:moveTo>
                  <a:pt x="0" y="1369580"/>
                </a:moveTo>
                <a:lnTo>
                  <a:pt x="7559992" y="1369580"/>
                </a:lnTo>
                <a:lnTo>
                  <a:pt x="7559992" y="0"/>
                </a:lnTo>
                <a:lnTo>
                  <a:pt x="0" y="0"/>
                </a:lnTo>
                <a:lnTo>
                  <a:pt x="0" y="136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145587"/>
            <a:ext cx="7559992" cy="1546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"/>
            <a:ext cx="5750269" cy="4585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01" y="990820"/>
            <a:ext cx="4700905" cy="65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9301" y="990820"/>
            <a:ext cx="4700905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海外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旅行説明会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のご案内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1827" y="9590276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79999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6714" y="2404932"/>
            <a:ext cx="2870380" cy="212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パンフレットだけではわからない</a:t>
            </a:r>
            <a:endParaRPr lang="en-US" altLang="ja-JP" sz="14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各都市</a:t>
            </a: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のみどころ、現地情報を</a:t>
            </a:r>
            <a:endParaRPr lang="en-US" altLang="ja-JP" sz="14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ご紹介いたします！</a:t>
            </a:r>
            <a:endParaRPr lang="en-US" altLang="ja-JP" sz="14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ヨーロッパ旅行が初めての方、</a:t>
            </a:r>
            <a:endParaRPr lang="en-US" altLang="ja-JP" sz="14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ハネムーンご検討中の方、</a:t>
            </a:r>
            <a:endParaRPr lang="en-US" altLang="ja-JP" sz="14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リピーターの方も大歓迎です！</a:t>
            </a:r>
            <a:endParaRPr lang="en-US" altLang="ja-JP" sz="14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endParaRPr lang="en-US" altLang="ja-JP" sz="14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4779" y="9176791"/>
            <a:ext cx="45244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テラスモール湘南店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336" y="9599169"/>
            <a:ext cx="4934701" cy="7785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TEL </a:t>
            </a:r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0466-32-7994</a:t>
            </a:r>
            <a:endParaRPr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〒</a:t>
            </a:r>
            <a:r>
              <a:rPr lang="en-US" altLang="ja-JP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251-0041</a:t>
            </a:r>
            <a:r>
              <a:rPr lang="ja-JP" alt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藤沢市辻堂神台</a:t>
            </a:r>
            <a:r>
              <a:rPr lang="en-US" altLang="ja-JP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1-3-1</a:t>
            </a:r>
            <a:r>
              <a:rPr lang="ja-JP" alt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テラスモール湘南店</a:t>
            </a:r>
            <a:r>
              <a:rPr lang="en-US" altLang="ja-JP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3</a:t>
            </a:r>
            <a:r>
              <a:rPr lang="ja-JP" alt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階</a:t>
            </a:r>
            <a:endParaRPr lang="en-US" altLang="ja-JP" sz="12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1200" b="1" dirty="0" err="1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営業時間</a:t>
            </a:r>
            <a:r>
              <a:rPr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lang="en-US" altLang="ja-JP" sz="12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10</a:t>
            </a:r>
            <a:r>
              <a:rPr lang="ja-JP" altLang="en-US" sz="12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lang="ja-JP" alt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20</a:t>
            </a:r>
            <a:r>
              <a:rPr lang="ja-JP" alt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 </a:t>
            </a:r>
            <a:r>
              <a:rPr lang="ja-JP" alt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休業日</a:t>
            </a:r>
            <a:r>
              <a:rPr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lang="ja-JP" alt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テラスモール湘南休業日</a:t>
            </a:r>
            <a:endParaRPr lang="en-US" altLang="ja-JP" sz="12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2207" y="560336"/>
            <a:ext cx="1092100" cy="60731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05334" y="6982595"/>
            <a:ext cx="7452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Check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4650" y="7828727"/>
            <a:ext cx="4572000" cy="28945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929687" y="7718310"/>
            <a:ext cx="1943735" cy="343043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33020" algn="ctr">
              <a:lnSpc>
                <a:spcPct val="100000"/>
              </a:lnSpc>
              <a:spcBef>
                <a:spcPts val="635"/>
              </a:spcBef>
            </a:pPr>
            <a:r>
              <a:rPr sz="17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Information</a:t>
            </a:r>
            <a:endParaRPr sz="17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CB28B44-3BB1-10BF-7F42-DFD2E533D98F}"/>
              </a:ext>
            </a:extLst>
          </p:cNvPr>
          <p:cNvSpPr/>
          <p:nvPr/>
        </p:nvSpPr>
        <p:spPr>
          <a:xfrm>
            <a:off x="6369050" y="9690100"/>
            <a:ext cx="65095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店舗</a:t>
            </a:r>
          </a:p>
          <a:p>
            <a:pPr algn="ctr"/>
            <a:r>
              <a:rPr kumimoji="1" lang="ja-JP" altLang="en-US" sz="6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二次元コード</a:t>
            </a:r>
          </a:p>
          <a:p>
            <a:pPr algn="ctr"/>
            <a:r>
              <a:rPr kumimoji="1" lang="ja-JP" altLang="en-US" sz="6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スペース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4D498CC-B6B3-A39E-6C60-D1A3BA6CB6C6}"/>
              </a:ext>
            </a:extLst>
          </p:cNvPr>
          <p:cNvSpPr/>
          <p:nvPr/>
        </p:nvSpPr>
        <p:spPr>
          <a:xfrm>
            <a:off x="6070707" y="9166044"/>
            <a:ext cx="1313302" cy="367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店舗の詳細は</a:t>
            </a:r>
            <a:endParaRPr kumimoji="1" lang="en-US" altLang="ja-JP" sz="1400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こちら</a:t>
            </a: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54779" y="560336"/>
            <a:ext cx="20152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添乗員</a:t>
            </a:r>
            <a:r>
              <a:rPr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による</a:t>
            </a:r>
            <a:endParaRPr lang="ja-JP" alt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3903" y="4654007"/>
            <a:ext cx="7344571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開催日　</a:t>
            </a:r>
            <a:r>
              <a:rPr lang="en-US" altLang="ja-JP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</a:t>
            </a:r>
            <a:r>
              <a:rPr lang="ja-JP" altLang="en-US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ja-JP" sz="2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ja-JP" altLang="en-US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r>
              <a:rPr lang="en-US" altLang="ja-JP" sz="2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ja-JP" altLang="en-US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日（土）</a:t>
            </a:r>
            <a:endParaRPr lang="en-US" altLang="ja-JP" sz="2400" b="1" cap="none" spc="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ja-JP" altLang="en-US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会場　藤沢商工会館ミナパーク　</a:t>
            </a:r>
            <a:r>
              <a:rPr lang="en-US" altLang="ja-JP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501</a:t>
            </a:r>
            <a:r>
              <a:rPr lang="ja-JP" altLang="en-US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会議室</a:t>
            </a:r>
            <a:endParaRPr lang="en-US" altLang="ja-JP" sz="2400" b="1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ja-JP" altLang="en-US" sz="2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</a:t>
            </a:r>
            <a:r>
              <a:rPr lang="ja-JP" altLang="en-US" sz="20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藤沢駅北口徒歩</a:t>
            </a:r>
            <a:r>
              <a:rPr lang="en-US" altLang="ja-JP" sz="20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ja-JP" altLang="en-US" sz="20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</a:t>
            </a:r>
            <a:r>
              <a:rPr lang="ja-JP" altLang="en-US" sz="20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20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藤沢市藤沢</a:t>
            </a:r>
            <a:r>
              <a:rPr lang="en-US" altLang="ja-JP" sz="20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607-1</a:t>
            </a:r>
          </a:p>
          <a:p>
            <a:pPr algn="l"/>
            <a:endParaRPr lang="en-US" altLang="ja-JP" sz="1600" b="1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ja-JP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</a:t>
            </a:r>
            <a:r>
              <a:rPr lang="en-US" altLang="ja-JP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ja-JP" altLang="en-US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部</a:t>
            </a:r>
            <a:r>
              <a:rPr lang="en-US" altLang="ja-JP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r>
              <a:rPr lang="ja-JP" altLang="en-US" sz="2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ja-JP" sz="2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lang="en-US" altLang="ja-JP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:00</a:t>
            </a:r>
            <a:r>
              <a:rPr lang="ja-JP" altLang="en-US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lang="en-US" altLang="ja-JP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:30</a:t>
            </a:r>
            <a:r>
              <a:rPr lang="ja-JP" altLang="en-US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endParaRPr lang="en-US" altLang="ja-JP" sz="2400" b="1" cap="none" spc="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ja-JP" altLang="en-US" sz="2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　　ヨーロッパの定番　</a:t>
            </a:r>
            <a:r>
              <a:rPr lang="ja-JP" altLang="en-US" sz="24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イタリア・スペイン</a:t>
            </a:r>
            <a:endParaRPr lang="en-US" altLang="ja-JP" sz="2400" b="1" cap="none" spc="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ja-JP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</a:t>
            </a:r>
            <a:r>
              <a:rPr lang="en-US" altLang="ja-JP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ja-JP" altLang="en-US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部</a:t>
            </a:r>
            <a:r>
              <a:rPr lang="en-US" altLang="ja-JP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r>
              <a:rPr lang="ja-JP" altLang="en-US" sz="2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ja-JP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14:00</a:t>
            </a:r>
            <a:r>
              <a:rPr lang="ja-JP" altLang="en-US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15:30</a:t>
            </a:r>
            <a:r>
              <a:rPr lang="ja-JP" altLang="en-US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endParaRPr lang="en-US" altLang="ja-JP" sz="2400" b="1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ja-JP" sz="2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ja-JP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</a:t>
            </a:r>
            <a:r>
              <a:rPr lang="ja-JP" altLang="en-US" sz="2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自然を体感　北欧・ニュージーランド</a:t>
            </a:r>
            <a:endParaRPr lang="en-US" altLang="ja-JP" sz="2400" b="1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78303" y="1765300"/>
            <a:ext cx="4221208" cy="2863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159971" y="7577884"/>
            <a:ext cx="6844336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20" y="7613378"/>
            <a:ext cx="1411360" cy="18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9971" y="8171770"/>
            <a:ext cx="8118188" cy="1487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※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参加費無料、予約制です。　　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※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最少催行人員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4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名　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※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各回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25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名限定となります。　　　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※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所要時間は説明会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60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分＋相談会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30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分を予定しております。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ご予約は店頭、もしくお電話にて承っております。皆様のご予約お待ちしております！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</a:t>
            </a:r>
            <a:endParaRPr lang="en-US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86" y="1775933"/>
            <a:ext cx="4006884" cy="267086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75" y="9558947"/>
            <a:ext cx="932504" cy="9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217</Words>
  <Application>Microsoft Office PowerPoint</Application>
  <PresentationFormat>ユーザー設定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ＭＳ Ｐゴシック</vt:lpstr>
      <vt:lpstr>ヒラギノ明朝 ProN W3</vt:lpstr>
      <vt:lpstr>ヒラギノ明朝 ProN W6</vt:lpstr>
      <vt:lpstr>游ゴシック</vt:lpstr>
      <vt:lpstr>Calibri</vt:lpstr>
      <vt:lpstr>Impact</vt:lpstr>
      <vt:lpstr>Office Theme</vt:lpstr>
      <vt:lpstr>海外旅行説明会 のご案内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_販促技チラシB案（ダイナミックレッド検証用</dc:title>
  <dc:creator>U3374N0007</dc:creator>
  <cp:lastModifiedBy>テラスモール湘南店 JTB</cp:lastModifiedBy>
  <cp:revision>17</cp:revision>
  <cp:lastPrinted>2026-05-09T05:08:11Z</cp:lastPrinted>
  <dcterms:created xsi:type="dcterms:W3CDTF">2024-02-20T12:19:35Z</dcterms:created>
  <dcterms:modified xsi:type="dcterms:W3CDTF">2026-05-09T05:09:14Z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2024-02-14T00:00:00Z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2024-02-20T00:00:00Z</vt:filetime>
  </property>
  <property fmtid="{D5CDD505-2E9C-101B-9397-08002B2CF9AE}" pid="6" name="Producer">
    <vt:lpwstr>Adobe PDF library 16.07</vt:lpwstr>
  </property>
</Properties>
</file>