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35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28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58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59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33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44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87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94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83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07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80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7D2CBA-938C-49D9-B3B5-B89485B2ECCE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D82BD9-FCEE-4B5A-8683-52EDCC982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61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B50BD04-715E-5C20-EBE7-7E82346BB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3357AD-16DC-DD32-88C1-8ABA1C227CEE}"/>
              </a:ext>
            </a:extLst>
          </p:cNvPr>
          <p:cNvSpPr txBox="1"/>
          <p:nvPr/>
        </p:nvSpPr>
        <p:spPr>
          <a:xfrm>
            <a:off x="1660878" y="9155289"/>
            <a:ext cx="50461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JT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Ｂ出雲ゆめタウン店</a:t>
            </a:r>
            <a:endParaRPr kumimoji="1" lang="en-US" altLang="ja-JP" sz="16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ＴＥＬ：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0853-23-7245</a:t>
            </a:r>
            <a:endParaRPr kumimoji="1"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675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株式会社JTB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迫江 輝(JTB)</dc:creator>
  <cp:lastModifiedBy>山本 博美(JTB)</cp:lastModifiedBy>
  <cp:revision>3</cp:revision>
  <cp:lastPrinted>2025-05-15T03:30:33Z</cp:lastPrinted>
  <dcterms:created xsi:type="dcterms:W3CDTF">2025-05-14T09:28:43Z</dcterms:created>
  <dcterms:modified xsi:type="dcterms:W3CDTF">2025-05-15T03:33:48Z</dcterms:modified>
</cp:coreProperties>
</file>