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25" autoAdjust="0"/>
    <p:restoredTop sz="94660"/>
  </p:normalViewPr>
  <p:slideViewPr>
    <p:cSldViewPr snapToGrid="0">
      <p:cViewPr varScale="1">
        <p:scale>
          <a:sx n="75" d="100"/>
          <a:sy n="75" d="100"/>
        </p:scale>
        <p:origin x="310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D2CBA-938C-49D9-B3B5-B89485B2ECCE}" type="datetimeFigureOut">
              <a:rPr kumimoji="1" lang="ja-JP" altLang="en-US" smtClean="0"/>
              <a:t>2025/5/15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82BD9-FCEE-4B5A-8683-52EDCC9825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43508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D2CBA-938C-49D9-B3B5-B89485B2ECCE}" type="datetimeFigureOut">
              <a:rPr kumimoji="1" lang="ja-JP" altLang="en-US" smtClean="0"/>
              <a:t>2025/5/15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82BD9-FCEE-4B5A-8683-52EDCC9825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262859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D2CBA-938C-49D9-B3B5-B89485B2ECCE}" type="datetimeFigureOut">
              <a:rPr kumimoji="1" lang="ja-JP" altLang="en-US" smtClean="0"/>
              <a:t>2025/5/15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82BD9-FCEE-4B5A-8683-52EDCC9825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555814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D2CBA-938C-49D9-B3B5-B89485B2ECCE}" type="datetimeFigureOut">
              <a:rPr kumimoji="1" lang="ja-JP" altLang="en-US" smtClean="0"/>
              <a:t>2025/5/15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82BD9-FCEE-4B5A-8683-52EDCC9825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835977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82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82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D2CBA-938C-49D9-B3B5-B89485B2ECCE}" type="datetimeFigureOut">
              <a:rPr kumimoji="1" lang="ja-JP" altLang="en-US" smtClean="0"/>
              <a:t>2025/5/15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82BD9-FCEE-4B5A-8683-52EDCC9825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343380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D2CBA-938C-49D9-B3B5-B89485B2ECCE}" type="datetimeFigureOut">
              <a:rPr kumimoji="1" lang="ja-JP" altLang="en-US" smtClean="0"/>
              <a:t>2025/5/15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82BD9-FCEE-4B5A-8683-52EDCC9825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44487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D2CBA-938C-49D9-B3B5-B89485B2ECCE}" type="datetimeFigureOut">
              <a:rPr kumimoji="1" lang="ja-JP" altLang="en-US" smtClean="0"/>
              <a:t>2025/5/15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82BD9-FCEE-4B5A-8683-52EDCC9825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808727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D2CBA-938C-49D9-B3B5-B89485B2ECCE}" type="datetimeFigureOut">
              <a:rPr kumimoji="1" lang="ja-JP" altLang="en-US" smtClean="0"/>
              <a:t>2025/5/15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82BD9-FCEE-4B5A-8683-52EDCC9825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319460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D2CBA-938C-49D9-B3B5-B89485B2ECCE}" type="datetimeFigureOut">
              <a:rPr kumimoji="1" lang="ja-JP" altLang="en-US" smtClean="0"/>
              <a:t>2025/5/15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82BD9-FCEE-4B5A-8683-52EDCC9825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58391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D2CBA-938C-49D9-B3B5-B89485B2ECCE}" type="datetimeFigureOut">
              <a:rPr kumimoji="1" lang="ja-JP" altLang="en-US" smtClean="0"/>
              <a:t>2025/5/15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82BD9-FCEE-4B5A-8683-52EDCC9825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60792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D2CBA-938C-49D9-B3B5-B89485B2ECCE}" type="datetimeFigureOut">
              <a:rPr kumimoji="1" lang="ja-JP" altLang="en-US" smtClean="0"/>
              <a:t>2025/5/15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82BD9-FCEE-4B5A-8683-52EDCC9825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548092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F7D2CBA-938C-49D9-B3B5-B89485B2ECCE}" type="datetimeFigureOut">
              <a:rPr kumimoji="1" lang="ja-JP" altLang="en-US" smtClean="0"/>
              <a:t>2025/5/15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FD82BD9-FCEE-4B5A-8683-52EDCC9825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16112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 descr="テキスト&#10;&#10;AI によって生成されたコンテンツは間違っている可能性があります。">
            <a:extLst>
              <a:ext uri="{FF2B5EF4-FFF2-40B4-BE49-F238E27FC236}">
                <a16:creationId xmlns:a16="http://schemas.microsoft.com/office/drawing/2014/main" id="{BB50BD04-715E-5C20-EBE7-7E82346BBCC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9906000"/>
          </a:xfrm>
          <a:prstGeom prst="rect">
            <a:avLst/>
          </a:prstGeom>
        </p:spPr>
      </p:pic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393357AD-16DC-DD32-88C1-8ABA1C227CEE}"/>
              </a:ext>
            </a:extLst>
          </p:cNvPr>
          <p:cNvSpPr txBox="1"/>
          <p:nvPr/>
        </p:nvSpPr>
        <p:spPr>
          <a:xfrm>
            <a:off x="1660878" y="9155289"/>
            <a:ext cx="5046133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</a:t>
            </a:r>
            <a:r>
              <a:rPr kumimoji="1" lang="en-US" altLang="ja-JP" sz="1600" dirty="0" smtClean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JT</a:t>
            </a:r>
            <a:r>
              <a:rPr kumimoji="1" lang="ja-JP" altLang="en-US" sz="1600" dirty="0" smtClean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Ｂ出雲ゆめタウン店</a:t>
            </a:r>
            <a:endParaRPr kumimoji="1" lang="en-US" altLang="ja-JP" sz="1600" dirty="0" smtClean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sz="1600" dirty="0" smtClean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ＴＥＬ：</a:t>
            </a:r>
            <a:r>
              <a:rPr kumimoji="1" lang="en-US" altLang="ja-JP" sz="1600" dirty="0" smtClean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0853-23-7245</a:t>
            </a:r>
            <a:endParaRPr kumimoji="1" lang="ja-JP" altLang="en-US" sz="16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067581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テーマ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</TotalTime>
  <Words>0</Words>
  <Application>Microsoft Office PowerPoint</Application>
  <PresentationFormat>A4 210 x 297 mm</PresentationFormat>
  <Paragraphs>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Aptos</vt:lpstr>
      <vt:lpstr>Aptos Display</vt:lpstr>
      <vt:lpstr>BIZ UDPゴシック</vt:lpstr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>株式会社JTB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迫江 輝(JTB)</dc:creator>
  <cp:lastModifiedBy>山本 博美(JTB)</cp:lastModifiedBy>
  <cp:revision>3</cp:revision>
  <cp:lastPrinted>2025-05-15T03:30:33Z</cp:lastPrinted>
  <dcterms:created xsi:type="dcterms:W3CDTF">2025-05-14T09:28:43Z</dcterms:created>
  <dcterms:modified xsi:type="dcterms:W3CDTF">2025-05-15T03:33:48Z</dcterms:modified>
</cp:coreProperties>
</file>