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6"/>
  </p:notesMasterIdLst>
  <p:sldIdLst>
    <p:sldId id="262" r:id="rId5"/>
  </p:sldIdLst>
  <p:sldSz cx="7556500" cy="10693400"/>
  <p:notesSz cx="6807200" cy="99393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C7B"/>
    <a:srgbClr val="26247B"/>
    <a:srgbClr val="FF00B7"/>
    <a:srgbClr val="35AEDD"/>
    <a:srgbClr val="FFFFCC"/>
    <a:srgbClr val="CC3300"/>
    <a:srgbClr val="CCFFCC"/>
    <a:srgbClr val="99FFCC"/>
    <a:srgbClr val="139AD7"/>
    <a:srgbClr val="005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A7262A-04F2-4D96-8589-0C858C9D09B6}" v="28" dt="2026-10-10T11:42:18.82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98" autoAdjust="0"/>
  </p:normalViewPr>
  <p:slideViewPr>
    <p:cSldViewPr snapToGrid="0">
      <p:cViewPr varScale="1">
        <p:scale>
          <a:sx n="51" d="100"/>
          <a:sy n="51" d="100"/>
        </p:scale>
        <p:origin x="2616" y="29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嘉戸 章乃(JTB)" userId="oNep9dSK/6Wcakvv3Q12hGa13+ahwxqGOyAw9GgxzVs=" providerId="None" clId="Web-{47A7262A-04F2-4D96-8589-0C858C9D09B6}"/>
    <pc:docChg chg="modSld">
      <pc:chgData name="嘉戸 章乃(JTB)" userId="oNep9dSK/6Wcakvv3Q12hGa13+ahwxqGOyAw9GgxzVs=" providerId="None" clId="Web-{47A7262A-04F2-4D96-8589-0C858C9D09B6}" dt="2026-10-10T11:42:18.827" v="17" actId="1076"/>
      <pc:docMkLst>
        <pc:docMk/>
      </pc:docMkLst>
      <pc:sldChg chg="addSp delSp modSp">
        <pc:chgData name="嘉戸 章乃(JTB)" userId="oNep9dSK/6Wcakvv3Q12hGa13+ahwxqGOyAw9GgxzVs=" providerId="None" clId="Web-{47A7262A-04F2-4D96-8589-0C858C9D09B6}" dt="2026-10-10T11:42:18.827" v="17" actId="1076"/>
        <pc:sldMkLst>
          <pc:docMk/>
          <pc:sldMk cId="2665418907" sldId="262"/>
        </pc:sldMkLst>
        <pc:spChg chg="mod">
          <ac:chgData name="嘉戸 章乃(JTB)" userId="oNep9dSK/6Wcakvv3Q12hGa13+ahwxqGOyAw9GgxzVs=" providerId="None" clId="Web-{47A7262A-04F2-4D96-8589-0C858C9D09B6}" dt="2026-10-10T11:20:12.462" v="12" actId="20577"/>
          <ac:spMkLst>
            <pc:docMk/>
            <pc:sldMk cId="2665418907" sldId="262"/>
            <ac:spMk id="5" creationId="{0624670E-97F1-548C-D1CD-03888F5ED7B6}"/>
          </ac:spMkLst>
        </pc:spChg>
        <pc:spChg chg="mod">
          <ac:chgData name="嘉戸 章乃(JTB)" userId="oNep9dSK/6Wcakvv3Q12hGa13+ahwxqGOyAw9GgxzVs=" providerId="None" clId="Web-{47A7262A-04F2-4D96-8589-0C858C9D09B6}" dt="2026-10-10T11:20:27.947" v="14" actId="14100"/>
          <ac:spMkLst>
            <pc:docMk/>
            <pc:sldMk cId="2665418907" sldId="262"/>
            <ac:spMk id="42" creationId="{29405538-B5B9-A938-C6BD-02EA20183B09}"/>
          </ac:spMkLst>
        </pc:spChg>
        <pc:spChg chg="mod">
          <ac:chgData name="嘉戸 章乃(JTB)" userId="oNep9dSK/6Wcakvv3Q12hGa13+ahwxqGOyAw9GgxzVs=" providerId="None" clId="Web-{47A7262A-04F2-4D96-8589-0C858C9D09B6}" dt="2026-10-10T11:13:49.593" v="5" actId="20577"/>
          <ac:spMkLst>
            <pc:docMk/>
            <pc:sldMk cId="2665418907" sldId="262"/>
            <ac:spMk id="60" creationId="{177A86AE-84CB-988E-C3CA-0523DE0957A9}"/>
          </ac:spMkLst>
        </pc:spChg>
        <pc:picChg chg="del">
          <ac:chgData name="嘉戸 章乃(JTB)" userId="oNep9dSK/6Wcakvv3Q12hGa13+ahwxqGOyAw9GgxzVs=" providerId="None" clId="Web-{47A7262A-04F2-4D96-8589-0C858C9D09B6}" dt="2026-10-10T11:13:54.983" v="6"/>
          <ac:picMkLst>
            <pc:docMk/>
            <pc:sldMk cId="2665418907" sldId="262"/>
            <ac:picMk id="4" creationId="{2E280AA1-E3CE-604D-D689-FF8ADD9813EF}"/>
          </ac:picMkLst>
        </pc:picChg>
        <pc:picChg chg="add mod">
          <ac:chgData name="嘉戸 章乃(JTB)" userId="oNep9dSK/6Wcakvv3Q12hGa13+ahwxqGOyAw9GgxzVs=" providerId="None" clId="Web-{47A7262A-04F2-4D96-8589-0C858C9D09B6}" dt="2026-10-10T11:42:18.827" v="17" actId="1076"/>
          <ac:picMkLst>
            <pc:docMk/>
            <pc:sldMk cId="2665418907" sldId="262"/>
            <ac:picMk id="10" creationId="{2F49C0B3-7570-07EA-479E-227ACA0FD9F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04E649A4-9662-4F28-96B7-23AB66DCBFD7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9325" y="1243013"/>
            <a:ext cx="23685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9" y="4783139"/>
            <a:ext cx="5445125" cy="3913187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864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4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CDDCAA03-9C95-40FE-9B88-387D70C9D7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843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tock.adobe.com/jp/images/main-fountain-on-piazza-navona-during-a-sunny-day-rome/344104104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14529-9B2B-390B-A617-5EB0843F8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602132B-A43C-D765-DD5C-875C59728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B02122-E737-3627-C864-BC29F893D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/>
              <a:t>Adobestock</a:t>
            </a:r>
            <a:r>
              <a:rPr kumimoji="1" lang="ja-JP" altLang="en-US" dirty="0"/>
              <a:t>　</a:t>
            </a:r>
            <a:r>
              <a:rPr lang="en-US" altLang="ja-JP" b="0" i="0" u="none" strike="noStrike" dirty="0">
                <a:solidFill>
                  <a:srgbClr val="0D66D0"/>
                </a:solidFill>
                <a:effectLst/>
                <a:latin typeface="adobe-clean-han-japanese"/>
                <a:hlinkClick r:id="rId3"/>
              </a:rPr>
              <a:t>#344104104</a:t>
            </a:r>
            <a:r>
              <a:rPr kumimoji="1" lang="ja-JP" altLang="en-US" dirty="0"/>
              <a:t>　＃</a:t>
            </a:r>
            <a:r>
              <a:rPr kumimoji="1" lang="en-US" altLang="ja-JP" dirty="0"/>
              <a:t>403382424</a:t>
            </a:r>
            <a:r>
              <a:rPr kumimoji="1" lang="ja-JP" altLang="en-US" dirty="0"/>
              <a:t>　＃</a:t>
            </a:r>
            <a:r>
              <a:rPr kumimoji="1" lang="en-US" altLang="ja-JP" dirty="0"/>
              <a:t>407974906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ABD03E-7825-C714-D4D1-093C2B507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CAA03-9C95-40FE-9B88-387D70C9D79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54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8964003"/>
            <a:ext cx="7559992" cy="172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7559992" cy="354437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12"/>
            <a:ext cx="7559992" cy="354440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7559992" cy="8964002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3544417"/>
            <a:ext cx="7560309" cy="5418455"/>
          </a:xfrm>
          <a:custGeom>
            <a:avLst/>
            <a:gdLst/>
            <a:ahLst/>
            <a:cxnLst/>
            <a:rect l="l" t="t" r="r" b="b"/>
            <a:pathLst>
              <a:path w="7560309" h="5418455">
                <a:moveTo>
                  <a:pt x="0" y="0"/>
                </a:moveTo>
                <a:lnTo>
                  <a:pt x="7560005" y="0"/>
                </a:lnTo>
                <a:lnTo>
                  <a:pt x="7560005" y="5417997"/>
                </a:lnTo>
                <a:lnTo>
                  <a:pt x="0" y="5417997"/>
                </a:lnTo>
                <a:lnTo>
                  <a:pt x="0" y="0"/>
                </a:lnTo>
                <a:close/>
              </a:path>
            </a:pathLst>
          </a:custGeom>
          <a:solidFill>
            <a:srgbClr val="FAA633">
              <a:alpha val="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836" y="1033802"/>
            <a:ext cx="6679565" cy="2197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9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BAAD83-F397-7DC4-D825-49097EC3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石でできた教会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9521C41-E8FC-B813-6E54-9853CFEF2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" y="6559"/>
            <a:ext cx="7584140" cy="5054828"/>
          </a:xfrm>
          <a:prstGeom prst="rect">
            <a:avLst/>
          </a:prstGeom>
        </p:spPr>
      </p:pic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29405538-B5B9-A938-C6BD-02EA20183B09}"/>
              </a:ext>
            </a:extLst>
          </p:cNvPr>
          <p:cNvSpPr/>
          <p:nvPr/>
        </p:nvSpPr>
        <p:spPr>
          <a:xfrm>
            <a:off x="2696" y="3329595"/>
            <a:ext cx="7567468" cy="5109032"/>
          </a:xfrm>
          <a:prstGeom prst="rect">
            <a:avLst/>
          </a:prstGeom>
          <a:solidFill>
            <a:schemeClr val="bg1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1800">
                <a:latin typeface="BIZ UDPゴシック" panose="020B0400000000000000" pitchFamily="50" charset="-128"/>
                <a:ea typeface="BIZ UDPゴシック"/>
              </a:rPr>
              <a:t>　　エジプト・トルコ・ニュージーラン</a:t>
            </a:r>
            <a:endParaRPr kumimoji="1" lang="ja-JP" altLang="en-US">
              <a:latin typeface="BIZ UDPゴシック" panose="020B0400000000000000" pitchFamily="50" charset="-128"/>
              <a:ea typeface="BIZ UDPゴシック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146A3972-3A9D-ED5B-52A2-B6E4C542C15C}"/>
              </a:ext>
            </a:extLst>
          </p:cNvPr>
          <p:cNvSpPr txBox="1"/>
          <p:nvPr/>
        </p:nvSpPr>
        <p:spPr>
          <a:xfrm>
            <a:off x="226413" y="384485"/>
            <a:ext cx="5359951" cy="38215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2400" dirty="0">
                <a:ln w="50800">
                  <a:solidFill>
                    <a:srgbClr val="233787"/>
                  </a:solidFill>
                </a:ln>
                <a:solidFill>
                  <a:srgbClr val="FFC000"/>
                </a:solidFill>
                <a:effectLst/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行きたい旅がきっと見つかる！</a:t>
            </a:r>
            <a:endParaRPr sz="2400" dirty="0">
              <a:ln w="50800">
                <a:solidFill>
                  <a:srgbClr val="233787"/>
                </a:solidFill>
              </a:ln>
              <a:solidFill>
                <a:srgbClr val="FFC000"/>
              </a:solidFill>
              <a:effectLst/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9A2AB5C-895F-D052-AC67-BA6BD10F5B3B}"/>
              </a:ext>
            </a:extLst>
          </p:cNvPr>
          <p:cNvSpPr txBox="1"/>
          <p:nvPr/>
        </p:nvSpPr>
        <p:spPr>
          <a:xfrm>
            <a:off x="2275081" y="4856522"/>
            <a:ext cx="156845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10:00～</a:t>
            </a:r>
            <a:endParaRPr lang="ja-JP" altLang="en-US" sz="2000"/>
          </a:p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　　10:50</a:t>
            </a:r>
            <a:endParaRPr lang="en-US" sz="2000" dirty="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0BF725D-DD1E-4D8F-2C8C-51FD8C3AD3DB}"/>
              </a:ext>
            </a:extLst>
          </p:cNvPr>
          <p:cNvSpPr txBox="1"/>
          <p:nvPr/>
        </p:nvSpPr>
        <p:spPr>
          <a:xfrm>
            <a:off x="3174408" y="5265353"/>
            <a:ext cx="4596385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/>
              </a:rPr>
              <a:t>　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/>
              </a:rPr>
              <a:t>　</a:t>
            </a:r>
            <a:endParaRPr lang="ja-JP" altLang="en-US" sz="3000" dirty="0">
              <a:latin typeface="HGP創英角ｺﾞｼｯｸUB"/>
              <a:ea typeface="HGP創英角ｺﾞｼｯｸUB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8A51414-12ED-0E61-C19D-E58C48E89879}"/>
              </a:ext>
            </a:extLst>
          </p:cNvPr>
          <p:cNvSpPr txBox="1"/>
          <p:nvPr/>
        </p:nvSpPr>
        <p:spPr>
          <a:xfrm>
            <a:off x="3166788" y="5901997"/>
            <a:ext cx="2962373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/>
              </a:rPr>
              <a:t>　</a:t>
            </a:r>
            <a:r>
              <a:rPr kumimoji="1" lang="ja-JP" altLang="en-US" b="1" dirty="0">
                <a:latin typeface="BIZ UDPゴシック" panose="020B0400000000000000" pitchFamily="50" charset="-128"/>
                <a:ea typeface="BIZ UDPゴシック"/>
              </a:rPr>
              <a:t>　</a:t>
            </a:r>
            <a:endParaRPr lang="ja-JP" altLang="en-US" sz="3000" dirty="0">
              <a:latin typeface="HGP創英角ｺﾞｼｯｸUB"/>
              <a:ea typeface="HGP創英角ｺﾞｼｯｸUB"/>
            </a:endParaRPr>
          </a:p>
        </p:txBody>
      </p:sp>
      <p:pic>
        <p:nvPicPr>
          <p:cNvPr id="22" name="図 21" descr="ロ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8D46B43-7162-FE7F-D666-DE43BC9D2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411" y="247534"/>
            <a:ext cx="1632034" cy="455404"/>
          </a:xfrm>
          <a:prstGeom prst="rect">
            <a:avLst/>
          </a:prstGeom>
        </p:spPr>
      </p:pic>
      <p:sp>
        <p:nvSpPr>
          <p:cNvPr id="53" name="object 27">
            <a:extLst>
              <a:ext uri="{FF2B5EF4-FFF2-40B4-BE49-F238E27FC236}">
                <a16:creationId xmlns:a16="http://schemas.microsoft.com/office/drawing/2014/main" id="{5452D5AC-0BD3-1005-81C1-DD15954E05F2}"/>
              </a:ext>
            </a:extLst>
          </p:cNvPr>
          <p:cNvSpPr txBox="1"/>
          <p:nvPr/>
        </p:nvSpPr>
        <p:spPr>
          <a:xfrm>
            <a:off x="182758" y="2353907"/>
            <a:ext cx="7328959" cy="1282402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2000" dirty="0">
                <a:ln w="50800">
                  <a:solidFill>
                    <a:srgbClr val="233787"/>
                  </a:solidFill>
                </a:ln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旅のプロがおすすめの海外旅行をご案内！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2000">
                <a:ln w="50800">
                  <a:solidFill>
                    <a:srgbClr val="233787"/>
                  </a:solidFill>
                </a:ln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現地事情を熟知した経験豊富な添乗員による</a:t>
            </a:r>
            <a:r>
              <a:rPr lang="ja-JP" altLang="en-US" sz="2000">
                <a:ln w="50800">
                  <a:solidFill>
                    <a:srgbClr val="233787"/>
                  </a:solidFill>
                </a:ln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個別相談</a:t>
            </a:r>
            <a:r>
              <a:rPr lang="ja-JP" altLang="en-US" sz="2000">
                <a:ln w="50800">
                  <a:solidFill>
                    <a:srgbClr val="233787"/>
                  </a:solidFill>
                </a:ln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会です</a:t>
            </a:r>
            <a:endParaRPr lang="ja-JP" altLang="en-US" sz="2000" dirty="0">
              <a:ln w="50800">
                <a:solidFill>
                  <a:srgbClr val="233787"/>
                </a:solidFill>
              </a:ln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  <a:p>
            <a:pPr marL="12700">
              <a:spcBef>
                <a:spcPts val="100"/>
              </a:spcBef>
            </a:pPr>
            <a:r>
              <a:rPr lang="ja-JP" altLang="en-US" sz="2000">
                <a:ln w="50800">
                  <a:solidFill>
                    <a:srgbClr val="233787"/>
                  </a:solidFill>
                </a:ln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ご旅行をご検討中のお客様は是非ご参加くださいませ</a:t>
            </a:r>
            <a:endParaRPr lang="ja-JP" altLang="en-US" sz="2000" dirty="0">
              <a:ln w="50800">
                <a:solidFill>
                  <a:srgbClr val="233787"/>
                </a:solidFill>
              </a:ln>
              <a:solidFill>
                <a:schemeClr val="bg1"/>
              </a:solidFill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  <a:p>
            <a:pPr marL="12700">
              <a:spcBef>
                <a:spcPts val="100"/>
              </a:spcBef>
            </a:pPr>
            <a:endParaRPr lang="ja-JP" altLang="en-US" sz="2000" dirty="0">
              <a:ln w="50800">
                <a:solidFill>
                  <a:srgbClr val="233787"/>
                </a:solidFill>
              </a:ln>
              <a:solidFill>
                <a:schemeClr val="bg1"/>
              </a:solidFill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</p:txBody>
      </p:sp>
      <p:sp>
        <p:nvSpPr>
          <p:cNvPr id="6" name="object 27">
            <a:extLst>
              <a:ext uri="{FF2B5EF4-FFF2-40B4-BE49-F238E27FC236}">
                <a16:creationId xmlns:a16="http://schemas.microsoft.com/office/drawing/2014/main" id="{CC24D4CF-E361-9258-CFBB-CF9FCF2E3D2A}"/>
              </a:ext>
            </a:extLst>
          </p:cNvPr>
          <p:cNvSpPr txBox="1"/>
          <p:nvPr/>
        </p:nvSpPr>
        <p:spPr>
          <a:xfrm>
            <a:off x="252817" y="436735"/>
            <a:ext cx="5359951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24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行きたい旅がきっと見つかる！</a:t>
            </a:r>
            <a:endParaRPr sz="2400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</p:txBody>
      </p:sp>
      <p:sp>
        <p:nvSpPr>
          <p:cNvPr id="9" name="object 27">
            <a:extLst>
              <a:ext uri="{FF2B5EF4-FFF2-40B4-BE49-F238E27FC236}">
                <a16:creationId xmlns:a16="http://schemas.microsoft.com/office/drawing/2014/main" id="{E69509F7-0CC6-6CB3-4FFB-E93C8B3EAD46}"/>
              </a:ext>
            </a:extLst>
          </p:cNvPr>
          <p:cNvSpPr txBox="1"/>
          <p:nvPr/>
        </p:nvSpPr>
        <p:spPr>
          <a:xfrm>
            <a:off x="182874" y="2350511"/>
            <a:ext cx="6982337" cy="96180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200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旅のプロがおすすめの海外旅行をご案内！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200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現地事情を熟知した経験豊富な添乗員によ</a:t>
            </a:r>
            <a:r>
              <a:rPr lang="ja-JP" altLang="en-US" sz="200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る個別相談会です</a:t>
            </a:r>
            <a:endParaRPr lang="ja-JP" altLang="en-US" sz="20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  <a:p>
            <a:pPr marL="12700">
              <a:spcBef>
                <a:spcPts val="100"/>
              </a:spcBef>
            </a:pPr>
            <a:r>
              <a:rPr lang="ja-JP" altLang="en-US" sz="2000">
                <a:solidFill>
                  <a:schemeClr val="bg1"/>
                </a:solidFill>
                <a:ea typeface="BIZ UDPゴシック"/>
              </a:rPr>
              <a:t>ご旅行をご検討中のお客様は是非ご参加くださいませ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77A86AE-84CB-988E-C3CA-0523DE0957A9}"/>
              </a:ext>
            </a:extLst>
          </p:cNvPr>
          <p:cNvSpPr txBox="1"/>
          <p:nvPr/>
        </p:nvSpPr>
        <p:spPr>
          <a:xfrm>
            <a:off x="-217360" y="3341642"/>
            <a:ext cx="9103436" cy="15081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4800" b="1">
                <a:gradFill flip="none">
                  <a:gsLst>
                    <a:gs pos="0">
                      <a:srgbClr val="26247B"/>
                    </a:gs>
                    <a:gs pos="50000">
                      <a:srgbClr val="26247B">
                        <a:lumMod val="70000"/>
                        <a:lumOff val="30000"/>
                      </a:srgbClr>
                    </a:gs>
                    <a:gs pos="99000">
                      <a:srgbClr val="26247B"/>
                    </a:gs>
                  </a:gsLst>
                  <a:lin ang="5400000" scaled="1"/>
                  <a:tileRect/>
                </a:gradFill>
                <a:latin typeface="HGP創英角ｺﾞｼｯｸUB"/>
                <a:ea typeface="HGP創英角ｺﾞｼｯｸUB"/>
                <a:cs typeface="ヒラギノ明朝 ProN W6"/>
              </a:rPr>
              <a:t>　 　 </a:t>
            </a:r>
            <a:r>
              <a:rPr lang="ja-JP" altLang="en-US" sz="4000" b="1">
                <a:solidFill>
                  <a:srgbClr val="FFC000"/>
                </a:solidFill>
                <a:latin typeface="HGP創英角ｺﾞｼｯｸUB"/>
                <a:ea typeface="HGP創英角ｺﾞｼｯｸUB"/>
                <a:cs typeface="ヒラギノ明朝 ProN W6"/>
              </a:rPr>
              <a:t>2026年11月1４日(土)</a:t>
            </a:r>
          </a:p>
          <a:p>
            <a:r>
              <a:rPr lang="ja-JP" altLang="en-US" sz="4000" b="1">
                <a:gradFill flip="none">
                  <a:gsLst>
                    <a:gs pos="0">
                      <a:srgbClr val="26247B"/>
                    </a:gs>
                    <a:gs pos="50000">
                      <a:srgbClr val="26247B">
                        <a:lumMod val="70000"/>
                        <a:lumOff val="30000"/>
                      </a:srgbClr>
                    </a:gs>
                    <a:gs pos="99000">
                      <a:srgbClr val="26247B"/>
                    </a:gs>
                  </a:gsLst>
                  <a:lin ang="5400000" scaled="1"/>
                  <a:tileRect/>
                </a:gradFill>
                <a:latin typeface="HGP創英角ｺﾞｼｯｸUB"/>
                <a:ea typeface="HGP創英角ｺﾞｼｯｸUB"/>
                <a:cs typeface="ヒラギノ明朝 ProN W6"/>
              </a:rPr>
              <a:t> 　　　　</a:t>
            </a:r>
            <a:r>
              <a:rPr lang="ja-JP" altLang="en-US" sz="4400" b="1">
                <a:solidFill>
                  <a:srgbClr val="FFC000"/>
                </a:solidFill>
                <a:latin typeface="HGP創英角ｺﾞｼｯｸUB"/>
                <a:ea typeface="HGP創英角ｺﾞｼｯｸUB"/>
                <a:cs typeface="ヒラギノ明朝 ProN W6"/>
              </a:rPr>
              <a:t>添乗員個別相談会</a:t>
            </a: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0A148129-7D72-DF10-0F6C-E2C05E1DA84F}"/>
              </a:ext>
            </a:extLst>
          </p:cNvPr>
          <p:cNvSpPr/>
          <p:nvPr/>
        </p:nvSpPr>
        <p:spPr>
          <a:xfrm>
            <a:off x="5917815" y="808715"/>
            <a:ext cx="1292762" cy="1225465"/>
          </a:xfrm>
          <a:prstGeom prst="ellipse">
            <a:avLst/>
          </a:prstGeom>
          <a:solidFill>
            <a:srgbClr val="FF0000"/>
          </a:solidFill>
          <a:ln cap="sq">
            <a:solidFill>
              <a:srgbClr val="FFFFCC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25AB41A-2F0E-72C3-7501-5167CBB85A83}"/>
              </a:ext>
            </a:extLst>
          </p:cNvPr>
          <p:cNvSpPr txBox="1"/>
          <p:nvPr/>
        </p:nvSpPr>
        <p:spPr>
          <a:xfrm>
            <a:off x="4992271" y="9037656"/>
            <a:ext cx="282636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ja-JP" altLang="en-US" sz="1200" b="1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/>
              </a:rPr>
              <a:t>↓店舗ホームページはこちら↓</a:t>
            </a:r>
            <a:endParaRPr lang="ja-JP" altLang="en-US" sz="12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/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383EBB78-81BF-B420-B685-EE0D063DC249}"/>
              </a:ext>
            </a:extLst>
          </p:cNvPr>
          <p:cNvSpPr/>
          <p:nvPr/>
        </p:nvSpPr>
        <p:spPr>
          <a:xfrm>
            <a:off x="1102081" y="5049238"/>
            <a:ext cx="1283721" cy="44309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rgbClr val="26247B">
                  <a:lumMod val="70000"/>
                  <a:lumOff val="30000"/>
                </a:srgbClr>
              </a:gs>
              <a:gs pos="0">
                <a:srgbClr val="26247B"/>
              </a:gs>
              <a:gs pos="99000">
                <a:srgbClr val="26247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500" dirty="0">
                <a:latin typeface="HGP創英角ｺﾞｼｯｸUB"/>
                <a:ea typeface="HGP創英角ｺﾞｼｯｸUB"/>
              </a:rPr>
              <a:t>第１部</a:t>
            </a:r>
            <a:endParaRPr lang="ja-JP" dirty="0"/>
          </a:p>
        </p:txBody>
      </p: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2BE7F3EA-7E36-A412-6037-906CF491A949}"/>
              </a:ext>
            </a:extLst>
          </p:cNvPr>
          <p:cNvCxnSpPr>
            <a:cxnSpLocks/>
          </p:cNvCxnSpPr>
          <p:nvPr/>
        </p:nvCxnSpPr>
        <p:spPr>
          <a:xfrm flipV="1">
            <a:off x="876483" y="5625437"/>
            <a:ext cx="6034560" cy="14116"/>
          </a:xfrm>
          <a:prstGeom prst="line">
            <a:avLst/>
          </a:prstGeom>
          <a:ln w="57150">
            <a:solidFill>
              <a:srgbClr val="001C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>
            <a:extLst>
              <a:ext uri="{FF2B5EF4-FFF2-40B4-BE49-F238E27FC236}">
                <a16:creationId xmlns:a16="http://schemas.microsoft.com/office/drawing/2014/main" id="{8846863A-41FC-3BF6-4EFB-6F4D66768624}"/>
              </a:ext>
            </a:extLst>
          </p:cNvPr>
          <p:cNvCxnSpPr>
            <a:cxnSpLocks/>
          </p:cNvCxnSpPr>
          <p:nvPr/>
        </p:nvCxnSpPr>
        <p:spPr>
          <a:xfrm>
            <a:off x="873433" y="7201731"/>
            <a:ext cx="6054696" cy="17053"/>
          </a:xfrm>
          <a:prstGeom prst="line">
            <a:avLst/>
          </a:prstGeom>
          <a:ln w="57150">
            <a:solidFill>
              <a:srgbClr val="001C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5A7706F-23A0-A76D-8E43-7CBAE8D3B12C}"/>
              </a:ext>
            </a:extLst>
          </p:cNvPr>
          <p:cNvSpPr txBox="1"/>
          <p:nvPr/>
        </p:nvSpPr>
        <p:spPr>
          <a:xfrm>
            <a:off x="4357002" y="6645504"/>
            <a:ext cx="96510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7/6</a:t>
            </a:r>
            <a:endParaRPr lang="ja-JP" altLang="en-US" sz="2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843B92F-B447-1476-44DA-2CE15C985404}"/>
              </a:ext>
            </a:extLst>
          </p:cNvPr>
          <p:cNvSpPr txBox="1"/>
          <p:nvPr/>
        </p:nvSpPr>
        <p:spPr>
          <a:xfrm>
            <a:off x="6151077" y="986681"/>
            <a:ext cx="13304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5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参加</a:t>
            </a:r>
            <a:endParaRPr kumimoji="1" lang="en-US" altLang="ja-JP" sz="25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kumimoji="1" lang="ja-JP" altLang="en-US" sz="25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無料</a:t>
            </a: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D2E6F01C-7AF1-375F-A3F5-435D36AF8E07}"/>
              </a:ext>
            </a:extLst>
          </p:cNvPr>
          <p:cNvSpPr/>
          <p:nvPr/>
        </p:nvSpPr>
        <p:spPr>
          <a:xfrm>
            <a:off x="4472043" y="809961"/>
            <a:ext cx="1350625" cy="1253649"/>
          </a:xfrm>
          <a:prstGeom prst="ellipse">
            <a:avLst/>
          </a:prstGeom>
          <a:solidFill>
            <a:srgbClr val="FF0000"/>
          </a:solidFill>
          <a:ln cap="sq">
            <a:solidFill>
              <a:srgbClr val="FFFFCC"/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3C2B58F-E4A2-F5BB-C8C9-3207E24CB49C}"/>
              </a:ext>
            </a:extLst>
          </p:cNvPr>
          <p:cNvSpPr txBox="1"/>
          <p:nvPr/>
        </p:nvSpPr>
        <p:spPr>
          <a:xfrm>
            <a:off x="4370185" y="1064752"/>
            <a:ext cx="155824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ja-JP" altLang="en-US" sz="2000">
                <a:solidFill>
                  <a:schemeClr val="bg1"/>
                </a:solidFill>
                <a:latin typeface="HGP創英角ｺﾞｼｯｸUB"/>
                <a:ea typeface="HGP創英角ｺﾞｼｯｸUB"/>
              </a:rPr>
              <a:t>　 予約制</a:t>
            </a:r>
            <a:endParaRPr lang="ja-JP" altLang="en-US" sz="2000" dirty="0">
              <a:solidFill>
                <a:schemeClr val="bg1"/>
              </a:solidFill>
              <a:latin typeface="HGP創英角ｺﾞｼｯｸUB"/>
              <a:ea typeface="HGP創英角ｺﾞｼｯｸUB"/>
            </a:endParaRPr>
          </a:p>
          <a:p>
            <a:r>
              <a:rPr lang="ja-JP" altLang="en-US" sz="2000">
                <a:solidFill>
                  <a:schemeClr val="bg1"/>
                </a:solidFill>
                <a:latin typeface="HGP創英角ｺﾞｼｯｸUB"/>
                <a:ea typeface="HGP創英角ｺﾞｼｯｸUB"/>
              </a:rPr>
              <a:t> 　各部1組</a:t>
            </a:r>
            <a:endParaRPr lang="ja-JP" altLang="en-US" sz="2000" dirty="0">
              <a:solidFill>
                <a:schemeClr val="bg1"/>
              </a:solidFill>
              <a:latin typeface="HGP創英角ｺﾞｼｯｸUB"/>
              <a:ea typeface="HGP創英角ｺﾞｼｯｸUB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24670E-97F1-548C-D1CD-03888F5ED7B6}"/>
              </a:ext>
            </a:extLst>
          </p:cNvPr>
          <p:cNvSpPr txBox="1"/>
          <p:nvPr/>
        </p:nvSpPr>
        <p:spPr>
          <a:xfrm>
            <a:off x="6248" y="9044567"/>
            <a:ext cx="9103436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ja-JP" altLang="en-US" sz="4800" b="1">
                <a:gradFill flip="none">
                  <a:gsLst>
                    <a:gs pos="0">
                      <a:srgbClr val="26247B"/>
                    </a:gs>
                    <a:gs pos="50000">
                      <a:srgbClr val="26247B">
                        <a:lumMod val="70000"/>
                        <a:lumOff val="30000"/>
                      </a:srgbClr>
                    </a:gs>
                    <a:gs pos="99000">
                      <a:srgbClr val="26247B"/>
                    </a:gs>
                  </a:gsLst>
                  <a:lin ang="5400000" scaled="1"/>
                  <a:tileRect/>
                </a:gradFill>
                <a:latin typeface="HGP創英角ｺﾞｼｯｸUB"/>
                <a:ea typeface="HGP創英角ｺﾞｼｯｸUB"/>
                <a:cs typeface="ヒラギノ明朝 ProN W6"/>
              </a:rPr>
              <a:t>　</a:t>
            </a:r>
            <a:r>
              <a:rPr lang="ja-JP" altLang="en-US" sz="2800" b="1">
                <a:solidFill>
                  <a:schemeClr val="bg1"/>
                </a:solidFill>
                <a:latin typeface="HGP創英角ｺﾞｼｯｸUB"/>
                <a:ea typeface="HGP創英角ｺﾞｼｯｸUB"/>
                <a:cs typeface="ヒラギノ明朝 ProN W6"/>
              </a:rPr>
              <a:t>JTBイオンモール京都桂川</a:t>
            </a:r>
            <a:endParaRPr lang="ja-JP" sz="2800">
              <a:solidFill>
                <a:schemeClr val="bg1"/>
              </a:solidFill>
            </a:endParaRPr>
          </a:p>
          <a:p>
            <a:r>
              <a:rPr lang="ja-JP" altLang="en-US" sz="2000" b="1">
                <a:solidFill>
                  <a:schemeClr val="bg1"/>
                </a:solidFill>
                <a:latin typeface="HGP創英角ｺﾞｼｯｸUB"/>
                <a:ea typeface="HGP創英角ｺﾞｼｯｸUB"/>
                <a:cs typeface="ヒラギノ明朝 ProN W6"/>
              </a:rPr>
              <a:t>　　 スタッフによるご案内時間：10：00～１９：00　</a:t>
            </a:r>
            <a:endParaRPr lang="ja-JP" sz="2000">
              <a:solidFill>
                <a:schemeClr val="bg1"/>
              </a:solidFill>
            </a:endParaRPr>
          </a:p>
          <a:p>
            <a:r>
              <a:rPr lang="ja-JP" altLang="en-US" sz="2000" b="1">
                <a:solidFill>
                  <a:schemeClr val="bg1"/>
                </a:solidFill>
                <a:latin typeface="HGP創英角ｺﾞｼｯｸUB"/>
                <a:ea typeface="HGP創英角ｺﾞｼｯｸUB"/>
                <a:cs typeface="ヒラギノ明朝 ProN W6"/>
              </a:rPr>
              <a:t>　　 ＴＥＬ：075-925-1570</a:t>
            </a:r>
            <a:endParaRPr lang="ja-JP" altLang="en-US" sz="2000" b="1" dirty="0">
              <a:solidFill>
                <a:schemeClr val="bg1"/>
              </a:solidFill>
              <a:latin typeface="HGP創英角ｺﾞｼｯｸUB"/>
              <a:ea typeface="HGP創英角ｺﾞｼｯｸUB"/>
              <a:cs typeface="ヒラギノ明朝 ProN W6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9370B3C-93EC-5C76-D103-3DA1A961C68E}"/>
              </a:ext>
            </a:extLst>
          </p:cNvPr>
          <p:cNvCxnSpPr>
            <a:cxnSpLocks/>
          </p:cNvCxnSpPr>
          <p:nvPr/>
        </p:nvCxnSpPr>
        <p:spPr>
          <a:xfrm flipV="1">
            <a:off x="863512" y="6402836"/>
            <a:ext cx="6048965" cy="15689"/>
          </a:xfrm>
          <a:prstGeom prst="line">
            <a:avLst/>
          </a:prstGeom>
          <a:ln w="57150">
            <a:solidFill>
              <a:srgbClr val="001C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図 13" descr="QR コード&#10;&#10;AI 生成コンテンツは間違っている可能性があります。">
            <a:extLst>
              <a:ext uri="{FF2B5EF4-FFF2-40B4-BE49-F238E27FC236}">
                <a16:creationId xmlns:a16="http://schemas.microsoft.com/office/drawing/2014/main" id="{EA85BAF4-54E1-9F18-E3C1-9914FB6F2E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4387" y="9321745"/>
            <a:ext cx="1094861" cy="11049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0D4ED35-EE9A-6BBE-8E08-5287A78896E0}"/>
              </a:ext>
            </a:extLst>
          </p:cNvPr>
          <p:cNvSpPr txBox="1"/>
          <p:nvPr/>
        </p:nvSpPr>
        <p:spPr>
          <a:xfrm>
            <a:off x="808410" y="8451341"/>
            <a:ext cx="6211458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kumimoji="1" lang="ja-JP" altLang="en-US" sz="1500" b="1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/>
              </a:rPr>
              <a:t>添乗員個別相談会のお申込み・お問い合わせは</a:t>
            </a:r>
            <a:endParaRPr kumimoji="1" lang="en-US" altLang="ja-JP" sz="1500" b="1">
              <a:solidFill>
                <a:srgbClr val="FF0000"/>
              </a:solidFill>
              <a:latin typeface="BIZ UDPゴシック" panose="020B0400000000000000" pitchFamily="50" charset="-128"/>
              <a:ea typeface="BIZ UDPゴシック"/>
            </a:endParaRPr>
          </a:p>
          <a:p>
            <a:pPr algn="ctr"/>
            <a:r>
              <a:rPr kumimoji="1" lang="ja-JP" altLang="en-US" sz="1500" b="1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/>
              </a:rPr>
              <a:t>店頭・お電話または店舗ホームページよりお申込みください。</a:t>
            </a:r>
            <a:endParaRPr lang="ja-JP" altLang="en-US" sz="1500" b="1">
              <a:solidFill>
                <a:srgbClr val="FF0000"/>
              </a:solidFill>
              <a:latin typeface="BIZ UDPゴシック" panose="020B0400000000000000" pitchFamily="50" charset="-128"/>
              <a:ea typeface="BIZ UDPゴシック"/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9CB58A7B-6BFF-62EA-2D85-0D76548A8E13}"/>
              </a:ext>
            </a:extLst>
          </p:cNvPr>
          <p:cNvSpPr/>
          <p:nvPr/>
        </p:nvSpPr>
        <p:spPr>
          <a:xfrm>
            <a:off x="3802563" y="5049238"/>
            <a:ext cx="1283721" cy="44309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rgbClr val="26247B">
                  <a:lumMod val="70000"/>
                  <a:lumOff val="30000"/>
                </a:srgbClr>
              </a:gs>
              <a:gs pos="0">
                <a:srgbClr val="26247B"/>
              </a:gs>
              <a:gs pos="99000">
                <a:srgbClr val="26247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500">
                <a:latin typeface="HGP創英角ｺﾞｼｯｸUB"/>
                <a:ea typeface="HGP創英角ｺﾞｼｯｸUB"/>
              </a:rPr>
              <a:t>第2部</a:t>
            </a:r>
            <a:endParaRPr lang="ja-JP">
              <a:ea typeface="ＭＳ Ｐゴシック"/>
              <a:cs typeface="Calibri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39C004D5-C4B2-37AB-5E10-2D7C473BC1EF}"/>
              </a:ext>
            </a:extLst>
          </p:cNvPr>
          <p:cNvSpPr/>
          <p:nvPr/>
        </p:nvSpPr>
        <p:spPr>
          <a:xfrm>
            <a:off x="1117134" y="5821080"/>
            <a:ext cx="1283721" cy="44309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rgbClr val="26247B">
                  <a:lumMod val="70000"/>
                  <a:lumOff val="30000"/>
                </a:srgbClr>
              </a:gs>
              <a:gs pos="0">
                <a:srgbClr val="26247B"/>
              </a:gs>
              <a:gs pos="99000">
                <a:srgbClr val="26247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500">
                <a:latin typeface="HGP創英角ｺﾞｼｯｸUB"/>
                <a:ea typeface="HGP創英角ｺﾞｼｯｸUB"/>
              </a:rPr>
              <a:t>第3部</a:t>
            </a:r>
            <a:endParaRPr lang="ja-JP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E941C14-5366-D99A-28D5-F5F96071DF5E}"/>
              </a:ext>
            </a:extLst>
          </p:cNvPr>
          <p:cNvSpPr txBox="1"/>
          <p:nvPr/>
        </p:nvSpPr>
        <p:spPr>
          <a:xfrm>
            <a:off x="5094996" y="4901070"/>
            <a:ext cx="136061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11:00～</a:t>
            </a:r>
            <a:endParaRPr lang="ja-JP" altLang="en-US" sz="2000" dirty="0"/>
          </a:p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　　11：50</a:t>
            </a:r>
            <a:endParaRPr lang="en-US" altLang="ja-JP" sz="2000" b="1" dirty="0">
              <a:solidFill>
                <a:srgbClr val="26247B"/>
              </a:solidFill>
              <a:ea typeface="BIZ UDPゴシック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97CB8AC-3AE7-E23D-C6A1-BB26FB0751D8}"/>
              </a:ext>
            </a:extLst>
          </p:cNvPr>
          <p:cNvSpPr txBox="1"/>
          <p:nvPr/>
        </p:nvSpPr>
        <p:spPr>
          <a:xfrm>
            <a:off x="2409544" y="5717447"/>
            <a:ext cx="147937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13:00～</a:t>
            </a:r>
            <a:endParaRPr lang="ja-JP" altLang="en-US" sz="2000" dirty="0"/>
          </a:p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　　13:50</a:t>
            </a:r>
            <a:endParaRPr lang="en-US" sz="2000" dirty="0"/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4A60E70D-86B7-6D64-761C-30E23FB16FF9}"/>
              </a:ext>
            </a:extLst>
          </p:cNvPr>
          <p:cNvSpPr/>
          <p:nvPr/>
        </p:nvSpPr>
        <p:spPr>
          <a:xfrm>
            <a:off x="3802563" y="5821081"/>
            <a:ext cx="1283721" cy="44309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rgbClr val="26247B">
                  <a:lumMod val="70000"/>
                  <a:lumOff val="30000"/>
                </a:srgbClr>
              </a:gs>
              <a:gs pos="0">
                <a:srgbClr val="26247B"/>
              </a:gs>
              <a:gs pos="99000">
                <a:srgbClr val="26247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500">
                <a:latin typeface="HGP創英角ｺﾞｼｯｸUB"/>
                <a:ea typeface="HGP創英角ｺﾞｼｯｸUB"/>
              </a:rPr>
              <a:t>第4部</a:t>
            </a:r>
            <a:endParaRPr lang="ja-JP"/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C0C81863-59EA-81CA-1CAF-3C61AF59DE93}"/>
              </a:ext>
            </a:extLst>
          </p:cNvPr>
          <p:cNvSpPr/>
          <p:nvPr/>
        </p:nvSpPr>
        <p:spPr>
          <a:xfrm>
            <a:off x="1117134" y="6607765"/>
            <a:ext cx="1268876" cy="44309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rgbClr val="26247B">
                  <a:lumMod val="70000"/>
                  <a:lumOff val="30000"/>
                </a:srgbClr>
              </a:gs>
              <a:gs pos="0">
                <a:srgbClr val="26247B"/>
              </a:gs>
              <a:gs pos="99000">
                <a:srgbClr val="26247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500">
                <a:latin typeface="HGP創英角ｺﾞｼｯｸUB"/>
                <a:ea typeface="HGP創英角ｺﾞｼｯｸUB"/>
              </a:rPr>
              <a:t>第5部</a:t>
            </a:r>
            <a:endParaRPr lang="ja-JP" dirty="0">
              <a:cs typeface="Calibri"/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DCAC4D35-9391-7565-8ACC-C9FF2AC73575}"/>
              </a:ext>
            </a:extLst>
          </p:cNvPr>
          <p:cNvSpPr/>
          <p:nvPr/>
        </p:nvSpPr>
        <p:spPr>
          <a:xfrm>
            <a:off x="3832360" y="6607766"/>
            <a:ext cx="1283721" cy="44309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rgbClr val="26247B">
                  <a:lumMod val="70000"/>
                  <a:lumOff val="30000"/>
                </a:srgbClr>
              </a:gs>
              <a:gs pos="0">
                <a:srgbClr val="26247B"/>
              </a:gs>
              <a:gs pos="99000">
                <a:srgbClr val="26247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500">
                <a:latin typeface="HGP創英角ｺﾞｼｯｸUB"/>
                <a:ea typeface="HGP創英角ｺﾞｼｯｸUB"/>
              </a:rPr>
              <a:t>第6部</a:t>
            </a:r>
            <a:endParaRPr lang="ja-JP"/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1D9EACCB-2870-133F-5EC7-3F99E94E4ADD}"/>
              </a:ext>
            </a:extLst>
          </p:cNvPr>
          <p:cNvSpPr/>
          <p:nvPr/>
        </p:nvSpPr>
        <p:spPr>
          <a:xfrm>
            <a:off x="1117258" y="7394451"/>
            <a:ext cx="1283721" cy="44309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rgbClr val="26247B">
                  <a:lumMod val="70000"/>
                  <a:lumOff val="30000"/>
                </a:srgbClr>
              </a:gs>
              <a:gs pos="0">
                <a:srgbClr val="26247B"/>
              </a:gs>
              <a:gs pos="99000">
                <a:srgbClr val="26247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500">
                <a:latin typeface="HGP創英角ｺﾞｼｯｸUB"/>
                <a:ea typeface="HGP創英角ｺﾞｼｯｸUB"/>
              </a:rPr>
              <a:t>第7部</a:t>
            </a:r>
            <a:endParaRPr lang="ja-JP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82395D0-FD72-2A36-2D5C-70D06A7A2795}"/>
              </a:ext>
            </a:extLst>
          </p:cNvPr>
          <p:cNvSpPr txBox="1"/>
          <p:nvPr/>
        </p:nvSpPr>
        <p:spPr>
          <a:xfrm>
            <a:off x="5185118" y="5658074"/>
            <a:ext cx="147937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14:00～</a:t>
            </a:r>
            <a:endParaRPr lang="ja-JP" altLang="en-US" sz="2000" dirty="0"/>
          </a:p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　　14:50</a:t>
            </a:r>
            <a:endParaRPr lang="en-US" sz="2000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D692BB1-D7B5-354E-E64D-11B514A847D8}"/>
              </a:ext>
            </a:extLst>
          </p:cNvPr>
          <p:cNvSpPr txBox="1"/>
          <p:nvPr/>
        </p:nvSpPr>
        <p:spPr>
          <a:xfrm>
            <a:off x="2440342" y="6504132"/>
            <a:ext cx="147937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15:00～</a:t>
            </a:r>
            <a:endParaRPr lang="ja-JP" altLang="en-US" sz="2000" dirty="0"/>
          </a:p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　　15:50</a:t>
            </a:r>
            <a:endParaRPr lang="en-US" sz="2000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E1CCB3F-D71C-7697-AFE6-44D9B805C200}"/>
              </a:ext>
            </a:extLst>
          </p:cNvPr>
          <p:cNvSpPr txBox="1"/>
          <p:nvPr/>
        </p:nvSpPr>
        <p:spPr>
          <a:xfrm>
            <a:off x="5184056" y="6489290"/>
            <a:ext cx="147937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16:00～</a:t>
            </a:r>
            <a:endParaRPr lang="ja-JP" altLang="en-US" sz="2000" dirty="0"/>
          </a:p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　　16:50</a:t>
            </a:r>
            <a:endParaRPr lang="en-US" sz="2000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E829AE1-BAFE-8E87-C937-8F43E7052389}"/>
              </a:ext>
            </a:extLst>
          </p:cNvPr>
          <p:cNvSpPr txBox="1"/>
          <p:nvPr/>
        </p:nvSpPr>
        <p:spPr>
          <a:xfrm>
            <a:off x="2440466" y="7350191"/>
            <a:ext cx="147937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17:00～</a:t>
            </a:r>
            <a:endParaRPr lang="ja-JP" altLang="en-US" sz="2000" dirty="0"/>
          </a:p>
          <a:p>
            <a:r>
              <a:rPr lang="en-US" altLang="ja-JP" sz="2000" b="1" dirty="0">
                <a:solidFill>
                  <a:srgbClr val="26247B"/>
                </a:solidFill>
                <a:latin typeface="BIZ UDPゴシック" panose="020B0400000000000000" pitchFamily="50" charset="-128"/>
                <a:ea typeface="BIZ UDPゴシック"/>
              </a:rPr>
              <a:t>　　17:50</a:t>
            </a:r>
            <a:endParaRPr lang="en-US" sz="2000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F8ED831-8414-EA63-89E5-6FC3A21839B2}"/>
              </a:ext>
            </a:extLst>
          </p:cNvPr>
          <p:cNvSpPr txBox="1"/>
          <p:nvPr/>
        </p:nvSpPr>
        <p:spPr>
          <a:xfrm>
            <a:off x="5379260" y="7617307"/>
            <a:ext cx="3156946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ja-JP" sz="1400" b="1" dirty="0">
                <a:solidFill>
                  <a:schemeClr val="tx1"/>
                </a:solidFill>
                <a:ea typeface="BIZ UDPゴシック"/>
              </a:rPr>
              <a:t>←</a:t>
            </a:r>
            <a:r>
              <a:rPr lang="en-US" altLang="ja-JP" sz="1400" b="1" dirty="0" err="1">
                <a:solidFill>
                  <a:schemeClr val="tx1"/>
                </a:solidFill>
                <a:ea typeface="BIZ UDPゴシック"/>
              </a:rPr>
              <a:t>ご予約はこちらから</a:t>
            </a:r>
            <a:endParaRPr lang="en-US" altLang="ja-JP" sz="1400" dirty="0">
              <a:solidFill>
                <a:schemeClr val="tx1"/>
              </a:solidFill>
              <a:ea typeface="BIZ UDPゴシック"/>
            </a:endParaRPr>
          </a:p>
        </p:txBody>
      </p:sp>
      <p:pic>
        <p:nvPicPr>
          <p:cNvPr id="10" name="図 9" descr="QR コード&#10;&#10;AI 生成コンテンツは間違っている可能性があります。">
            <a:extLst>
              <a:ext uri="{FF2B5EF4-FFF2-40B4-BE49-F238E27FC236}">
                <a16:creationId xmlns:a16="http://schemas.microsoft.com/office/drawing/2014/main" id="{2F49C0B3-7570-07EA-479E-227ACA0FD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0098" y="7222229"/>
            <a:ext cx="1045146" cy="111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18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5d3d0a-db68-46de-9314-871a3b4d1731">
      <Terms xmlns="http://schemas.microsoft.com/office/infopath/2007/PartnerControls"/>
    </lcf76f155ced4ddcb4097134ff3c332f>
    <TaxCatchAll xmlns="31886854-4a31-49e1-8b1e-851adae6872e" xsi:nil="true"/>
    <_x7ba1__x7406__x500b__x6240_ xmlns="7d5d3d0a-db68-46de-9314-871a3b4d1731" xsi:nil="true"/>
    <_xff11__x6708__x767b__x9332__x6e08_ xmlns="7d5d3d0a-db68-46de-9314-871a3b4d1731" xsi:nil="true"/>
    <_x65bd__x8a2d__x540d_ xmlns="7d5d3d0a-db68-46de-9314-871a3b4d1731" xsi:nil="true"/>
    <_x9069__x683c__x5bfe__x5fdc_ xmlns="7d5d3d0a-db68-46de-9314-871a3b4d1731">true</_x9069__x683c__x5bfe__x5fdc_>
    <_x30a8__x30ea__x30a2_ xmlns="7d5d3d0a-db68-46de-9314-871a3b4d1731" xsi:nil="true"/>
    <_x7de0__x7d50__x65e5_ xmlns="7d5d3d0a-db68-46de-9314-871a3b4d1731" xsi:nil="true"/>
    <_x7a2e__x5225_ xmlns="7d5d3d0a-db68-46de-9314-871a3b4d1731" xsi:nil="true"/>
    <_x65b9__x9762_ xmlns="7d5d3d0a-db68-46de-9314-871a3b4d1731" xsi:nil="true"/>
    <_Flow_SignoffStatus xmlns="7d5d3d0a-db68-46de-9314-871a3b4d1731" xsi:nil="true"/>
    <_x62c5__x5f53__x8005_ xmlns="7d5d3d0a-db68-46de-9314-871a3b4d1731" xsi:nil="true"/>
    <_x30b5__x30a4__x30ba_ xmlns="7d5d3d0a-db68-46de-9314-871a3b4d1731" xsi:nil="true"/>
    <YYYYMMDD xmlns="7d5d3d0a-db68-46de-9314-871a3b4d1731" xsi:nil="true"/>
    <_x4e8b__x524d__x544a__x77e5__x7528__x30dd__x30b9__x30bf__x30fc_ xmlns="7d5d3d0a-db68-46de-9314-871a3b4d1731" xsi:nil="true"/>
    <_x78ba__x8a8d_ xmlns="7d5d3d0a-db68-46de-9314-871a3b4d1731">true</_x78ba__x8a8d_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DA8AED7E6333540AEF958C9786F8689" ma:contentTypeVersion="" ma:contentTypeDescription="新しいドキュメントを作成します。" ma:contentTypeScope="" ma:versionID="bece17433df464ff41ef64b0b0d16c3f">
  <xsd:schema xmlns:xsd="http://www.w3.org/2001/XMLSchema" xmlns:xs="http://www.w3.org/2001/XMLSchema" xmlns:p="http://schemas.microsoft.com/office/2006/metadata/properties" xmlns:ns2="7d5d3d0a-db68-46de-9314-871a3b4d1731" xmlns:ns3="7c7285ff-ff3d-4b27-8aa3-7cfba6e0e173" xmlns:ns4="31886854-4a31-49e1-8b1e-851adae6872e" targetNamespace="http://schemas.microsoft.com/office/2006/metadata/properties" ma:root="true" ma:fieldsID="7dfe222cc558faae214ce963cfd8db9c" ns2:_="" ns3:_="" ns4:_="">
    <xsd:import namespace="7d5d3d0a-db68-46de-9314-871a3b4d1731"/>
    <xsd:import namespace="7c7285ff-ff3d-4b27-8aa3-7cfba6e0e173"/>
    <xsd:import namespace="31886854-4a31-49e1-8b1e-851adae687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_x65bd__x8a2d__x540d_" minOccurs="0"/>
                <xsd:element ref="ns2:_x30a8__x30ea__x30a2_" minOccurs="0"/>
                <xsd:element ref="ns2:_x7a2e__x5225_" minOccurs="0"/>
                <xsd:element ref="ns2:_x7ba1__x7406__x500b__x6240_" minOccurs="0"/>
                <xsd:element ref="ns2:_x62c5__x5f53__x8005_" minOccurs="0"/>
                <xsd:element ref="ns2:_x7de0__x7d50__x65e5_" minOccurs="0"/>
                <xsd:element ref="ns2:_x30b5__x30a4__x30ba_" minOccurs="0"/>
                <xsd:element ref="ns2:_x65b9__x9762_" minOccurs="0"/>
                <xsd:element ref="ns2:_Flow_SignoffStatus" minOccurs="0"/>
                <xsd:element ref="ns2:MediaServiceSearchProperties" minOccurs="0"/>
                <xsd:element ref="ns2:_xff11__x6708__x767b__x9332__x6e08_" minOccurs="0"/>
                <xsd:element ref="ns2:_x9069__x683c__x5bfe__x5fdc_" minOccurs="0"/>
                <xsd:element ref="ns2:YYYYMMDD" minOccurs="0"/>
                <xsd:element ref="ns2:_x4e8b__x524d__x544a__x77e5__x7528__x30dd__x30b9__x30bf__x30fc_" minOccurs="0"/>
                <xsd:element ref="ns2:_x78ba__x8a8d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5d3d0a-db68-46de-9314-871a3b4d17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8c8fdf5-0e4d-4d1b-afea-4d142c4803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x65bd__x8a2d__x540d_" ma:index="22" nillable="true" ma:displayName="施設名" ma:format="Dropdown" ma:internalName="_x65bd__x8a2d__x540d_">
      <xsd:simpleType>
        <xsd:restriction base="dms:Text">
          <xsd:maxLength value="255"/>
        </xsd:restriction>
      </xsd:simpleType>
    </xsd:element>
    <xsd:element name="_x30a8__x30ea__x30a2_" ma:index="23" nillable="true" ma:displayName="エリア" ma:format="Dropdown" ma:internalName="_x30a8__x30ea__x30a2_">
      <xsd:simpleType>
        <xsd:restriction base="dms:Text">
          <xsd:maxLength value="255"/>
        </xsd:restriction>
      </xsd:simpleType>
    </xsd:element>
    <xsd:element name="_x7a2e__x5225_" ma:index="24" nillable="true" ma:displayName="種別" ma:format="Dropdown" ma:internalName="_x7a2e__x5225_">
      <xsd:simpleType>
        <xsd:restriction base="dms:Text">
          <xsd:maxLength value="255"/>
        </xsd:restriction>
      </xsd:simpleType>
    </xsd:element>
    <xsd:element name="_x7ba1__x7406__x500b__x6240_" ma:index="25" nillable="true" ma:displayName="管理個所" ma:format="Dropdown" ma:internalName="_x7ba1__x7406__x500b__x6240_">
      <xsd:simpleType>
        <xsd:restriction base="dms:Text">
          <xsd:maxLength value="255"/>
        </xsd:restriction>
      </xsd:simpleType>
    </xsd:element>
    <xsd:element name="_x62c5__x5f53__x8005_" ma:index="26" nillable="true" ma:displayName="担当者" ma:format="Dropdown" ma:internalName="_x62c5__x5f53__x8005_">
      <xsd:simpleType>
        <xsd:restriction base="dms:Text">
          <xsd:maxLength value="255"/>
        </xsd:restriction>
      </xsd:simpleType>
    </xsd:element>
    <xsd:element name="_x7de0__x7d50__x65e5_" ma:index="27" nillable="true" ma:displayName="締結日" ma:format="Dropdown" ma:internalName="_x7de0__x7d50__x65e5_">
      <xsd:simpleType>
        <xsd:restriction base="dms:Text">
          <xsd:maxLength value="255"/>
        </xsd:restriction>
      </xsd:simpleType>
    </xsd:element>
    <xsd:element name="_x30b5__x30a4__x30ba_" ma:index="28" nillable="true" ma:displayName="サイズ" ma:format="Dropdown" ma:internalName="_x30b5__x30a4__x30ba_" ma:percentage="FALSE">
      <xsd:simpleType>
        <xsd:restriction base="dms:Number"/>
      </xsd:simpleType>
    </xsd:element>
    <xsd:element name="_x65b9__x9762_" ma:index="29" nillable="true" ma:displayName="方面" ma:format="Dropdown" ma:internalName="_x65b9__x9762_">
      <xsd:simpleType>
        <xsd:restriction base="dms:Text">
          <xsd:maxLength value="255"/>
        </xsd:restriction>
      </xsd:simpleType>
    </xsd:element>
    <xsd:element name="_Flow_SignoffStatus" ma:index="30" nillable="true" ma:displayName="承認の状態" ma:internalName="_x627f__x8a8d__x306e__x72b6__x614b_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xff11__x6708__x767b__x9332__x6e08_" ma:index="32" nillable="true" ma:displayName="検索番号" ma:description="適格で検索する番号を記載" ma:format="Dropdown" ma:internalName="_xff11__x6708__x767b__x9332__x6e08_">
      <xsd:simpleType>
        <xsd:union memberTypes="dms:Text">
          <xsd:simpleType>
            <xsd:restriction base="dms:Choice">
              <xsd:enumeration value="完"/>
            </xsd:restriction>
          </xsd:simpleType>
        </xsd:union>
      </xsd:simpleType>
    </xsd:element>
    <xsd:element name="_x9069__x683c__x5bfe__x5fdc_" ma:index="33" nillable="true" ma:displayName="適格対応" ma:default="1" ma:format="Dropdown" ma:internalName="_x9069__x683c__x5bfe__x5fdc_">
      <xsd:simpleType>
        <xsd:restriction base="dms:Boolean"/>
      </xsd:simpleType>
    </xsd:element>
    <xsd:element name="YYYYMMDD" ma:index="34" nillable="true" ma:displayName="YYYYMMDD" ma:format="DateOnly" ma:internalName="YYYYMMDD">
      <xsd:simpleType>
        <xsd:restriction base="dms:DateTime"/>
      </xsd:simpleType>
    </xsd:element>
    <xsd:element name="_x4e8b__x524d__x544a__x77e5__x7528__x30dd__x30b9__x30bf__x30fc_" ma:index="35" nillable="true" ma:displayName="事前告知用ポスター" ma:format="Dropdown" ma:internalName="_x4e8b__x524d__x544a__x77e5__x7528__x30dd__x30b9__x30bf__x30fc_">
      <xsd:simpleType>
        <xsd:restriction base="dms:Text">
          <xsd:maxLength value="255"/>
        </xsd:restriction>
      </xsd:simpleType>
    </xsd:element>
    <xsd:element name="_x78ba__x8a8d_" ma:index="36" nillable="true" ma:displayName="確認" ma:default="1" ma:format="Dropdown" ma:internalName="_x78ba__x8a8d_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7285ff-ff3d-4b27-8aa3-7cfba6e0e17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886854-4a31-49e1-8b1e-851adae6872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88E4E75-CFB2-4E5E-9AFB-DDB7913514D9}" ma:internalName="TaxCatchAll" ma:showField="CatchAllData" ma:web="{7c7285ff-ff3d-4b27-8aa3-7cfba6e0e173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A43A78-D2D4-476C-9358-993150094823}">
  <ds:schemaRefs>
    <ds:schemaRef ds:uri="http://purl.org/dc/elements/1.1/"/>
    <ds:schemaRef ds:uri="http://purl.org/dc/dcmitype/"/>
    <ds:schemaRef ds:uri="http://schemas.microsoft.com/office/2006/documentManagement/types"/>
    <ds:schemaRef ds:uri="31886854-4a31-49e1-8b1e-851adae6872e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7d5d3d0a-db68-46de-9314-871a3b4d1731"/>
    <ds:schemaRef ds:uri="http://schemas.microsoft.com/office/infopath/2007/PartnerControls"/>
    <ds:schemaRef ds:uri="7c7285ff-ff3d-4b27-8aa3-7cfba6e0e17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F3DF463-F81F-485A-8C31-E380F32E37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ECC09D-A53F-4E4F-8A39-A69F73591B12}">
  <ds:schemaRefs>
    <ds:schemaRef ds:uri="31886854-4a31-49e1-8b1e-851adae6872e"/>
    <ds:schemaRef ds:uri="7c7285ff-ff3d-4b27-8aa3-7cfba6e0e173"/>
    <ds:schemaRef ds:uri="7d5d3d0a-db68-46de-9314-871a3b4d17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1200</TotalTime>
  <Words>400</Words>
  <Application>Microsoft Office PowerPoint</Application>
  <PresentationFormat>ユーザー設定</PresentationFormat>
  <Paragraphs>68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_販促技チラシ（ブルー_0130</dc:title>
  <dc:creator>J50143001</dc:creator>
  <cp:lastModifiedBy>中山 優子(JTB)</cp:lastModifiedBy>
  <cp:revision>842</cp:revision>
  <cp:lastPrinted>2025-06-03T01:49:13Z</cp:lastPrinted>
  <dcterms:created xsi:type="dcterms:W3CDTF">2024-02-23T04:40:57Z</dcterms:created>
  <dcterms:modified xsi:type="dcterms:W3CDTF">2026-10-10T11:42:22Z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2024-02-07T00:00:00Z</vt:filetime>
  </property>
  <property fmtid="{D5CDD505-2E9C-101B-9397-08002B2CF9AE}" pid="3" name="Creator">
    <vt:lpwstr>Adobe Illustrator 26.5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2024-02-23T00:00:00Z</vt:filetime>
  </property>
  <property fmtid="{D5CDD505-2E9C-101B-9397-08002B2CF9AE}" pid="6" name="Producer">
    <vt:lpwstr>Adobe PDF library 16.07</vt:lpwstr>
  </property>
  <property fmtid="{D5CDD505-2E9C-101B-9397-08002B2CF9AE}" pid="7" name="ContentTypeId">
    <vt:lpwstr>0x0101006DA8AED7E6333540AEF958C9786F8689</vt:lpwstr>
  </property>
</Properties>
</file>