
<file path=[Content_Types].xml><?xml version="1.0" encoding="utf-8"?>
<Types xmlns="http://schemas.openxmlformats.org/package/2006/content-types">
  <Default Extension="gif" ContentType="image/gi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8A560-AAA1-46C3-8169-0A1B587CB173}" v="21" dt="2025-04-22T03:04:02.684"/>
    <p1510:client id="{D369E238-DBDE-49F4-908A-6853754973AB}" v="23" dt="2025-04-22T04:39:35.87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6" d="100"/>
          <a:sy n="66" d="100"/>
        </p:scale>
        <p:origin x="2261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齋藤 菜摘(JTB)" userId="z7FN0yfRnxowBZopIoAdSeT80XLrXAaWdbfJwc8nuiY=" providerId="None" clId="Web-{4DE8A560-AAA1-46C3-8169-0A1B587CB173}"/>
    <pc:docChg chg="modSld">
      <pc:chgData name="齋藤 菜摘(JTB)" userId="z7FN0yfRnxowBZopIoAdSeT80XLrXAaWdbfJwc8nuiY=" providerId="None" clId="Web-{4DE8A560-AAA1-46C3-8169-0A1B587CB173}" dt="2025-04-22T03:04:02.684" v="19" actId="1076"/>
      <pc:docMkLst>
        <pc:docMk/>
      </pc:docMkLst>
      <pc:sldChg chg="modSp">
        <pc:chgData name="齋藤 菜摘(JTB)" userId="z7FN0yfRnxowBZopIoAdSeT80XLrXAaWdbfJwc8nuiY=" providerId="None" clId="Web-{4DE8A560-AAA1-46C3-8169-0A1B587CB173}" dt="2025-04-22T03:04:02.684" v="19" actId="1076"/>
        <pc:sldMkLst>
          <pc:docMk/>
          <pc:sldMk cId="0" sldId="256"/>
        </pc:sldMkLst>
        <pc:spChg chg="mod">
          <ac:chgData name="齋藤 菜摘(JTB)" userId="z7FN0yfRnxowBZopIoAdSeT80XLrXAaWdbfJwc8nuiY=" providerId="None" clId="Web-{4DE8A560-AAA1-46C3-8169-0A1B587CB173}" dt="2025-04-22T03:02:12.417" v="11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齋藤 菜摘(JTB)" userId="z7FN0yfRnxowBZopIoAdSeT80XLrXAaWdbfJwc8nuiY=" providerId="None" clId="Web-{4DE8A560-AAA1-46C3-8169-0A1B587CB173}" dt="2025-04-22T03:04:02.684" v="19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齋藤 菜摘(JTB)" userId="z7FN0yfRnxowBZopIoAdSeT80XLrXAaWdbfJwc8nuiY=" providerId="None" clId="Web-{4DE8A560-AAA1-46C3-8169-0A1B587CB173}" dt="2025-04-22T03:03:51.230" v="17" actId="1076"/>
          <ac:spMkLst>
            <pc:docMk/>
            <pc:sldMk cId="0" sldId="256"/>
            <ac:spMk id="27" creationId="{00000000-0000-0000-0000-000000000000}"/>
          </ac:spMkLst>
        </pc:spChg>
        <pc:spChg chg="mod">
          <ac:chgData name="齋藤 菜摘(JTB)" userId="z7FN0yfRnxowBZopIoAdSeT80XLrXAaWdbfJwc8nuiY=" providerId="None" clId="Web-{4DE8A560-AAA1-46C3-8169-0A1B587CB173}" dt="2025-04-22T03:01:36.369" v="4" actId="1076"/>
          <ac:spMkLst>
            <pc:docMk/>
            <pc:sldMk cId="0" sldId="256"/>
            <ac:spMk id="39" creationId="{00000000-0000-0000-0000-000000000000}"/>
          </ac:spMkLst>
        </pc:spChg>
        <pc:spChg chg="mod">
          <ac:chgData name="齋藤 菜摘(JTB)" userId="z7FN0yfRnxowBZopIoAdSeT80XLrXAaWdbfJwc8nuiY=" providerId="None" clId="Web-{4DE8A560-AAA1-46C3-8169-0A1B587CB173}" dt="2025-04-22T03:01:42.276" v="6" actId="1076"/>
          <ac:spMkLst>
            <pc:docMk/>
            <pc:sldMk cId="0" sldId="256"/>
            <ac:spMk id="41" creationId="{00000000-0000-0000-0000-000000000000}"/>
          </ac:spMkLst>
        </pc:spChg>
        <pc:picChg chg="mod">
          <ac:chgData name="齋藤 菜摘(JTB)" userId="z7FN0yfRnxowBZopIoAdSeT80XLrXAaWdbfJwc8nuiY=" providerId="None" clId="Web-{4DE8A560-AAA1-46C3-8169-0A1B587CB173}" dt="2025-04-22T03:04:00.277" v="18" actId="1076"/>
          <ac:picMkLst>
            <pc:docMk/>
            <pc:sldMk cId="0" sldId="256"/>
            <ac:picMk id="6" creationId="{00000000-0000-0000-0000-000000000000}"/>
          </ac:picMkLst>
        </pc:picChg>
        <pc:picChg chg="mod">
          <ac:chgData name="齋藤 菜摘(JTB)" userId="z7FN0yfRnxowBZopIoAdSeT80XLrXAaWdbfJwc8nuiY=" providerId="None" clId="Web-{4DE8A560-AAA1-46C3-8169-0A1B587CB173}" dt="2025-04-22T03:02:09.338" v="10" actId="1076"/>
          <ac:picMkLst>
            <pc:docMk/>
            <pc:sldMk cId="0" sldId="256"/>
            <ac:picMk id="16" creationId="{00000000-0000-0000-0000-000000000000}"/>
          </ac:picMkLst>
        </pc:picChg>
        <pc:picChg chg="mod">
          <ac:chgData name="齋藤 菜摘(JTB)" userId="z7FN0yfRnxowBZopIoAdSeT80XLrXAaWdbfJwc8nuiY=" providerId="None" clId="Web-{4DE8A560-AAA1-46C3-8169-0A1B587CB173}" dt="2025-04-22T03:01:49.354" v="8" actId="1076"/>
          <ac:picMkLst>
            <pc:docMk/>
            <pc:sldMk cId="0" sldId="256"/>
            <ac:picMk id="35" creationId="{00000000-0000-0000-0000-000000000000}"/>
          </ac:picMkLst>
        </pc:picChg>
        <pc:picChg chg="mod">
          <ac:chgData name="齋藤 菜摘(JTB)" userId="z7FN0yfRnxowBZopIoAdSeT80XLrXAaWdbfJwc8nuiY=" providerId="None" clId="Web-{4DE8A560-AAA1-46C3-8169-0A1B587CB173}" dt="2025-04-22T03:01:28.635" v="2" actId="1076"/>
          <ac:picMkLst>
            <pc:docMk/>
            <pc:sldMk cId="0" sldId="256"/>
            <ac:picMk id="36" creationId="{00000000-0000-0000-0000-000000000000}"/>
          </ac:picMkLst>
        </pc:picChg>
        <pc:picChg chg="mod">
          <ac:chgData name="齋藤 菜摘(JTB)" userId="z7FN0yfRnxowBZopIoAdSeT80XLrXAaWdbfJwc8nuiY=" providerId="None" clId="Web-{4DE8A560-AAA1-46C3-8169-0A1B587CB173}" dt="2025-04-22T03:01:39.119" v="5" actId="1076"/>
          <ac:picMkLst>
            <pc:docMk/>
            <pc:sldMk cId="0" sldId="256"/>
            <ac:picMk id="42" creationId="{00000000-0000-0000-0000-000000000000}"/>
          </ac:picMkLst>
        </pc:picChg>
        <pc:picChg chg="mod">
          <ac:chgData name="齋藤 菜摘(JTB)" userId="z7FN0yfRnxowBZopIoAdSeT80XLrXAaWdbfJwc8nuiY=" providerId="None" clId="Web-{4DE8A560-AAA1-46C3-8169-0A1B587CB173}" dt="2025-04-22T03:01:31.025" v="3" actId="1076"/>
          <ac:picMkLst>
            <pc:docMk/>
            <pc:sldMk cId="0" sldId="256"/>
            <ac:picMk id="1048" creationId="{00000000-0000-0000-0000-000000000000}"/>
          </ac:picMkLst>
        </pc:picChg>
        <pc:picChg chg="mod">
          <ac:chgData name="齋藤 菜摘(JTB)" userId="z7FN0yfRnxowBZopIoAdSeT80XLrXAaWdbfJwc8nuiY=" providerId="None" clId="Web-{4DE8A560-AAA1-46C3-8169-0A1B587CB173}" dt="2025-04-22T03:01:45.198" v="7" actId="1076"/>
          <ac:picMkLst>
            <pc:docMk/>
            <pc:sldMk cId="0" sldId="256"/>
            <ac:picMk id="1050" creationId="{00000000-0000-0000-0000-000000000000}"/>
          </ac:picMkLst>
        </pc:picChg>
      </pc:sldChg>
    </pc:docChg>
  </pc:docChgLst>
  <pc:docChgLst>
    <pc:chgData name="齋藤 菜摘(JTB)" userId="z7FN0yfRnxowBZopIoAdSeT80XLrXAaWdbfJwc8nuiY=" providerId="None" clId="Web-{D369E238-DBDE-49F4-908A-6853754973AB}"/>
    <pc:docChg chg="modSld">
      <pc:chgData name="齋藤 菜摘(JTB)" userId="z7FN0yfRnxowBZopIoAdSeT80XLrXAaWdbfJwc8nuiY=" providerId="None" clId="Web-{D369E238-DBDE-49F4-908A-6853754973AB}" dt="2025-04-22T04:39:35.874" v="15" actId="14100"/>
      <pc:docMkLst>
        <pc:docMk/>
      </pc:docMkLst>
      <pc:sldChg chg="modSp">
        <pc:chgData name="齋藤 菜摘(JTB)" userId="z7FN0yfRnxowBZopIoAdSeT80XLrXAaWdbfJwc8nuiY=" providerId="None" clId="Web-{D369E238-DBDE-49F4-908A-6853754973AB}" dt="2025-04-22T04:39:35.874" v="15" actId="14100"/>
        <pc:sldMkLst>
          <pc:docMk/>
          <pc:sldMk cId="0" sldId="256"/>
        </pc:sldMkLst>
        <pc:spChg chg="mod">
          <ac:chgData name="齋藤 菜摘(JTB)" userId="z7FN0yfRnxowBZopIoAdSeT80XLrXAaWdbfJwc8nuiY=" providerId="None" clId="Web-{D369E238-DBDE-49F4-908A-6853754973AB}" dt="2025-04-22T04:36:57.681" v="10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齋藤 菜摘(JTB)" userId="z7FN0yfRnxowBZopIoAdSeT80XLrXAaWdbfJwc8nuiY=" providerId="None" clId="Web-{D369E238-DBDE-49F4-908A-6853754973AB}" dt="2025-04-22T04:39:35.874" v="15" actId="14100"/>
          <ac:spMkLst>
            <pc:docMk/>
            <pc:sldMk cId="0" sldId="256"/>
            <ac:spMk id="41" creationId="{00000000-0000-0000-0000-000000000000}"/>
          </ac:spMkLst>
        </pc:spChg>
        <pc:picChg chg="mod">
          <ac:chgData name="齋藤 菜摘(JTB)" userId="z7FN0yfRnxowBZopIoAdSeT80XLrXAaWdbfJwc8nuiY=" providerId="None" clId="Web-{D369E238-DBDE-49F4-908A-6853754973AB}" dt="2025-04-22T04:37:09.900" v="13" actId="14100"/>
          <ac:picMkLst>
            <pc:docMk/>
            <pc:sldMk cId="0" sldId="256"/>
            <ac:picMk id="16" creationId="{00000000-0000-0000-0000-000000000000}"/>
          </ac:picMkLst>
        </pc:picChg>
      </pc:sldChg>
    </pc:docChg>
  </pc:docChgLst>
  <pc:docChgLst>
    <pc:chgData clId="Web-{4DE8A560-AAA1-46C3-8169-0A1B587CB173}"/>
    <pc:docChg chg="modSld">
      <pc:chgData name="" userId="" providerId="" clId="Web-{4DE8A560-AAA1-46C3-8169-0A1B587CB173}" dt="2025-04-22T03:01:01.791" v="0" actId="14100"/>
      <pc:docMkLst>
        <pc:docMk/>
      </pc:docMkLst>
      <pc:sldChg chg="modSp">
        <pc:chgData name="" userId="" providerId="" clId="Web-{4DE8A560-AAA1-46C3-8169-0A1B587CB173}" dt="2025-04-22T03:01:01.791" v="0" actId="14100"/>
        <pc:sldMkLst>
          <pc:docMk/>
          <pc:sldMk cId="0" sldId="256"/>
        </pc:sldMkLst>
        <pc:spChg chg="mod">
          <ac:chgData name="" userId="" providerId="" clId="Web-{4DE8A560-AAA1-46C3-8169-0A1B587CB173}" dt="2025-04-22T03:01:01.791" v="0" actId="14100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clId="Web-{D369E238-DBDE-49F4-908A-6853754973AB}"/>
    <pc:docChg chg="modSld">
      <pc:chgData name="" userId="" providerId="" clId="Web-{D369E238-DBDE-49F4-908A-6853754973AB}" dt="2025-04-22T04:36:16.414" v="0" actId="14100"/>
      <pc:docMkLst>
        <pc:docMk/>
      </pc:docMkLst>
      <pc:sldChg chg="modSp">
        <pc:chgData name="" userId="" providerId="" clId="Web-{D369E238-DBDE-49F4-908A-6853754973AB}" dt="2025-04-22T04:36:16.414" v="0" actId="14100"/>
        <pc:sldMkLst>
          <pc:docMk/>
          <pc:sldMk cId="0" sldId="256"/>
        </pc:sldMkLst>
        <pc:spChg chg="mod">
          <ac:chgData name="" userId="" providerId="" clId="Web-{D369E238-DBDE-49F4-908A-6853754973AB}" dt="2025-04-22T04:36:16.414" v="0" actId="14100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8964003"/>
            <a:ext cx="7559992" cy="172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7559992" cy="354437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12"/>
            <a:ext cx="7559992" cy="354440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7559992" cy="896400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0" y="3544417"/>
            <a:ext cx="7560309" cy="5418455"/>
          </a:xfrm>
          <a:custGeom>
            <a:avLst/>
            <a:gdLst/>
            <a:ahLst/>
            <a:cxnLst/>
            <a:rect l="l" t="t" r="r" b="b"/>
            <a:pathLst>
              <a:path w="7560309" h="5418455">
                <a:moveTo>
                  <a:pt x="0" y="0"/>
                </a:moveTo>
                <a:lnTo>
                  <a:pt x="7560005" y="0"/>
                </a:lnTo>
                <a:lnTo>
                  <a:pt x="7560005" y="5417997"/>
                </a:lnTo>
                <a:lnTo>
                  <a:pt x="0" y="5417997"/>
                </a:lnTo>
                <a:lnTo>
                  <a:pt x="0" y="0"/>
                </a:lnTo>
                <a:close/>
              </a:path>
            </a:pathLst>
          </a:custGeom>
          <a:solidFill>
            <a:srgbClr val="FAA633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836" y="1033802"/>
            <a:ext cx="6679565" cy="2197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002" y="5356019"/>
            <a:ext cx="3496174" cy="1924953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6183300" y="565118"/>
            <a:ext cx="945515" cy="560070"/>
          </a:xfrm>
          <a:custGeom>
            <a:avLst/>
            <a:gdLst/>
            <a:ahLst/>
            <a:cxnLst/>
            <a:rect l="l" t="t" r="r" b="b"/>
            <a:pathLst>
              <a:path w="945515" h="560069">
                <a:moveTo>
                  <a:pt x="346468" y="116839"/>
                </a:moveTo>
                <a:lnTo>
                  <a:pt x="282659" y="147888"/>
                </a:lnTo>
                <a:lnTo>
                  <a:pt x="230606" y="174422"/>
                </a:lnTo>
                <a:lnTo>
                  <a:pt x="187350" y="198539"/>
                </a:lnTo>
                <a:lnTo>
                  <a:pt x="159689" y="308851"/>
                </a:lnTo>
                <a:lnTo>
                  <a:pt x="144304" y="350200"/>
                </a:lnTo>
                <a:lnTo>
                  <a:pt x="118789" y="386626"/>
                </a:lnTo>
                <a:lnTo>
                  <a:pt x="82301" y="412992"/>
                </a:lnTo>
                <a:lnTo>
                  <a:pt x="33997" y="424167"/>
                </a:lnTo>
                <a:lnTo>
                  <a:pt x="0" y="559663"/>
                </a:lnTo>
                <a:lnTo>
                  <a:pt x="46434" y="553880"/>
                </a:lnTo>
                <a:lnTo>
                  <a:pt x="122681" y="532714"/>
                </a:lnTo>
                <a:lnTo>
                  <a:pt x="169331" y="509011"/>
                </a:lnTo>
                <a:lnTo>
                  <a:pt x="210374" y="478570"/>
                </a:lnTo>
                <a:lnTo>
                  <a:pt x="244813" y="440925"/>
                </a:lnTo>
                <a:lnTo>
                  <a:pt x="271647" y="395608"/>
                </a:lnTo>
                <a:lnTo>
                  <a:pt x="289877" y="342150"/>
                </a:lnTo>
                <a:lnTo>
                  <a:pt x="346468" y="116839"/>
                </a:lnTo>
                <a:close/>
              </a:path>
              <a:path w="945515" h="560069">
                <a:moveTo>
                  <a:pt x="559190" y="200990"/>
                </a:moveTo>
                <a:lnTo>
                  <a:pt x="431876" y="200990"/>
                </a:lnTo>
                <a:lnTo>
                  <a:pt x="364083" y="471284"/>
                </a:lnTo>
                <a:lnTo>
                  <a:pt x="491312" y="471284"/>
                </a:lnTo>
                <a:lnTo>
                  <a:pt x="559190" y="200990"/>
                </a:lnTo>
                <a:close/>
              </a:path>
              <a:path w="945515" h="560069">
                <a:moveTo>
                  <a:pt x="786681" y="110072"/>
                </a:moveTo>
                <a:lnTo>
                  <a:pt x="653516" y="155981"/>
                </a:lnTo>
                <a:lnTo>
                  <a:pt x="574268" y="471284"/>
                </a:lnTo>
                <a:lnTo>
                  <a:pt x="740879" y="471284"/>
                </a:lnTo>
                <a:lnTo>
                  <a:pt x="789293" y="466687"/>
                </a:lnTo>
                <a:lnTo>
                  <a:pt x="839585" y="450200"/>
                </a:lnTo>
                <a:lnTo>
                  <a:pt x="875826" y="424722"/>
                </a:lnTo>
                <a:lnTo>
                  <a:pt x="903262" y="390124"/>
                </a:lnTo>
                <a:lnTo>
                  <a:pt x="909337" y="374078"/>
                </a:lnTo>
                <a:lnTo>
                  <a:pt x="721105" y="374078"/>
                </a:lnTo>
                <a:lnTo>
                  <a:pt x="787279" y="110261"/>
                </a:lnTo>
                <a:lnTo>
                  <a:pt x="786681" y="110072"/>
                </a:lnTo>
                <a:close/>
              </a:path>
              <a:path w="945515" h="560069">
                <a:moveTo>
                  <a:pt x="939374" y="109829"/>
                </a:moveTo>
                <a:lnTo>
                  <a:pt x="787387" y="109829"/>
                </a:lnTo>
                <a:lnTo>
                  <a:pt x="787279" y="110261"/>
                </a:lnTo>
                <a:lnTo>
                  <a:pt x="802021" y="114904"/>
                </a:lnTo>
                <a:lnTo>
                  <a:pt x="823506" y="141744"/>
                </a:lnTo>
                <a:lnTo>
                  <a:pt x="820798" y="177007"/>
                </a:lnTo>
                <a:lnTo>
                  <a:pt x="799558" y="207622"/>
                </a:lnTo>
                <a:lnTo>
                  <a:pt x="774487" y="229527"/>
                </a:lnTo>
                <a:lnTo>
                  <a:pt x="760285" y="238658"/>
                </a:lnTo>
                <a:lnTo>
                  <a:pt x="775617" y="247738"/>
                </a:lnTo>
                <a:lnTo>
                  <a:pt x="788169" y="260638"/>
                </a:lnTo>
                <a:lnTo>
                  <a:pt x="797124" y="278163"/>
                </a:lnTo>
                <a:lnTo>
                  <a:pt x="801662" y="301117"/>
                </a:lnTo>
                <a:lnTo>
                  <a:pt x="797240" y="327008"/>
                </a:lnTo>
                <a:lnTo>
                  <a:pt x="781100" y="350313"/>
                </a:lnTo>
                <a:lnTo>
                  <a:pt x="755102" y="367260"/>
                </a:lnTo>
                <a:lnTo>
                  <a:pt x="721105" y="374078"/>
                </a:lnTo>
                <a:lnTo>
                  <a:pt x="909337" y="374078"/>
                </a:lnTo>
                <a:lnTo>
                  <a:pt x="919327" y="347687"/>
                </a:lnTo>
                <a:lnTo>
                  <a:pt x="919792" y="318649"/>
                </a:lnTo>
                <a:lnTo>
                  <a:pt x="912148" y="291606"/>
                </a:lnTo>
                <a:lnTo>
                  <a:pt x="898271" y="267108"/>
                </a:lnTo>
                <a:lnTo>
                  <a:pt x="880033" y="245706"/>
                </a:lnTo>
                <a:lnTo>
                  <a:pt x="912021" y="221484"/>
                </a:lnTo>
                <a:lnTo>
                  <a:pt x="935416" y="187571"/>
                </a:lnTo>
                <a:lnTo>
                  <a:pt x="945350" y="145178"/>
                </a:lnTo>
                <a:lnTo>
                  <a:pt x="939374" y="109829"/>
                </a:lnTo>
                <a:close/>
              </a:path>
              <a:path w="945515" h="560069">
                <a:moveTo>
                  <a:pt x="744213" y="817"/>
                </a:moveTo>
                <a:lnTo>
                  <a:pt x="676833" y="7340"/>
                </a:lnTo>
                <a:lnTo>
                  <a:pt x="628019" y="17569"/>
                </a:lnTo>
                <a:lnTo>
                  <a:pt x="575172" y="32151"/>
                </a:lnTo>
                <a:lnTo>
                  <a:pt x="521557" y="49352"/>
                </a:lnTo>
                <a:lnTo>
                  <a:pt x="470439" y="67434"/>
                </a:lnTo>
                <a:lnTo>
                  <a:pt x="425083" y="84662"/>
                </a:lnTo>
                <a:lnTo>
                  <a:pt x="388755" y="99301"/>
                </a:lnTo>
                <a:lnTo>
                  <a:pt x="330720" y="246113"/>
                </a:lnTo>
                <a:lnTo>
                  <a:pt x="415390" y="207960"/>
                </a:lnTo>
                <a:lnTo>
                  <a:pt x="431876" y="200990"/>
                </a:lnTo>
                <a:lnTo>
                  <a:pt x="559190" y="200990"/>
                </a:lnTo>
                <a:lnTo>
                  <a:pt x="572744" y="147015"/>
                </a:lnTo>
                <a:lnTo>
                  <a:pt x="595735" y="138396"/>
                </a:lnTo>
                <a:lnTo>
                  <a:pt x="661971" y="118116"/>
                </a:lnTo>
                <a:lnTo>
                  <a:pt x="727535" y="104206"/>
                </a:lnTo>
                <a:lnTo>
                  <a:pt x="938382" y="103960"/>
                </a:lnTo>
                <a:lnTo>
                  <a:pt x="936955" y="95516"/>
                </a:lnTo>
                <a:lnTo>
                  <a:pt x="918783" y="62870"/>
                </a:lnTo>
                <a:lnTo>
                  <a:pt x="890076" y="36097"/>
                </a:lnTo>
                <a:lnTo>
                  <a:pt x="851180" y="16176"/>
                </a:lnTo>
                <a:lnTo>
                  <a:pt x="802444" y="4089"/>
                </a:lnTo>
                <a:lnTo>
                  <a:pt x="744213" y="817"/>
                </a:lnTo>
                <a:close/>
              </a:path>
              <a:path w="945515" h="560069">
                <a:moveTo>
                  <a:pt x="375818" y="0"/>
                </a:moveTo>
                <a:lnTo>
                  <a:pt x="237134" y="0"/>
                </a:lnTo>
                <a:lnTo>
                  <a:pt x="191439" y="182118"/>
                </a:lnTo>
                <a:lnTo>
                  <a:pt x="229873" y="161697"/>
                </a:lnTo>
                <a:lnTo>
                  <a:pt x="270503" y="140752"/>
                </a:lnTo>
                <a:lnTo>
                  <a:pt x="350481" y="100749"/>
                </a:lnTo>
                <a:lnTo>
                  <a:pt x="375818" y="0"/>
                </a:lnTo>
                <a:close/>
              </a:path>
              <a:path w="945515" h="560069">
                <a:moveTo>
                  <a:pt x="787387" y="109829"/>
                </a:moveTo>
                <a:lnTo>
                  <a:pt x="786681" y="110072"/>
                </a:lnTo>
                <a:lnTo>
                  <a:pt x="787279" y="110261"/>
                </a:lnTo>
                <a:lnTo>
                  <a:pt x="787387" y="109829"/>
                </a:lnTo>
                <a:close/>
              </a:path>
              <a:path w="945515" h="560069">
                <a:moveTo>
                  <a:pt x="938382" y="103960"/>
                </a:moveTo>
                <a:lnTo>
                  <a:pt x="767275" y="103960"/>
                </a:lnTo>
                <a:lnTo>
                  <a:pt x="786681" y="110072"/>
                </a:lnTo>
                <a:lnTo>
                  <a:pt x="787387" y="109829"/>
                </a:lnTo>
                <a:lnTo>
                  <a:pt x="939374" y="109829"/>
                </a:lnTo>
                <a:lnTo>
                  <a:pt x="938382" y="1039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72200" y="1283235"/>
            <a:ext cx="1369476" cy="13383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544405"/>
            <a:ext cx="7560005" cy="53999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 flipV="1">
            <a:off x="5475536" y="17417045"/>
            <a:ext cx="1274168" cy="45719"/>
          </a:xfrm>
          <a:custGeom>
            <a:avLst/>
            <a:gdLst/>
            <a:ahLst/>
            <a:cxnLst/>
            <a:rect l="l" t="t" r="r" b="b"/>
            <a:pathLst>
              <a:path w="5472430">
                <a:moveTo>
                  <a:pt x="0" y="0"/>
                </a:moveTo>
                <a:lnTo>
                  <a:pt x="5471998" y="0"/>
                </a:lnTo>
              </a:path>
            </a:pathLst>
          </a:custGeom>
          <a:ln w="1426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5669" y="9039271"/>
            <a:ext cx="39403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JTB</a:t>
            </a:r>
            <a:r>
              <a:rPr lang="ja-JP" altLang="en-US" sz="24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イオンモール山形南店</a:t>
            </a:r>
            <a:endParaRPr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5285" y="9478473"/>
            <a:ext cx="5131188" cy="96744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TEL:</a:t>
            </a:r>
            <a:r>
              <a:rPr lang="en-US" altLang="ja-JP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023-647-3450</a:t>
            </a:r>
            <a:endParaRPr sz="16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〒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990-2453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山形市若宮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3-7-8</a:t>
            </a: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イオンモール山形南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階</a:t>
            </a:r>
            <a:endParaRPr lang="en-US" altLang="ja-JP" sz="12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★ご来店の際は、右の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QR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コードよりご来店の予約をお願いいたします。</a:t>
            </a:r>
            <a:endParaRPr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55836" y="1033802"/>
            <a:ext cx="6679565" cy="774571"/>
          </a:xfrm>
          <a:prstGeom prst="rect">
            <a:avLst/>
          </a:prstGeom>
        </p:spPr>
        <p:txBody>
          <a:bodyPr vert="horz" wrap="square" lIns="0" tIns="431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0"/>
              </a:spcBef>
            </a:pPr>
            <a:br>
              <a:rPr lang="en-US" sz="1100" b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</a:br>
            <a:endParaRPr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92052" y="7406169"/>
            <a:ext cx="2735506" cy="1360102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516345" y="4099829"/>
            <a:ext cx="45919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Check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9129" y="711983"/>
            <a:ext cx="589310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イオンモール山形南店＆イオンモール天童店　合同企画</a:t>
            </a:r>
            <a:endParaRPr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3" name="object 15">
            <a:extLst>
              <a:ext uri="{FF2B5EF4-FFF2-40B4-BE49-F238E27FC236}">
                <a16:creationId xmlns:a16="http://schemas.microsoft.com/office/drawing/2014/main" id="{9C8ECBF3-C540-84AB-3ADD-1E797565536B}"/>
              </a:ext>
            </a:extLst>
          </p:cNvPr>
          <p:cNvSpPr txBox="1"/>
          <p:nvPr/>
        </p:nvSpPr>
        <p:spPr>
          <a:xfrm>
            <a:off x="5838666" y="9221096"/>
            <a:ext cx="1530106" cy="15196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94615" algn="ctr">
              <a:lnSpc>
                <a:spcPts val="1019"/>
              </a:lnSpc>
              <a:spcBef>
                <a:spcPts val="185"/>
              </a:spcBef>
            </a:pPr>
            <a:r>
              <a:rPr lang="ja-JP" altLang="en-US" sz="105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来店予約はこちら</a:t>
            </a:r>
            <a:r>
              <a:rPr sz="1050" dirty="0" err="1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から</a:t>
            </a:r>
            <a:endParaRPr sz="105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" y="1498653"/>
            <a:ext cx="73687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>
                <a:solidFill>
                  <a:srgbClr val="FF0000"/>
                </a:solidFill>
              </a:rPr>
              <a:t>アメリカ</a:t>
            </a:r>
            <a:r>
              <a:rPr kumimoji="1" lang="ja-JP" altLang="en-US" sz="4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成約</a:t>
            </a:r>
            <a:r>
              <a:rPr kumimoji="1" lang="ja-JP" altLang="en-US" sz="4400" b="1" dirty="0">
                <a:solidFill>
                  <a:srgbClr val="FF0000"/>
                </a:solidFill>
              </a:rPr>
              <a:t>キャンペーン</a:t>
            </a:r>
            <a:endParaRPr kumimoji="1" lang="en-US" altLang="ja-JP" sz="4400" b="1" dirty="0">
              <a:solidFill>
                <a:srgbClr val="FF0000"/>
              </a:solidFill>
            </a:endParaRPr>
          </a:p>
          <a:p>
            <a:pPr algn="ctr" rtl="0" fontAlgn="base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話題の</a:t>
            </a:r>
            <a:r>
              <a:rPr kumimoji="1" lang="en-US" altLang="ja-JP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MLB</a:t>
            </a:r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や人気のテーマパークなど魅力たっぷりのアメリカへ出かけませんか</a:t>
            </a:r>
            <a:endParaRPr kumimoji="1" lang="en-US" altLang="ja-JP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皆様に合ったプランをご提案いたします。</a:t>
            </a:r>
            <a:endParaRPr kumimoji="1" lang="en-US" altLang="ja-JP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お気軽にお問合せくださいませ♪</a:t>
            </a:r>
            <a:endParaRPr kumimoji="1" lang="en-US" altLang="ja-JP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5285" y="3512637"/>
            <a:ext cx="66795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対象条件　　　　　　　　</a:t>
            </a:r>
            <a:r>
              <a:rPr lang="ja-JP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​</a:t>
            </a:r>
          </a:p>
          <a:p>
            <a:pPr algn="ctr" rtl="0" fontAlgn="base"/>
            <a:r>
              <a:rPr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</a:t>
            </a:r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</a:t>
            </a:r>
            <a:r>
              <a:rPr lang="ja-JP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）～</a:t>
            </a:r>
            <a:r>
              <a:rPr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ja-JP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</a:t>
            </a:r>
            <a:r>
              <a:rPr lang="ja-JP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​</a:t>
            </a:r>
            <a:endParaRPr lang="en-US" altLang="ja-JP" sz="2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rtl="0" fontAlgn="base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アメリカ</a:t>
            </a:r>
            <a:r>
              <a:rPr lang="ja-JP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旅行新規ご成約のお客様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​</a:t>
            </a:r>
          </a:p>
          <a:p>
            <a:pPr algn="ctr" rtl="0" fontAlgn="base"/>
            <a:r>
              <a:rPr lang="ja-JP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各店　先着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組様　限定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​</a:t>
            </a:r>
          </a:p>
          <a:p>
            <a:pPr algn="ctr" rtl="0" fontAlgn="base"/>
            <a:r>
              <a:rPr lang="ja-JP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旅行情報誌　るるぶ　プレゼント！！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07466" y="6032568"/>
            <a:ext cx="1822214" cy="273615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592810" y="7496112"/>
            <a:ext cx="2425941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出発日</a:t>
            </a:r>
            <a:endParaRPr kumimoji="1" lang="en-US" altLang="ja-JP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2026</a:t>
            </a:r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日まで</a:t>
            </a:r>
          </a:p>
          <a:p>
            <a:endParaRPr lang="ja-JP" altLang="en-US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チラシ持参かＨＰ閲覧</a:t>
            </a:r>
            <a:endParaRPr lang="ja-JP" altLang="en-US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AutoShape 12" descr="https://qr.quel.jp/tmp/e0428045a1fbfedf787843fb615ea0cacb9a3a5b.png"/>
          <p:cNvSpPr>
            <a:spLocks noChangeAspect="1" noChangeArrowheads="1"/>
          </p:cNvSpPr>
          <p:nvPr/>
        </p:nvSpPr>
        <p:spPr bwMode="auto">
          <a:xfrm>
            <a:off x="5683249" y="4960999"/>
            <a:ext cx="1312903" cy="131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" name="AutoShape 14" descr="https://qr.quel.jp/tmp/e0428045a1fbfedf787843fb615ea0cacb9a3a5b.png"/>
          <p:cNvSpPr>
            <a:spLocks noChangeAspect="1" noChangeArrowheads="1"/>
          </p:cNvSpPr>
          <p:nvPr/>
        </p:nvSpPr>
        <p:spPr bwMode="auto">
          <a:xfrm>
            <a:off x="2063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46" name="Picture 22" descr="https://qr.quel.jp/tmp/e79a8047bffef3569d3acda7c0598f7521502ff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791" y="9440811"/>
            <a:ext cx="1116829" cy="111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qr.quel.jp/tmp/cda98cd26e9017f380838d2bd54abf5a521aa6bc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21" y="7244705"/>
            <a:ext cx="1174611" cy="11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71022" y="6033697"/>
            <a:ext cx="1970163" cy="2736152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441526" y="6446240"/>
            <a:ext cx="1593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MLB</a:t>
            </a:r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プラン</a:t>
            </a:r>
            <a:endParaRPr kumimoji="1" lang="en-US" altLang="ja-JP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パンフレット</a:t>
            </a:r>
          </a:p>
        </p:txBody>
      </p:sp>
      <p:pic>
        <p:nvPicPr>
          <p:cNvPr id="1050" name="Picture 26" descr="https://qr.quel.jp/tmp/2eaf51645cba4d492a6bf3bd3bb6cd245d184309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375" y="7270344"/>
            <a:ext cx="1155323" cy="1155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テキスト ボックス 40"/>
          <p:cNvSpPr txBox="1"/>
          <p:nvPr/>
        </p:nvSpPr>
        <p:spPr>
          <a:xfrm>
            <a:off x="2503716" y="6258563"/>
            <a:ext cx="1640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ディズニー</a:t>
            </a:r>
            <a:endParaRPr kumimoji="1" lang="en-US" altLang="ja-JP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リゾート</a:t>
            </a:r>
            <a:endParaRPr kumimoji="1" lang="en-US" altLang="ja-JP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パンフレット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55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_販促技チラシ（ブルー_0130</dc:title>
  <dc:creator>U2247N0002</dc:creator>
  <cp:lastModifiedBy>イオンモール山形南店 店長(JTB)</cp:lastModifiedBy>
  <cp:revision>45</cp:revision>
  <dcterms:created xsi:type="dcterms:W3CDTF">2024-02-23T04:40:57Z</dcterms:created>
  <dcterms:modified xsi:type="dcterms:W3CDTF">2025-04-22T04:39:43Z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2024-02-07T00:00:00Z</vt:filetime>
  </property>
  <property fmtid="{D5CDD505-2E9C-101B-9397-08002B2CF9AE}" pid="3" name="Creator">
    <vt:lpwstr>Adobe Illustrator 26.5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2024-02-23T00:00:00Z</vt:filetime>
  </property>
  <property fmtid="{D5CDD505-2E9C-101B-9397-08002B2CF9AE}" pid="6" name="Producer">
    <vt:lpwstr>Adobe PDF library 16.07</vt:lpwstr>
  </property>
</Properties>
</file>