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2"/>
    <p:sldId id="260" r:id="rId3"/>
  </p:sldIdLst>
  <p:sldSz cx="7556500" cy="10693400"/>
  <p:notesSz cx="6858000" cy="9144000"/>
  <p:embeddedFontLst>
    <p:embeddedFont>
      <p:font typeface="DNP 秀英丸ゴシック Std" panose="020B0604020202020204" charset="-128"/>
      <p:regular r:id="rId5"/>
    </p:embeddedFont>
    <p:embeddedFont>
      <p:font typeface="ADLaM Display" panose="020B0604020202020204" charset="0"/>
      <p:regular r:id="rId6"/>
    </p:embeddedFont>
    <p:embeddedFont>
      <p:font typeface="游ゴシック" panose="020B0400000000000000" pitchFamily="34" charset="-128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8D1DC-2566-467B-89FE-090308601AC4}" v="4" dt="2025-01-15T02:55:37.365"/>
    <p1510:client id="{41C4541C-4C20-4AEC-9C6B-2C0547FC6A08}" v="555" dt="2025-01-15T02:54:48.616"/>
    <p1510:client id="{7DAFA1BB-386C-4BDC-B023-35E5CE707FE3}" v="76" dt="2025-01-15T02:52:31.613"/>
    <p1510:client id="{9DDD799E-93E3-44CD-AF18-1DB529154ECB}" v="112" dt="2025-01-15T02:51:01.111"/>
    <p1510:client id="{D7060744-9BFE-4EBF-A6FB-D13FD5D142BB}" v="1" dt="2025-01-14T12:00:10.309"/>
    <p1510:client id="{FFC9E090-6CC7-4EA4-8CBC-97856A96F3A4}" v="675" dt="2025-01-15T02:51:15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秋谷 知佳(JTB)" userId="ULQaC9rHCjIX1ECQA+BroFJycJ+Zzs6wkbrfZxlhkMc=" providerId="None" clId="Web-{1B4DD9C1-EC5F-4354-9BD9-787837C54367}"/>
    <pc:docChg chg="modSld">
      <pc:chgData name="秋谷 知佳(JTB)" userId="ULQaC9rHCjIX1ECQA+BroFJycJ+Zzs6wkbrfZxlhkMc=" providerId="None" clId="Web-{1B4DD9C1-EC5F-4354-9BD9-787837C54367}" dt="2025-01-12T13:00:36.358" v="6" actId="20577"/>
      <pc:docMkLst>
        <pc:docMk/>
      </pc:docMkLst>
      <pc:sldChg chg="modSp">
        <pc:chgData name="秋谷 知佳(JTB)" userId="ULQaC9rHCjIX1ECQA+BroFJycJ+Zzs6wkbrfZxlhkMc=" providerId="None" clId="Web-{1B4DD9C1-EC5F-4354-9BD9-787837C54367}" dt="2025-01-12T13:00:36.358" v="6" actId="20577"/>
        <pc:sldMkLst>
          <pc:docMk/>
          <pc:sldMk cId="590196649" sldId="257"/>
        </pc:sldMkLst>
        <pc:spChg chg="mod">
          <ac:chgData name="秋谷 知佳(JTB)" userId="ULQaC9rHCjIX1ECQA+BroFJycJ+Zzs6wkbrfZxlhkMc=" providerId="None" clId="Web-{1B4DD9C1-EC5F-4354-9BD9-787837C54367}" dt="2025-01-12T13:00:16.389" v="2" actId="20577"/>
          <ac:spMkLst>
            <pc:docMk/>
            <pc:sldMk cId="590196649" sldId="257"/>
            <ac:spMk id="80" creationId="{00000000-0000-0000-0000-000000000000}"/>
          </ac:spMkLst>
        </pc:spChg>
        <pc:spChg chg="mod">
          <ac:chgData name="秋谷 知佳(JTB)" userId="ULQaC9rHCjIX1ECQA+BroFJycJ+Zzs6wkbrfZxlhkMc=" providerId="None" clId="Web-{1B4DD9C1-EC5F-4354-9BD9-787837C54367}" dt="2025-01-12T13:00:36.358" v="6" actId="20577"/>
          <ac:spMkLst>
            <pc:docMk/>
            <pc:sldMk cId="590196649" sldId="257"/>
            <ac:spMk id="90" creationId="{00000000-0000-0000-0000-000000000000}"/>
          </ac:spMkLst>
        </pc:spChg>
      </pc:sldChg>
    </pc:docChg>
  </pc:docChgLst>
  <pc:docChgLst>
    <pc:chgData name="秋谷 知佳(JTB)" userId="ULQaC9rHCjIX1ECQA+BroFJycJ+Zzs6wkbrfZxlhkMc=" providerId="None" clId="Web-{F8E4CB17-3EB4-4FC3-B81E-EC712157FECE}"/>
    <pc:docChg chg="modSld">
      <pc:chgData name="秋谷 知佳(JTB)" userId="ULQaC9rHCjIX1ECQA+BroFJycJ+Zzs6wkbrfZxlhkMc=" providerId="None" clId="Web-{F8E4CB17-3EB4-4FC3-B81E-EC712157FECE}" dt="2025-01-12T13:38:10.022" v="11" actId="20577"/>
      <pc:docMkLst>
        <pc:docMk/>
      </pc:docMkLst>
      <pc:sldChg chg="modSp">
        <pc:chgData name="秋谷 知佳(JTB)" userId="ULQaC9rHCjIX1ECQA+BroFJycJ+Zzs6wkbrfZxlhkMc=" providerId="None" clId="Web-{F8E4CB17-3EB4-4FC3-B81E-EC712157FECE}" dt="2025-01-12T13:38:10.022" v="11" actId="20577"/>
        <pc:sldMkLst>
          <pc:docMk/>
          <pc:sldMk cId="590196649" sldId="257"/>
        </pc:sldMkLst>
        <pc:spChg chg="mod">
          <ac:chgData name="秋谷 知佳(JTB)" userId="ULQaC9rHCjIX1ECQA+BroFJycJ+Zzs6wkbrfZxlhkMc=" providerId="None" clId="Web-{F8E4CB17-3EB4-4FC3-B81E-EC712157FECE}" dt="2025-01-12T13:38:10.022" v="11" actId="20577"/>
          <ac:spMkLst>
            <pc:docMk/>
            <pc:sldMk cId="590196649" sldId="257"/>
            <ac:spMk id="90" creationId="{00000000-0000-0000-0000-000000000000}"/>
          </ac:spMkLst>
        </pc:spChg>
      </pc:sldChg>
      <pc:sldChg chg="modSp">
        <pc:chgData name="秋谷 知佳(JTB)" userId="ULQaC9rHCjIX1ECQA+BroFJycJ+Zzs6wkbrfZxlhkMc=" providerId="None" clId="Web-{F8E4CB17-3EB4-4FC3-B81E-EC712157FECE}" dt="2025-01-12T13:37:58.662" v="8" actId="20577"/>
        <pc:sldMkLst>
          <pc:docMk/>
          <pc:sldMk cId="1924651761" sldId="259"/>
        </pc:sldMkLst>
        <pc:spChg chg="mod">
          <ac:chgData name="秋谷 知佳(JTB)" userId="ULQaC9rHCjIX1ECQA+BroFJycJ+Zzs6wkbrfZxlhkMc=" providerId="None" clId="Web-{F8E4CB17-3EB4-4FC3-B81E-EC712157FECE}" dt="2025-01-12T13:37:58.662" v="8" actId="20577"/>
          <ac:spMkLst>
            <pc:docMk/>
            <pc:sldMk cId="1924651761" sldId="259"/>
            <ac:spMk id="92" creationId="{00000000-0000-0000-0000-000000000000}"/>
          </ac:spMkLst>
        </pc:spChg>
      </pc:sldChg>
    </pc:docChg>
  </pc:docChgLst>
  <pc:docChgLst>
    <pc:chgData name="秋谷 知佳(JTB)" userId="ULQaC9rHCjIX1ECQA+BroFJycJ+Zzs6wkbrfZxlhkMc=" providerId="None" clId="Web-{30C4D903-A886-4DF7-AD14-FE6BFB898412}"/>
    <pc:docChg chg="delSld modSld">
      <pc:chgData name="秋谷 知佳(JTB)" userId="ULQaC9rHCjIX1ECQA+BroFJycJ+Zzs6wkbrfZxlhkMc=" providerId="None" clId="Web-{30C4D903-A886-4DF7-AD14-FE6BFB898412}" dt="2025-01-12T11:56:59.496" v="29"/>
      <pc:docMkLst>
        <pc:docMk/>
      </pc:docMkLst>
      <pc:sldChg chg="del">
        <pc:chgData name="秋谷 知佳(JTB)" userId="ULQaC9rHCjIX1ECQA+BroFJycJ+Zzs6wkbrfZxlhkMc=" providerId="None" clId="Web-{30C4D903-A886-4DF7-AD14-FE6BFB898412}" dt="2025-01-12T11:56:59.496" v="29"/>
        <pc:sldMkLst>
          <pc:docMk/>
          <pc:sldMk cId="0" sldId="256"/>
        </pc:sldMkLst>
      </pc:sldChg>
      <pc:sldChg chg="modSp">
        <pc:chgData name="秋谷 知佳(JTB)" userId="ULQaC9rHCjIX1ECQA+BroFJycJ+Zzs6wkbrfZxlhkMc=" providerId="None" clId="Web-{30C4D903-A886-4DF7-AD14-FE6BFB898412}" dt="2025-01-12T11:55:53.429" v="28" actId="1076"/>
        <pc:sldMkLst>
          <pc:docMk/>
          <pc:sldMk cId="590196649" sldId="257"/>
        </pc:sldMkLst>
        <pc:spChg chg="mod">
          <ac:chgData name="秋谷 知佳(JTB)" userId="ULQaC9rHCjIX1ECQA+BroFJycJ+Zzs6wkbrfZxlhkMc=" providerId="None" clId="Web-{30C4D903-A886-4DF7-AD14-FE6BFB898412}" dt="2025-01-12T11:54:08.708" v="20" actId="14100"/>
          <ac:spMkLst>
            <pc:docMk/>
            <pc:sldMk cId="590196649" sldId="257"/>
            <ac:spMk id="55" creationId="{F81D0B7E-D8E1-65AA-5699-F8B3B46228A6}"/>
          </ac:spMkLst>
        </pc:spChg>
        <pc:spChg chg="mod">
          <ac:chgData name="秋谷 知佳(JTB)" userId="ULQaC9rHCjIX1ECQA+BroFJycJ+Zzs6wkbrfZxlhkMc=" providerId="None" clId="Web-{30C4D903-A886-4DF7-AD14-FE6BFB898412}" dt="2025-01-12T11:54:32.161" v="22" actId="1076"/>
          <ac:spMkLst>
            <pc:docMk/>
            <pc:sldMk cId="590196649" sldId="257"/>
            <ac:spMk id="57" creationId="{3BAD9058-0C37-9471-43A9-1F8ED5DC073E}"/>
          </ac:spMkLst>
        </pc:spChg>
        <pc:spChg chg="mod">
          <ac:chgData name="秋谷 知佳(JTB)" userId="ULQaC9rHCjIX1ECQA+BroFJycJ+Zzs6wkbrfZxlhkMc=" providerId="None" clId="Web-{30C4D903-A886-4DF7-AD14-FE6BFB898412}" dt="2025-01-12T11:55:28.584" v="26" actId="14100"/>
          <ac:spMkLst>
            <pc:docMk/>
            <pc:sldMk cId="590196649" sldId="257"/>
            <ac:spMk id="58" creationId="{FDBF157C-2891-754D-70CF-47A16D594FB7}"/>
          </ac:spMkLst>
        </pc:spChg>
        <pc:spChg chg="mod">
          <ac:chgData name="秋谷 知佳(JTB)" userId="ULQaC9rHCjIX1ECQA+BroFJycJ+Zzs6wkbrfZxlhkMc=" providerId="None" clId="Web-{30C4D903-A886-4DF7-AD14-FE6BFB898412}" dt="2025-01-12T11:55:40.131" v="27" actId="1076"/>
          <ac:spMkLst>
            <pc:docMk/>
            <pc:sldMk cId="590196649" sldId="257"/>
            <ac:spMk id="59" creationId="{E106413A-DC13-CC5C-D61E-ED01395885B1}"/>
          </ac:spMkLst>
        </pc:spChg>
        <pc:spChg chg="mod">
          <ac:chgData name="秋谷 知佳(JTB)" userId="ULQaC9rHCjIX1ECQA+BroFJycJ+Zzs6wkbrfZxlhkMc=" providerId="None" clId="Web-{30C4D903-A886-4DF7-AD14-FE6BFB898412}" dt="2025-01-12T11:53:25.301" v="15" actId="20577"/>
          <ac:spMkLst>
            <pc:docMk/>
            <pc:sldMk cId="590196649" sldId="257"/>
            <ac:spMk id="66" creationId="{00000000-0000-0000-0000-000000000000}"/>
          </ac:spMkLst>
        </pc:spChg>
        <pc:spChg chg="mod">
          <ac:chgData name="秋谷 知佳(JTB)" userId="ULQaC9rHCjIX1ECQA+BroFJycJ+Zzs6wkbrfZxlhkMc=" providerId="None" clId="Web-{30C4D903-A886-4DF7-AD14-FE6BFB898412}" dt="2025-01-12T11:55:12.256" v="25" actId="14100"/>
          <ac:spMkLst>
            <pc:docMk/>
            <pc:sldMk cId="590196649" sldId="257"/>
            <ac:spMk id="83" creationId="{00000000-0000-0000-0000-000000000000}"/>
          </ac:spMkLst>
        </pc:spChg>
        <pc:spChg chg="mod">
          <ac:chgData name="秋谷 知佳(JTB)" userId="ULQaC9rHCjIX1ECQA+BroFJycJ+Zzs6wkbrfZxlhkMc=" providerId="None" clId="Web-{30C4D903-A886-4DF7-AD14-FE6BFB898412}" dt="2025-01-12T11:51:18.876" v="1" actId="1076"/>
          <ac:spMkLst>
            <pc:docMk/>
            <pc:sldMk cId="590196649" sldId="257"/>
            <ac:spMk id="86" creationId="{00000000-0000-0000-0000-000000000000}"/>
          </ac:spMkLst>
        </pc:spChg>
        <pc:spChg chg="mod">
          <ac:chgData name="秋谷 知佳(JTB)" userId="ULQaC9rHCjIX1ECQA+BroFJycJ+Zzs6wkbrfZxlhkMc=" providerId="None" clId="Web-{30C4D903-A886-4DF7-AD14-FE6BFB898412}" dt="2025-01-12T11:55:53.429" v="28" actId="1076"/>
          <ac:spMkLst>
            <pc:docMk/>
            <pc:sldMk cId="590196649" sldId="257"/>
            <ac:spMk id="88" creationId="{00000000-0000-0000-0000-000000000000}"/>
          </ac:spMkLst>
        </pc:spChg>
        <pc:grpChg chg="mod">
          <ac:chgData name="秋谷 知佳(JTB)" userId="ULQaC9rHCjIX1ECQA+BroFJycJ+Zzs6wkbrfZxlhkMc=" providerId="None" clId="Web-{30C4D903-A886-4DF7-AD14-FE6BFB898412}" dt="2025-01-12T11:54:04.254" v="19" actId="1076"/>
          <ac:grpSpMkLst>
            <pc:docMk/>
            <pc:sldMk cId="590196649" sldId="257"/>
            <ac:grpSpMk id="50" creationId="{05E78308-A1B7-C92B-2B26-C349E9A525AB}"/>
          </ac:grpSpMkLst>
        </pc:grpChg>
        <pc:picChg chg="mod">
          <ac:chgData name="秋谷 知佳(JTB)" userId="ULQaC9rHCjIX1ECQA+BroFJycJ+Zzs6wkbrfZxlhkMc=" providerId="None" clId="Web-{30C4D903-A886-4DF7-AD14-FE6BFB898412}" dt="2025-01-12T11:52:53.800" v="9" actId="1076"/>
          <ac:picMkLst>
            <pc:docMk/>
            <pc:sldMk cId="590196649" sldId="257"/>
            <ac:picMk id="28" creationId="{A2D242FE-0567-CB01-8C68-F5E70C1ED55D}"/>
          </ac:picMkLst>
        </pc:picChg>
        <pc:picChg chg="mod">
          <ac:chgData name="秋谷 知佳(JTB)" userId="ULQaC9rHCjIX1ECQA+BroFJycJ+Zzs6wkbrfZxlhkMc=" providerId="None" clId="Web-{30C4D903-A886-4DF7-AD14-FE6BFB898412}" dt="2025-01-12T11:51:46.033" v="2" actId="1076"/>
          <ac:picMkLst>
            <pc:docMk/>
            <pc:sldMk cId="590196649" sldId="257"/>
            <ac:picMk id="41" creationId="{8A7DC027-6D4D-8DD0-2EF7-E4C04DAEACFF}"/>
          </ac:picMkLst>
        </pc:picChg>
        <pc:picChg chg="mod">
          <ac:chgData name="秋谷 知佳(JTB)" userId="ULQaC9rHCjIX1ECQA+BroFJycJ+Zzs6wkbrfZxlhkMc=" providerId="None" clId="Web-{30C4D903-A886-4DF7-AD14-FE6BFB898412}" dt="2025-01-12T11:52:44.659" v="8" actId="1076"/>
          <ac:picMkLst>
            <pc:docMk/>
            <pc:sldMk cId="590196649" sldId="257"/>
            <ac:picMk id="51" creationId="{9541FAD7-66EC-41FB-F6F9-2C0302092441}"/>
          </ac:picMkLst>
        </pc:picChg>
        <pc:picChg chg="mod">
          <ac:chgData name="秋谷 知佳(JTB)" userId="ULQaC9rHCjIX1ECQA+BroFJycJ+Zzs6wkbrfZxlhkMc=" providerId="None" clId="Web-{30C4D903-A886-4DF7-AD14-FE6BFB898412}" dt="2025-01-12T11:52:37.425" v="7" actId="1076"/>
          <ac:picMkLst>
            <pc:docMk/>
            <pc:sldMk cId="590196649" sldId="257"/>
            <ac:picMk id="56" creationId="{E8F72260-874E-313C-7AAC-D1E913F90380}"/>
          </ac:picMkLst>
        </pc:picChg>
      </pc:sldChg>
    </pc:docChg>
  </pc:docChgLst>
  <pc:docChgLst>
    <pc:chgData name="助川 和真(JTB)" userId="32956172819_tp_box_2" providerId="OAuth2" clId="{9DDD799E-93E3-44CD-AF18-1DB529154ECB}"/>
    <pc:docChg chg="undo redo custSel addSld delSld modSld">
      <pc:chgData name="助川 和真(JTB)" userId="32956172819_tp_box_2" providerId="OAuth2" clId="{9DDD799E-93E3-44CD-AF18-1DB529154ECB}" dt="2025-01-15T02:51:01.111" v="355" actId="1076"/>
      <pc:docMkLst>
        <pc:docMk/>
      </pc:docMkLst>
      <pc:sldChg chg="addSp delSp modSp mod">
        <pc:chgData name="助川 和真(JTB)" userId="32956172819_tp_box_2" providerId="OAuth2" clId="{9DDD799E-93E3-44CD-AF18-1DB529154ECB}" dt="2025-01-15T02:51:01.111" v="355" actId="1076"/>
        <pc:sldMkLst>
          <pc:docMk/>
          <pc:sldMk cId="590196649" sldId="257"/>
        </pc:sldMkLst>
        <pc:spChg chg="mod">
          <ac:chgData name="助川 和真(JTB)" userId="32956172819_tp_box_2" providerId="OAuth2" clId="{9DDD799E-93E3-44CD-AF18-1DB529154ECB}" dt="2025-01-15T02:42:16.825" v="323" actId="1076"/>
          <ac:spMkLst>
            <pc:docMk/>
            <pc:sldMk cId="590196649" sldId="257"/>
            <ac:spMk id="2" creationId="{00000000-0000-0000-0000-000000000000}"/>
          </ac:spMkLst>
        </pc:spChg>
        <pc:spChg chg="add mod ord">
          <ac:chgData name="助川 和真(JTB)" userId="32956172819_tp_box_2" providerId="OAuth2" clId="{9DDD799E-93E3-44CD-AF18-1DB529154ECB}" dt="2025-01-15T02:47:34.694" v="348" actId="1076"/>
          <ac:spMkLst>
            <pc:docMk/>
            <pc:sldMk cId="590196649" sldId="257"/>
            <ac:spMk id="4" creationId="{E3C9B728-1FAE-40F7-E2C6-A97C74DFC862}"/>
          </ac:spMkLst>
        </pc:spChg>
        <pc:spChg chg="add mod">
          <ac:chgData name="助川 和真(JTB)" userId="32956172819_tp_box_2" providerId="OAuth2" clId="{9DDD799E-93E3-44CD-AF18-1DB529154ECB}" dt="2025-01-15T02:47:34.694" v="348" actId="1076"/>
          <ac:spMkLst>
            <pc:docMk/>
            <pc:sldMk cId="590196649" sldId="257"/>
            <ac:spMk id="5" creationId="{2E1697A6-C3CA-5C46-8CC9-2005AA2F21ED}"/>
          </ac:spMkLst>
        </pc:spChg>
        <pc:spChg chg="mod">
          <ac:chgData name="助川 和真(JTB)" userId="32956172819_tp_box_2" providerId="OAuth2" clId="{9DDD799E-93E3-44CD-AF18-1DB529154ECB}" dt="2025-01-10T09:39:11.955" v="128" actId="1076"/>
          <ac:spMkLst>
            <pc:docMk/>
            <pc:sldMk cId="590196649" sldId="257"/>
            <ac:spMk id="26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0T09:38:41.543" v="121" actId="1076"/>
          <ac:spMkLst>
            <pc:docMk/>
            <pc:sldMk cId="590196649" sldId="257"/>
            <ac:spMk id="27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0T09:41:55.014" v="135" actId="1076"/>
          <ac:spMkLst>
            <pc:docMk/>
            <pc:sldMk cId="590196649" sldId="257"/>
            <ac:spMk id="28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0T09:39:00.544" v="125" actId="1076"/>
          <ac:spMkLst>
            <pc:docMk/>
            <pc:sldMk cId="590196649" sldId="257"/>
            <ac:spMk id="29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5T02:51:01.111" v="355" actId="1076"/>
          <ac:spMkLst>
            <pc:docMk/>
            <pc:sldMk cId="590196649" sldId="257"/>
            <ac:spMk id="29" creationId="{43B8B59B-F1A0-253F-E06E-BDDB13EB9FD6}"/>
          </ac:spMkLst>
        </pc:spChg>
        <pc:spChg chg="mod ord">
          <ac:chgData name="助川 和真(JTB)" userId="32956172819_tp_box_2" providerId="OAuth2" clId="{9DDD799E-93E3-44CD-AF18-1DB529154ECB}" dt="2025-01-15T02:48:10.454" v="350" actId="1076"/>
          <ac:spMkLst>
            <pc:docMk/>
            <pc:sldMk cId="590196649" sldId="257"/>
            <ac:spMk id="64" creationId="{00000000-0000-0000-0000-000000000000}"/>
          </ac:spMkLst>
        </pc:spChg>
        <pc:spChg chg="mod ord">
          <ac:chgData name="助川 和真(JTB)" userId="32956172819_tp_box_2" providerId="OAuth2" clId="{9DDD799E-93E3-44CD-AF18-1DB529154ECB}" dt="2025-01-15T02:47:34.694" v="348" actId="1076"/>
          <ac:spMkLst>
            <pc:docMk/>
            <pc:sldMk cId="590196649" sldId="257"/>
            <ac:spMk id="65" creationId="{00000000-0000-0000-0000-000000000000}"/>
          </ac:spMkLst>
        </pc:spChg>
        <pc:spChg chg="mod ord">
          <ac:chgData name="助川 和真(JTB)" userId="32956172819_tp_box_2" providerId="OAuth2" clId="{9DDD799E-93E3-44CD-AF18-1DB529154ECB}" dt="2025-01-15T02:47:34.694" v="348" actId="1076"/>
          <ac:spMkLst>
            <pc:docMk/>
            <pc:sldMk cId="590196649" sldId="257"/>
            <ac:spMk id="66" creationId="{00000000-0000-0000-0000-000000000000}"/>
          </ac:spMkLst>
        </pc:spChg>
        <pc:spChg chg="mod ord">
          <ac:chgData name="助川 和真(JTB)" userId="32956172819_tp_box_2" providerId="OAuth2" clId="{9DDD799E-93E3-44CD-AF18-1DB529154ECB}" dt="2025-01-15T02:47:34.694" v="348" actId="1076"/>
          <ac:spMkLst>
            <pc:docMk/>
            <pc:sldMk cId="590196649" sldId="257"/>
            <ac:spMk id="67" creationId="{00000000-0000-0000-0000-000000000000}"/>
          </ac:spMkLst>
        </pc:spChg>
        <pc:spChg chg="mod ord">
          <ac:chgData name="助川 和真(JTB)" userId="32956172819_tp_box_2" providerId="OAuth2" clId="{9DDD799E-93E3-44CD-AF18-1DB529154ECB}" dt="2025-01-15T02:47:34.694" v="348" actId="1076"/>
          <ac:spMkLst>
            <pc:docMk/>
            <pc:sldMk cId="590196649" sldId="257"/>
            <ac:spMk id="68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0T10:29:44.597" v="243" actId="1076"/>
          <ac:spMkLst>
            <pc:docMk/>
            <pc:sldMk cId="590196649" sldId="257"/>
            <ac:spMk id="69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0T09:39:16.103" v="129" actId="1076"/>
          <ac:spMkLst>
            <pc:docMk/>
            <pc:sldMk cId="590196649" sldId="257"/>
            <ac:spMk id="70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0T09:38:45.937" v="122" actId="1076"/>
          <ac:spMkLst>
            <pc:docMk/>
            <pc:sldMk cId="590196649" sldId="257"/>
            <ac:spMk id="71" creationId="{00000000-0000-0000-0000-000000000000}"/>
          </ac:spMkLst>
        </pc:spChg>
        <pc:spChg chg="del mod">
          <ac:chgData name="助川 和真(JTB)" userId="32956172819_tp_box_2" providerId="OAuth2" clId="{9DDD799E-93E3-44CD-AF18-1DB529154ECB}" dt="2025-01-10T09:44:38.728" v="150" actId="478"/>
          <ac:spMkLst>
            <pc:docMk/>
            <pc:sldMk cId="590196649" sldId="257"/>
            <ac:spMk id="72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0T09:38:53.717" v="123" actId="1076"/>
          <ac:spMkLst>
            <pc:docMk/>
            <pc:sldMk cId="590196649" sldId="257"/>
            <ac:spMk id="73" creationId="{00000000-0000-0000-0000-000000000000}"/>
          </ac:spMkLst>
        </pc:spChg>
        <pc:spChg chg="del mod ord">
          <ac:chgData name="助川 和真(JTB)" userId="32956172819_tp_box_2" providerId="OAuth2" clId="{9DDD799E-93E3-44CD-AF18-1DB529154ECB}" dt="2025-01-15T02:47:11.736" v="345" actId="478"/>
          <ac:spMkLst>
            <pc:docMk/>
            <pc:sldMk cId="590196649" sldId="257"/>
            <ac:spMk id="74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5T02:47:48.043" v="349" actId="1076"/>
          <ac:spMkLst>
            <pc:docMk/>
            <pc:sldMk cId="590196649" sldId="257"/>
            <ac:spMk id="76" creationId="{00000000-0000-0000-0000-000000000000}"/>
          </ac:spMkLst>
        </pc:spChg>
        <pc:spChg chg="mod ord">
          <ac:chgData name="助川 和真(JTB)" userId="32956172819_tp_box_2" providerId="OAuth2" clId="{9DDD799E-93E3-44CD-AF18-1DB529154ECB}" dt="2025-01-15T02:47:34.694" v="348" actId="1076"/>
          <ac:spMkLst>
            <pc:docMk/>
            <pc:sldMk cId="590196649" sldId="257"/>
            <ac:spMk id="78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5T02:41:05.065" v="288" actId="1076"/>
          <ac:spMkLst>
            <pc:docMk/>
            <pc:sldMk cId="590196649" sldId="257"/>
            <ac:spMk id="80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0T09:45:04.611" v="151" actId="1076"/>
          <ac:spMkLst>
            <pc:docMk/>
            <pc:sldMk cId="590196649" sldId="257"/>
            <ac:spMk id="83" creationId="{00000000-0000-0000-0000-000000000000}"/>
          </ac:spMkLst>
        </pc:spChg>
        <pc:spChg chg="mod ord">
          <ac:chgData name="助川 和真(JTB)" userId="32956172819_tp_box_2" providerId="OAuth2" clId="{9DDD799E-93E3-44CD-AF18-1DB529154ECB}" dt="2025-01-15T02:47:34.694" v="348" actId="1076"/>
          <ac:spMkLst>
            <pc:docMk/>
            <pc:sldMk cId="590196649" sldId="257"/>
            <ac:spMk id="84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0T09:46:06.243" v="155" actId="1076"/>
          <ac:spMkLst>
            <pc:docMk/>
            <pc:sldMk cId="590196649" sldId="257"/>
            <ac:spMk id="85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0T10:29:49.975" v="244" actId="1076"/>
          <ac:spMkLst>
            <pc:docMk/>
            <pc:sldMk cId="590196649" sldId="257"/>
            <ac:spMk id="86" creationId="{00000000-0000-0000-0000-000000000000}"/>
          </ac:spMkLst>
        </pc:spChg>
        <pc:spChg chg="del mod">
          <ac:chgData name="助川 和真(JTB)" userId="32956172819_tp_box_2" providerId="OAuth2" clId="{9DDD799E-93E3-44CD-AF18-1DB529154ECB}" dt="2025-01-10T10:02:50.592" v="177" actId="21"/>
          <ac:spMkLst>
            <pc:docMk/>
            <pc:sldMk cId="590196649" sldId="257"/>
            <ac:spMk id="87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0T09:44:08.800" v="149" actId="1076"/>
          <ac:spMkLst>
            <pc:docMk/>
            <pc:sldMk cId="590196649" sldId="257"/>
            <ac:spMk id="90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0T09:39:54.489" v="130" actId="1076"/>
          <ac:spMkLst>
            <pc:docMk/>
            <pc:sldMk cId="590196649" sldId="257"/>
            <ac:spMk id="91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0T09:39:54.489" v="130" actId="1076"/>
          <ac:spMkLst>
            <pc:docMk/>
            <pc:sldMk cId="590196649" sldId="257"/>
            <ac:spMk id="92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0T10:28:13.017" v="229" actId="1076"/>
          <ac:spMkLst>
            <pc:docMk/>
            <pc:sldMk cId="590196649" sldId="257"/>
            <ac:spMk id="93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0T09:44:08.800" v="149" actId="1076"/>
          <ac:spMkLst>
            <pc:docMk/>
            <pc:sldMk cId="590196649" sldId="257"/>
            <ac:spMk id="94" creationId="{00000000-0000-0000-0000-000000000000}"/>
          </ac:spMkLst>
        </pc:spChg>
        <pc:grpChg chg="mod">
          <ac:chgData name="助川 和真(JTB)" userId="32956172819_tp_box_2" providerId="OAuth2" clId="{9DDD799E-93E3-44CD-AF18-1DB529154ECB}" dt="2025-01-10T10:29:40.262" v="242" actId="14100"/>
          <ac:grpSpMkLst>
            <pc:docMk/>
            <pc:sldMk cId="590196649" sldId="257"/>
            <ac:grpSpMk id="4" creationId="{00000000-0000-0000-0000-000000000000}"/>
          </ac:grpSpMkLst>
        </pc:grpChg>
        <pc:grpChg chg="mod">
          <ac:chgData name="助川 和真(JTB)" userId="32956172819_tp_box_2" providerId="OAuth2" clId="{9DDD799E-93E3-44CD-AF18-1DB529154ECB}" dt="2025-01-10T09:44:08.800" v="149" actId="1076"/>
          <ac:grpSpMkLst>
            <pc:docMk/>
            <pc:sldMk cId="590196649" sldId="257"/>
            <ac:grpSpMk id="23" creationId="{00000000-0000-0000-0000-000000000000}"/>
          </ac:grpSpMkLst>
        </pc:grpChg>
        <pc:grpChg chg="mod ord">
          <ac:chgData name="助川 和真(JTB)" userId="32956172819_tp_box_2" providerId="OAuth2" clId="{9DDD799E-93E3-44CD-AF18-1DB529154ECB}" dt="2025-01-15T02:47:34.694" v="348" actId="1076"/>
          <ac:grpSpMkLst>
            <pc:docMk/>
            <pc:sldMk cId="590196649" sldId="257"/>
            <ac:grpSpMk id="31" creationId="{00000000-0000-0000-0000-000000000000}"/>
          </ac:grpSpMkLst>
        </pc:grpChg>
        <pc:grpChg chg="mod">
          <ac:chgData name="助川 和真(JTB)" userId="32956172819_tp_box_2" providerId="OAuth2" clId="{9DDD799E-93E3-44CD-AF18-1DB529154ECB}" dt="2025-01-10T09:44:08.800" v="149" actId="1076"/>
          <ac:grpSpMkLst>
            <pc:docMk/>
            <pc:sldMk cId="590196649" sldId="257"/>
            <ac:grpSpMk id="34" creationId="{00000000-0000-0000-0000-000000000000}"/>
          </ac:grpSpMkLst>
        </pc:grpChg>
        <pc:grpChg chg="mod">
          <ac:chgData name="助川 和真(JTB)" userId="32956172819_tp_box_2" providerId="OAuth2" clId="{9DDD799E-93E3-44CD-AF18-1DB529154ECB}" dt="2025-01-10T09:39:54.489" v="130" actId="1076"/>
          <ac:grpSpMkLst>
            <pc:docMk/>
            <pc:sldMk cId="590196649" sldId="257"/>
            <ac:grpSpMk id="41" creationId="{00000000-0000-0000-0000-000000000000}"/>
          </ac:grpSpMkLst>
        </pc:grpChg>
        <pc:grpChg chg="mod">
          <ac:chgData name="助川 和真(JTB)" userId="32956172819_tp_box_2" providerId="OAuth2" clId="{9DDD799E-93E3-44CD-AF18-1DB529154ECB}" dt="2025-01-10T09:39:54.489" v="130" actId="1076"/>
          <ac:grpSpMkLst>
            <pc:docMk/>
            <pc:sldMk cId="590196649" sldId="257"/>
            <ac:grpSpMk id="44" creationId="{00000000-0000-0000-0000-000000000000}"/>
          </ac:grpSpMkLst>
        </pc:grpChg>
        <pc:grpChg chg="mod">
          <ac:chgData name="助川 和真(JTB)" userId="32956172819_tp_box_2" providerId="OAuth2" clId="{9DDD799E-93E3-44CD-AF18-1DB529154ECB}" dt="2025-01-10T09:39:54.489" v="130" actId="1076"/>
          <ac:grpSpMkLst>
            <pc:docMk/>
            <pc:sldMk cId="590196649" sldId="257"/>
            <ac:grpSpMk id="49" creationId="{00000000-0000-0000-0000-000000000000}"/>
          </ac:grpSpMkLst>
        </pc:grpChg>
        <pc:grpChg chg="mod ord">
          <ac:chgData name="助川 和真(JTB)" userId="32956172819_tp_box_2" providerId="OAuth2" clId="{9DDD799E-93E3-44CD-AF18-1DB529154ECB}" dt="2025-01-15T02:47:34.694" v="348" actId="1076"/>
          <ac:grpSpMkLst>
            <pc:docMk/>
            <pc:sldMk cId="590196649" sldId="257"/>
            <ac:grpSpMk id="52" creationId="{00000000-0000-0000-0000-000000000000}"/>
          </ac:grpSpMkLst>
        </pc:grpChg>
        <pc:grpChg chg="mod">
          <ac:chgData name="助川 和真(JTB)" userId="32956172819_tp_box_2" providerId="OAuth2" clId="{9DDD799E-93E3-44CD-AF18-1DB529154ECB}" dt="2025-01-10T09:45:04.611" v="151" actId="1076"/>
          <ac:grpSpMkLst>
            <pc:docMk/>
            <pc:sldMk cId="590196649" sldId="257"/>
            <ac:grpSpMk id="61" creationId="{00000000-0000-0000-0000-000000000000}"/>
          </ac:grpSpMkLst>
        </pc:grpChg>
        <pc:picChg chg="add mod">
          <ac:chgData name="助川 和真(JTB)" userId="32956172819_tp_box_2" providerId="OAuth2" clId="{9DDD799E-93E3-44CD-AF18-1DB529154ECB}" dt="2025-01-10T10:27:28.957" v="227" actId="1076"/>
          <ac:picMkLst>
            <pc:docMk/>
            <pc:sldMk cId="590196649" sldId="257"/>
            <ac:picMk id="27" creationId="{644689C1-26C3-CB77-06D9-D37D75EE7DA2}"/>
          </ac:picMkLst>
        </pc:picChg>
        <pc:picChg chg="add mod ord">
          <ac:chgData name="助川 和真(JTB)" userId="32956172819_tp_box_2" providerId="OAuth2" clId="{9DDD799E-93E3-44CD-AF18-1DB529154ECB}" dt="2025-01-10T10:26:57.452" v="226" actId="1076"/>
          <ac:picMkLst>
            <pc:docMk/>
            <pc:sldMk cId="590196649" sldId="257"/>
            <ac:picMk id="28" creationId="{A2D242FE-0567-CB01-8C68-F5E70C1ED55D}"/>
          </ac:picMkLst>
        </pc:picChg>
        <pc:picChg chg="add mod">
          <ac:chgData name="助川 和真(JTB)" userId="32956172819_tp_box_2" providerId="OAuth2" clId="{9DDD799E-93E3-44CD-AF18-1DB529154ECB}" dt="2025-01-10T10:14:23.366" v="201" actId="1076"/>
          <ac:picMkLst>
            <pc:docMk/>
            <pc:sldMk cId="590196649" sldId="257"/>
            <ac:picMk id="30" creationId="{20A97022-1422-DA40-EE77-4FED28422B89}"/>
          </ac:picMkLst>
        </pc:picChg>
        <pc:picChg chg="add mod">
          <ac:chgData name="助川 和真(JTB)" userId="32956172819_tp_box_2" providerId="OAuth2" clId="{9DDD799E-93E3-44CD-AF18-1DB529154ECB}" dt="2025-01-10T10:26:52.760" v="224" actId="14100"/>
          <ac:picMkLst>
            <pc:docMk/>
            <pc:sldMk cId="590196649" sldId="257"/>
            <ac:picMk id="51" creationId="{9541FAD7-66EC-41FB-F6F9-2C0302092441}"/>
          </ac:picMkLst>
        </pc:picChg>
        <pc:picChg chg="add mod">
          <ac:chgData name="助川 和真(JTB)" userId="32956172819_tp_box_2" providerId="OAuth2" clId="{9DDD799E-93E3-44CD-AF18-1DB529154ECB}" dt="2025-01-10T10:26:55.266" v="225" actId="1076"/>
          <ac:picMkLst>
            <pc:docMk/>
            <pc:sldMk cId="590196649" sldId="257"/>
            <ac:picMk id="56" creationId="{E8F72260-874E-313C-7AAC-D1E913F90380}"/>
          </ac:picMkLst>
        </pc:picChg>
        <pc:picChg chg="mod">
          <ac:chgData name="助川 和真(JTB)" userId="32956172819_tp_box_2" providerId="OAuth2" clId="{9DDD799E-93E3-44CD-AF18-1DB529154ECB}" dt="2025-01-10T10:02:53.323" v="178" actId="1076"/>
          <ac:picMkLst>
            <pc:docMk/>
            <pc:sldMk cId="590196649" sldId="257"/>
            <ac:picMk id="96" creationId="{00000000-0000-0000-0000-000000000000}"/>
          </ac:picMkLst>
        </pc:picChg>
        <pc:picChg chg="mod">
          <ac:chgData name="助川 和真(JTB)" userId="32956172819_tp_box_2" providerId="OAuth2" clId="{9DDD799E-93E3-44CD-AF18-1DB529154ECB}" dt="2025-01-10T09:44:08.800" v="149" actId="1076"/>
          <ac:picMkLst>
            <pc:docMk/>
            <pc:sldMk cId="590196649" sldId="257"/>
            <ac:picMk id="97" creationId="{00000000-0000-0000-0000-000000000000}"/>
          </ac:picMkLst>
        </pc:picChg>
        <pc:picChg chg="del">
          <ac:chgData name="助川 和真(JTB)" userId="32956172819_tp_box_2" providerId="OAuth2" clId="{9DDD799E-93E3-44CD-AF18-1DB529154ECB}" dt="2025-01-10T09:38:12.309" v="116" actId="478"/>
          <ac:picMkLst>
            <pc:docMk/>
            <pc:sldMk cId="590196649" sldId="257"/>
            <ac:picMk id="98" creationId="{00000000-0000-0000-0000-000000000000}"/>
          </ac:picMkLst>
        </pc:picChg>
        <pc:picChg chg="mod">
          <ac:chgData name="助川 和真(JTB)" userId="32956172819_tp_box_2" providerId="OAuth2" clId="{9DDD799E-93E3-44CD-AF18-1DB529154ECB}" dt="2025-01-10T09:39:54.489" v="130" actId="1076"/>
          <ac:picMkLst>
            <pc:docMk/>
            <pc:sldMk cId="590196649" sldId="257"/>
            <ac:picMk id="101" creationId="{00000000-0000-0000-0000-000000000000}"/>
          </ac:picMkLst>
        </pc:picChg>
      </pc:sldChg>
      <pc:sldChg chg="add del setBg">
        <pc:chgData name="助川 和真(JTB)" userId="32956172819_tp_box_2" providerId="OAuth2" clId="{9DDD799E-93E3-44CD-AF18-1DB529154ECB}" dt="2025-01-10T09:29:26.848" v="1"/>
        <pc:sldMkLst>
          <pc:docMk/>
          <pc:sldMk cId="2472179580" sldId="257"/>
        </pc:sldMkLst>
      </pc:sldChg>
      <pc:sldChg chg="del">
        <pc:chgData name="助川 和真(JTB)" userId="32956172819_tp_box_2" providerId="OAuth2" clId="{9DDD799E-93E3-44CD-AF18-1DB529154ECB}" dt="2025-01-15T02:50:30.175" v="354" actId="47"/>
        <pc:sldMkLst>
          <pc:docMk/>
          <pc:sldMk cId="1924651761" sldId="259"/>
        </pc:sldMkLst>
      </pc:sldChg>
      <pc:sldChg chg="delSp modSp mod">
        <pc:chgData name="助川 和真(JTB)" userId="32956172819_tp_box_2" providerId="OAuth2" clId="{9DDD799E-93E3-44CD-AF18-1DB529154ECB}" dt="2025-01-15T02:48:42.349" v="353" actId="20577"/>
        <pc:sldMkLst>
          <pc:docMk/>
          <pc:sldMk cId="97352308" sldId="260"/>
        </pc:sldMkLst>
        <pc:spChg chg="mod">
          <ac:chgData name="助川 和真(JTB)" userId="32956172819_tp_box_2" providerId="OAuth2" clId="{9DDD799E-93E3-44CD-AF18-1DB529154ECB}" dt="2025-01-15T02:27:38.525" v="284" actId="20577"/>
          <ac:spMkLst>
            <pc:docMk/>
            <pc:sldMk cId="97352308" sldId="260"/>
            <ac:spMk id="3" creationId="{00000000-0000-0000-0000-000000000000}"/>
          </ac:spMkLst>
        </pc:spChg>
        <pc:spChg chg="del">
          <ac:chgData name="助川 和真(JTB)" userId="32956172819_tp_box_2" providerId="OAuth2" clId="{9DDD799E-93E3-44CD-AF18-1DB529154ECB}" dt="2025-01-15T02:24:57.232" v="261" actId="478"/>
          <ac:spMkLst>
            <pc:docMk/>
            <pc:sldMk cId="97352308" sldId="260"/>
            <ac:spMk id="23" creationId="{00000000-0000-0000-0000-000000000000}"/>
          </ac:spMkLst>
        </pc:spChg>
        <pc:spChg chg="del mod">
          <ac:chgData name="助川 和真(JTB)" userId="32956172819_tp_box_2" providerId="OAuth2" clId="{9DDD799E-93E3-44CD-AF18-1DB529154ECB}" dt="2025-01-15T02:24:05.501" v="252" actId="478"/>
          <ac:spMkLst>
            <pc:docMk/>
            <pc:sldMk cId="97352308" sldId="260"/>
            <ac:spMk id="26" creationId="{00000000-0000-0000-0000-000000000000}"/>
          </ac:spMkLst>
        </pc:spChg>
        <pc:spChg chg="del">
          <ac:chgData name="助川 和真(JTB)" userId="32956172819_tp_box_2" providerId="OAuth2" clId="{9DDD799E-93E3-44CD-AF18-1DB529154ECB}" dt="2025-01-15T02:23:45.429" v="248" actId="478"/>
          <ac:spMkLst>
            <pc:docMk/>
            <pc:sldMk cId="97352308" sldId="260"/>
            <ac:spMk id="29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5T02:48:42.349" v="353" actId="20577"/>
          <ac:spMkLst>
            <pc:docMk/>
            <pc:sldMk cId="97352308" sldId="260"/>
            <ac:spMk id="30" creationId="{00000000-0000-0000-0000-000000000000}"/>
          </ac:spMkLst>
        </pc:spChg>
        <pc:spChg chg="del">
          <ac:chgData name="助川 和真(JTB)" userId="32956172819_tp_box_2" providerId="OAuth2" clId="{9DDD799E-93E3-44CD-AF18-1DB529154ECB}" dt="2025-01-15T02:24:57.232" v="261" actId="478"/>
          <ac:spMkLst>
            <pc:docMk/>
            <pc:sldMk cId="97352308" sldId="260"/>
            <ac:spMk id="48" creationId="{00000000-0000-0000-0000-000000000000}"/>
          </ac:spMkLst>
        </pc:spChg>
        <pc:spChg chg="del">
          <ac:chgData name="助川 和真(JTB)" userId="32956172819_tp_box_2" providerId="OAuth2" clId="{9DDD799E-93E3-44CD-AF18-1DB529154ECB}" dt="2025-01-15T02:23:38.730" v="247" actId="478"/>
          <ac:spMkLst>
            <pc:docMk/>
            <pc:sldMk cId="97352308" sldId="260"/>
            <ac:spMk id="64" creationId="{00000000-0000-0000-0000-000000000000}"/>
          </ac:spMkLst>
        </pc:spChg>
        <pc:spChg chg="del">
          <ac:chgData name="助川 和真(JTB)" userId="32956172819_tp_box_2" providerId="OAuth2" clId="{9DDD799E-93E3-44CD-AF18-1DB529154ECB}" dt="2025-01-15T02:23:38.730" v="247" actId="478"/>
          <ac:spMkLst>
            <pc:docMk/>
            <pc:sldMk cId="97352308" sldId="260"/>
            <ac:spMk id="65" creationId="{00000000-0000-0000-0000-000000000000}"/>
          </ac:spMkLst>
        </pc:spChg>
        <pc:spChg chg="del">
          <ac:chgData name="助川 和真(JTB)" userId="32956172819_tp_box_2" providerId="OAuth2" clId="{9DDD799E-93E3-44CD-AF18-1DB529154ECB}" dt="2025-01-15T02:23:38.730" v="247" actId="478"/>
          <ac:spMkLst>
            <pc:docMk/>
            <pc:sldMk cId="97352308" sldId="260"/>
            <ac:spMk id="66" creationId="{00000000-0000-0000-0000-000000000000}"/>
          </ac:spMkLst>
        </pc:spChg>
        <pc:spChg chg="del">
          <ac:chgData name="助川 和真(JTB)" userId="32956172819_tp_box_2" providerId="OAuth2" clId="{9DDD799E-93E3-44CD-AF18-1DB529154ECB}" dt="2025-01-15T02:24:57.232" v="261" actId="478"/>
          <ac:spMkLst>
            <pc:docMk/>
            <pc:sldMk cId="97352308" sldId="260"/>
            <ac:spMk id="69" creationId="{00000000-0000-0000-0000-000000000000}"/>
          </ac:spMkLst>
        </pc:spChg>
        <pc:spChg chg="del">
          <ac:chgData name="助川 和真(JTB)" userId="32956172819_tp_box_2" providerId="OAuth2" clId="{9DDD799E-93E3-44CD-AF18-1DB529154ECB}" dt="2025-01-15T02:24:09.565" v="253" actId="478"/>
          <ac:spMkLst>
            <pc:docMk/>
            <pc:sldMk cId="97352308" sldId="260"/>
            <ac:spMk id="70" creationId="{00000000-0000-0000-0000-000000000000}"/>
          </ac:spMkLst>
        </pc:spChg>
        <pc:spChg chg="del">
          <ac:chgData name="助川 和真(JTB)" userId="32956172819_tp_box_2" providerId="OAuth2" clId="{9DDD799E-93E3-44CD-AF18-1DB529154ECB}" dt="2025-01-15T02:23:38.730" v="247" actId="478"/>
          <ac:spMkLst>
            <pc:docMk/>
            <pc:sldMk cId="97352308" sldId="260"/>
            <ac:spMk id="74" creationId="{00000000-0000-0000-0000-000000000000}"/>
          </ac:spMkLst>
        </pc:spChg>
        <pc:spChg chg="del">
          <ac:chgData name="助川 和真(JTB)" userId="32956172819_tp_box_2" providerId="OAuth2" clId="{9DDD799E-93E3-44CD-AF18-1DB529154ECB}" dt="2025-01-15T02:23:45.429" v="248" actId="478"/>
          <ac:spMkLst>
            <pc:docMk/>
            <pc:sldMk cId="97352308" sldId="260"/>
            <ac:spMk id="76" creationId="{00000000-0000-0000-0000-000000000000}"/>
          </ac:spMkLst>
        </pc:spChg>
        <pc:spChg chg="del">
          <ac:chgData name="助川 和真(JTB)" userId="32956172819_tp_box_2" providerId="OAuth2" clId="{9DDD799E-93E3-44CD-AF18-1DB529154ECB}" dt="2025-01-15T02:23:45.429" v="248" actId="478"/>
          <ac:spMkLst>
            <pc:docMk/>
            <pc:sldMk cId="97352308" sldId="260"/>
            <ac:spMk id="78" creationId="{00000000-0000-0000-0000-000000000000}"/>
          </ac:spMkLst>
        </pc:spChg>
        <pc:spChg chg="del">
          <ac:chgData name="助川 和真(JTB)" userId="32956172819_tp_box_2" providerId="OAuth2" clId="{9DDD799E-93E3-44CD-AF18-1DB529154ECB}" dt="2025-01-15T02:23:51.912" v="249" actId="478"/>
          <ac:spMkLst>
            <pc:docMk/>
            <pc:sldMk cId="97352308" sldId="260"/>
            <ac:spMk id="80" creationId="{00000000-0000-0000-0000-000000000000}"/>
          </ac:spMkLst>
        </pc:spChg>
        <pc:spChg chg="del">
          <ac:chgData name="助川 和真(JTB)" userId="32956172819_tp_box_2" providerId="OAuth2" clId="{9DDD799E-93E3-44CD-AF18-1DB529154ECB}" dt="2025-01-15T02:23:38.730" v="247" actId="478"/>
          <ac:spMkLst>
            <pc:docMk/>
            <pc:sldMk cId="97352308" sldId="260"/>
            <ac:spMk id="84" creationId="{00000000-0000-0000-0000-000000000000}"/>
          </ac:spMkLst>
        </pc:spChg>
        <pc:spChg chg="del">
          <ac:chgData name="助川 和真(JTB)" userId="32956172819_tp_box_2" providerId="OAuth2" clId="{9DDD799E-93E3-44CD-AF18-1DB529154ECB}" dt="2025-01-15T02:23:45.429" v="248" actId="478"/>
          <ac:spMkLst>
            <pc:docMk/>
            <pc:sldMk cId="97352308" sldId="260"/>
            <ac:spMk id="85" creationId="{00000000-0000-0000-0000-000000000000}"/>
          </ac:spMkLst>
        </pc:spChg>
        <pc:spChg chg="del">
          <ac:chgData name="助川 和真(JTB)" userId="32956172819_tp_box_2" providerId="OAuth2" clId="{9DDD799E-93E3-44CD-AF18-1DB529154ECB}" dt="2025-01-15T02:24:57.232" v="261" actId="478"/>
          <ac:spMkLst>
            <pc:docMk/>
            <pc:sldMk cId="97352308" sldId="260"/>
            <ac:spMk id="86" creationId="{00000000-0000-0000-0000-000000000000}"/>
          </ac:spMkLst>
        </pc:spChg>
        <pc:spChg chg="mod">
          <ac:chgData name="助川 和真(JTB)" userId="32956172819_tp_box_2" providerId="OAuth2" clId="{9DDD799E-93E3-44CD-AF18-1DB529154ECB}" dt="2025-01-15T02:37:32.501" v="285" actId="1076"/>
          <ac:spMkLst>
            <pc:docMk/>
            <pc:sldMk cId="97352308" sldId="260"/>
            <ac:spMk id="90" creationId="{00000000-0000-0000-0000-000000000000}"/>
          </ac:spMkLst>
        </pc:spChg>
        <pc:grpChg chg="del">
          <ac:chgData name="助川 和真(JTB)" userId="32956172819_tp_box_2" providerId="OAuth2" clId="{9DDD799E-93E3-44CD-AF18-1DB529154ECB}" dt="2025-01-15T02:24:57.232" v="261" actId="478"/>
          <ac:grpSpMkLst>
            <pc:docMk/>
            <pc:sldMk cId="97352308" sldId="260"/>
            <ac:grpSpMk id="4" creationId="{00000000-0000-0000-0000-000000000000}"/>
          </ac:grpSpMkLst>
        </pc:grpChg>
        <pc:grpChg chg="del">
          <ac:chgData name="助川 和真(JTB)" userId="32956172819_tp_box_2" providerId="OAuth2" clId="{9DDD799E-93E3-44CD-AF18-1DB529154ECB}" dt="2025-01-15T02:23:38.730" v="247" actId="478"/>
          <ac:grpSpMkLst>
            <pc:docMk/>
            <pc:sldMk cId="97352308" sldId="260"/>
            <ac:grpSpMk id="31" creationId="{00000000-0000-0000-0000-000000000000}"/>
          </ac:grpSpMkLst>
        </pc:grpChg>
        <pc:grpChg chg="mod">
          <ac:chgData name="助川 和真(JTB)" userId="32956172819_tp_box_2" providerId="OAuth2" clId="{9DDD799E-93E3-44CD-AF18-1DB529154ECB}" dt="2025-01-15T02:25:32.702" v="268" actId="1076"/>
          <ac:grpSpMkLst>
            <pc:docMk/>
            <pc:sldMk cId="97352308" sldId="260"/>
            <ac:grpSpMk id="34" creationId="{00000000-0000-0000-0000-000000000000}"/>
          </ac:grpSpMkLst>
        </pc:grpChg>
        <pc:grpChg chg="del">
          <ac:chgData name="助川 和真(JTB)" userId="32956172819_tp_box_2" providerId="OAuth2" clId="{9DDD799E-93E3-44CD-AF18-1DB529154ECB}" dt="2025-01-15T02:23:38.730" v="247" actId="478"/>
          <ac:grpSpMkLst>
            <pc:docMk/>
            <pc:sldMk cId="97352308" sldId="260"/>
            <ac:grpSpMk id="52" creationId="{00000000-0000-0000-0000-000000000000}"/>
          </ac:grpSpMkLst>
        </pc:grpChg>
        <pc:grpChg chg="del">
          <ac:chgData name="助川 和真(JTB)" userId="32956172819_tp_box_2" providerId="OAuth2" clId="{9DDD799E-93E3-44CD-AF18-1DB529154ECB}" dt="2025-01-15T02:23:45.429" v="248" actId="478"/>
          <ac:grpSpMkLst>
            <pc:docMk/>
            <pc:sldMk cId="97352308" sldId="260"/>
            <ac:grpSpMk id="61" creationId="{00000000-0000-0000-0000-000000000000}"/>
          </ac:grpSpMkLst>
        </pc:grpChg>
        <pc:picChg chg="mod">
          <ac:chgData name="助川 和真(JTB)" userId="32956172819_tp_box_2" providerId="OAuth2" clId="{9DDD799E-93E3-44CD-AF18-1DB529154ECB}" dt="2025-01-15T02:26:47.473" v="273" actId="1076"/>
          <ac:picMkLst>
            <pc:docMk/>
            <pc:sldMk cId="97352308" sldId="260"/>
            <ac:picMk id="47" creationId="{00000000-0000-0000-0000-000000000000}"/>
          </ac:picMkLst>
        </pc:picChg>
      </pc:sldChg>
      <pc:sldChg chg="add del setBg">
        <pc:chgData name="助川 和真(JTB)" userId="32956172819_tp_box_2" providerId="OAuth2" clId="{9DDD799E-93E3-44CD-AF18-1DB529154ECB}" dt="2025-01-15T02:23:22.253" v="246"/>
        <pc:sldMkLst>
          <pc:docMk/>
          <pc:sldMk cId="3114443521" sldId="260"/>
        </pc:sldMkLst>
      </pc:sldChg>
    </pc:docChg>
  </pc:docChgLst>
  <pc:docChgLst>
    <pc:chgData name="野口 浩司(JTB)" userId="32955858799_tp_box_2" providerId="OAuth2" clId="{FFC9E090-6CC7-4EA4-8CBC-97856A96F3A4}"/>
    <pc:docChg chg="undo custSel modSld">
      <pc:chgData name="野口 浩司(JTB)" userId="32955858799_tp_box_2" providerId="OAuth2" clId="{FFC9E090-6CC7-4EA4-8CBC-97856A96F3A4}" dt="2025-01-15T02:51:15.072" v="674" actId="1036"/>
      <pc:docMkLst>
        <pc:docMk/>
      </pc:docMkLst>
      <pc:sldChg chg="modSp mod">
        <pc:chgData name="野口 浩司(JTB)" userId="32955858799_tp_box_2" providerId="OAuth2" clId="{FFC9E090-6CC7-4EA4-8CBC-97856A96F3A4}" dt="2025-01-15T02:51:15.072" v="674" actId="1036"/>
        <pc:sldMkLst>
          <pc:docMk/>
          <pc:sldMk cId="590196649" sldId="257"/>
        </pc:sldMkLst>
        <pc:spChg chg="mod">
          <ac:chgData name="野口 浩司(JTB)" userId="32955858799_tp_box_2" providerId="OAuth2" clId="{FFC9E090-6CC7-4EA4-8CBC-97856A96F3A4}" dt="2025-01-15T02:51:15.072" v="674" actId="1036"/>
          <ac:spMkLst>
            <pc:docMk/>
            <pc:sldMk cId="590196649" sldId="257"/>
            <ac:spMk id="44" creationId="{81C8A7D2-3A9B-C857-9804-78E69A9BA9C3}"/>
          </ac:spMkLst>
        </pc:spChg>
        <pc:spChg chg="mod">
          <ac:chgData name="野口 浩司(JTB)" userId="32955858799_tp_box_2" providerId="OAuth2" clId="{FFC9E090-6CC7-4EA4-8CBC-97856A96F3A4}" dt="2025-01-15T02:43:22.122" v="497" actId="1035"/>
          <ac:spMkLst>
            <pc:docMk/>
            <pc:sldMk cId="590196649" sldId="257"/>
            <ac:spMk id="53" creationId="{00000000-0000-0000-0000-000000000000}"/>
          </ac:spMkLst>
        </pc:spChg>
        <pc:spChg chg="mod">
          <ac:chgData name="野口 浩司(JTB)" userId="32955858799_tp_box_2" providerId="OAuth2" clId="{FFC9E090-6CC7-4EA4-8CBC-97856A96F3A4}" dt="2025-01-15T02:39:17.530" v="479" actId="20577"/>
          <ac:spMkLst>
            <pc:docMk/>
            <pc:sldMk cId="590196649" sldId="257"/>
            <ac:spMk id="80" creationId="{00000000-0000-0000-0000-000000000000}"/>
          </ac:spMkLst>
        </pc:spChg>
        <pc:spChg chg="mod">
          <ac:chgData name="野口 浩司(JTB)" userId="32955858799_tp_box_2" providerId="OAuth2" clId="{FFC9E090-6CC7-4EA4-8CBC-97856A96F3A4}" dt="2025-01-15T02:43:23.905" v="499" actId="1035"/>
          <ac:spMkLst>
            <pc:docMk/>
            <pc:sldMk cId="590196649" sldId="257"/>
            <ac:spMk id="84" creationId="{00000000-0000-0000-0000-000000000000}"/>
          </ac:spMkLst>
        </pc:spChg>
        <pc:grpChg chg="mod">
          <ac:chgData name="野口 浩司(JTB)" userId="32955858799_tp_box_2" providerId="OAuth2" clId="{FFC9E090-6CC7-4EA4-8CBC-97856A96F3A4}" dt="2025-01-15T02:43:23.014" v="498" actId="1076"/>
          <ac:grpSpMkLst>
            <pc:docMk/>
            <pc:sldMk cId="590196649" sldId="257"/>
            <ac:grpSpMk id="52" creationId="{00000000-0000-0000-0000-000000000000}"/>
          </ac:grpSpMkLst>
        </pc:grpChg>
      </pc:sldChg>
      <pc:sldChg chg="delSp modSp mod">
        <pc:chgData name="野口 浩司(JTB)" userId="32955858799_tp_box_2" providerId="OAuth2" clId="{FFC9E090-6CC7-4EA4-8CBC-97856A96F3A4}" dt="2025-01-15T02:49:39.764" v="670" actId="1076"/>
        <pc:sldMkLst>
          <pc:docMk/>
          <pc:sldMk cId="97352308" sldId="260"/>
        </pc:sldMkLst>
        <pc:spChg chg="mod">
          <ac:chgData name="野口 浩司(JTB)" userId="32955858799_tp_box_2" providerId="OAuth2" clId="{FFC9E090-6CC7-4EA4-8CBC-97856A96F3A4}" dt="2025-01-15T02:37:56.658" v="420" actId="20577"/>
          <ac:spMkLst>
            <pc:docMk/>
            <pc:sldMk cId="97352308" sldId="260"/>
            <ac:spMk id="3" creationId="{00000000-0000-0000-0000-000000000000}"/>
          </ac:spMkLst>
        </pc:spChg>
        <pc:spChg chg="del mod">
          <ac:chgData name="野口 浩司(JTB)" userId="32955858799_tp_box_2" providerId="OAuth2" clId="{FFC9E090-6CC7-4EA4-8CBC-97856A96F3A4}" dt="2025-01-15T02:27:57.368" v="339" actId="21"/>
          <ac:spMkLst>
            <pc:docMk/>
            <pc:sldMk cId="97352308" sldId="260"/>
            <ac:spMk id="27" creationId="{00000000-0000-0000-0000-000000000000}"/>
          </ac:spMkLst>
        </pc:spChg>
        <pc:spChg chg="mod">
          <ac:chgData name="野口 浩司(JTB)" userId="32955858799_tp_box_2" providerId="OAuth2" clId="{FFC9E090-6CC7-4EA4-8CBC-97856A96F3A4}" dt="2025-01-15T02:49:03.463" v="533" actId="1035"/>
          <ac:spMkLst>
            <pc:docMk/>
            <pc:sldMk cId="97352308" sldId="260"/>
            <ac:spMk id="30" creationId="{00000000-0000-0000-0000-000000000000}"/>
          </ac:spMkLst>
        </pc:spChg>
        <pc:spChg chg="mod">
          <ac:chgData name="野口 浩司(JTB)" userId="32955858799_tp_box_2" providerId="OAuth2" clId="{FFC9E090-6CC7-4EA4-8CBC-97856A96F3A4}" dt="2025-01-15T02:49:39.764" v="670" actId="1076"/>
          <ac:spMkLst>
            <pc:docMk/>
            <pc:sldMk cId="97352308" sldId="260"/>
            <ac:spMk id="39" creationId="{00000000-0000-0000-0000-000000000000}"/>
          </ac:spMkLst>
        </pc:spChg>
        <pc:spChg chg="mod">
          <ac:chgData name="野口 浩司(JTB)" userId="32955858799_tp_box_2" providerId="OAuth2" clId="{FFC9E090-6CC7-4EA4-8CBC-97856A96F3A4}" dt="2025-01-15T02:49:03.463" v="533" actId="1035"/>
          <ac:spMkLst>
            <pc:docMk/>
            <pc:sldMk cId="97352308" sldId="260"/>
            <ac:spMk id="56" creationId="{503475F8-36BA-61BC-37F8-D8408832D754}"/>
          </ac:spMkLst>
        </pc:spChg>
        <pc:spChg chg="mod">
          <ac:chgData name="野口 浩司(JTB)" userId="32955858799_tp_box_2" providerId="OAuth2" clId="{FFC9E090-6CC7-4EA4-8CBC-97856A96F3A4}" dt="2025-01-15T02:49:03.463" v="533" actId="1035"/>
          <ac:spMkLst>
            <pc:docMk/>
            <pc:sldMk cId="97352308" sldId="260"/>
            <ac:spMk id="57" creationId="{AA17D654-AEB1-9665-FE8E-E129C848E5B3}"/>
          </ac:spMkLst>
        </pc:spChg>
        <pc:spChg chg="del">
          <ac:chgData name="野口 浩司(JTB)" userId="32955858799_tp_box_2" providerId="OAuth2" clId="{FFC9E090-6CC7-4EA4-8CBC-97856A96F3A4}" dt="2025-01-15T02:23:43.675" v="0" actId="21"/>
          <ac:spMkLst>
            <pc:docMk/>
            <pc:sldMk cId="97352308" sldId="260"/>
            <ac:spMk id="83" creationId="{00000000-0000-0000-0000-000000000000}"/>
          </ac:spMkLst>
        </pc:spChg>
        <pc:spChg chg="mod">
          <ac:chgData name="野口 浩司(JTB)" userId="32955858799_tp_box_2" providerId="OAuth2" clId="{FFC9E090-6CC7-4EA4-8CBC-97856A96F3A4}" dt="2025-01-15T02:48:19.170" v="503" actId="1076"/>
          <ac:spMkLst>
            <pc:docMk/>
            <pc:sldMk cId="97352308" sldId="260"/>
            <ac:spMk id="90" creationId="{00000000-0000-0000-0000-000000000000}"/>
          </ac:spMkLst>
        </pc:spChg>
        <pc:spChg chg="mod">
          <ac:chgData name="野口 浩司(JTB)" userId="32955858799_tp_box_2" providerId="OAuth2" clId="{FFC9E090-6CC7-4EA4-8CBC-97856A96F3A4}" dt="2025-01-15T02:34:38.434" v="418" actId="1076"/>
          <ac:spMkLst>
            <pc:docMk/>
            <pc:sldMk cId="97352308" sldId="260"/>
            <ac:spMk id="92" creationId="{00000000-0000-0000-0000-000000000000}"/>
          </ac:spMkLst>
        </pc:spChg>
        <pc:spChg chg="del">
          <ac:chgData name="野口 浩司(JTB)" userId="32955858799_tp_box_2" providerId="OAuth2" clId="{FFC9E090-6CC7-4EA4-8CBC-97856A96F3A4}" dt="2025-01-15T02:40:08.439" v="480" actId="21"/>
          <ac:spMkLst>
            <pc:docMk/>
            <pc:sldMk cId="97352308" sldId="260"/>
            <ac:spMk id="95" creationId="{00000000-0000-0000-0000-000000000000}"/>
          </ac:spMkLst>
        </pc:spChg>
        <pc:grpChg chg="mod">
          <ac:chgData name="野口 浩司(JTB)" userId="32955858799_tp_box_2" providerId="OAuth2" clId="{FFC9E090-6CC7-4EA4-8CBC-97856A96F3A4}" dt="2025-01-15T02:49:16.554" v="536" actId="1076"/>
          <ac:grpSpMkLst>
            <pc:docMk/>
            <pc:sldMk cId="97352308" sldId="260"/>
            <ac:grpSpMk id="34" creationId="{00000000-0000-0000-0000-000000000000}"/>
          </ac:grpSpMkLst>
        </pc:grpChg>
        <pc:grpChg chg="mod">
          <ac:chgData name="野口 浩司(JTB)" userId="32955858799_tp_box_2" providerId="OAuth2" clId="{FFC9E090-6CC7-4EA4-8CBC-97856A96F3A4}" dt="2025-01-15T02:34:34.364" v="417" actId="1076"/>
          <ac:grpSpMkLst>
            <pc:docMk/>
            <pc:sldMk cId="97352308" sldId="260"/>
            <ac:grpSpMk id="41" creationId="{00000000-0000-0000-0000-000000000000}"/>
          </ac:grpSpMkLst>
        </pc:grpChg>
        <pc:picChg chg="mod">
          <ac:chgData name="野口 浩司(JTB)" userId="32955858799_tp_box_2" providerId="OAuth2" clId="{FFC9E090-6CC7-4EA4-8CBC-97856A96F3A4}" dt="2025-01-15T02:29:28.536" v="416" actId="1035"/>
          <ac:picMkLst>
            <pc:docMk/>
            <pc:sldMk cId="97352308" sldId="260"/>
            <ac:picMk id="24" creationId="{00000000-0000-0000-0000-000000000000}"/>
          </ac:picMkLst>
        </pc:picChg>
        <pc:picChg chg="mod">
          <ac:chgData name="野口 浩司(JTB)" userId="32955858799_tp_box_2" providerId="OAuth2" clId="{FFC9E090-6CC7-4EA4-8CBC-97856A96F3A4}" dt="2025-01-15T02:48:38.778" v="530" actId="1076"/>
          <ac:picMkLst>
            <pc:docMk/>
            <pc:sldMk cId="97352308" sldId="260"/>
            <ac:picMk id="47" creationId="{00000000-0000-0000-0000-000000000000}"/>
          </ac:picMkLst>
        </pc:picChg>
      </pc:sldChg>
    </pc:docChg>
  </pc:docChgLst>
  <pc:docChgLst>
    <pc:chgData name="秀島　鈴(JTB)" userId="32955753181_tp_box_2" providerId="OAuth2" clId="{41C4541C-4C20-4AEC-9C6B-2C0547FC6A08}"/>
    <pc:docChg chg="undo redo custSel modSld">
      <pc:chgData name="秀島　鈴(JTB)" userId="32955753181_tp_box_2" providerId="OAuth2" clId="{41C4541C-4C20-4AEC-9C6B-2C0547FC6A08}" dt="2025-01-15T02:54:48.616" v="2333" actId="14100"/>
      <pc:docMkLst>
        <pc:docMk/>
      </pc:docMkLst>
      <pc:sldChg chg="addSp delSp modSp mod">
        <pc:chgData name="秀島　鈴(JTB)" userId="32955753181_tp_box_2" providerId="OAuth2" clId="{41C4541C-4C20-4AEC-9C6B-2C0547FC6A08}" dt="2025-01-15T02:54:48.616" v="2333" actId="14100"/>
        <pc:sldMkLst>
          <pc:docMk/>
          <pc:sldMk cId="590196649" sldId="257"/>
        </pc:sldMkLst>
        <pc:spChg chg="add del mod ord">
          <ac:chgData name="秀島　鈴(JTB)" userId="32955753181_tp_box_2" providerId="OAuth2" clId="{41C4541C-4C20-4AEC-9C6B-2C0547FC6A08}" dt="2025-01-15T02:54:48.616" v="2333" actId="14100"/>
          <ac:spMkLst>
            <pc:docMk/>
            <pc:sldMk cId="590196649" sldId="257"/>
            <ac:spMk id="2" creationId="{00000000-0000-0000-0000-000000000000}"/>
          </ac:spMkLst>
        </pc:spChg>
        <pc:spChg chg="add mod">
          <ac:chgData name="秀島　鈴(JTB)" userId="32955753181_tp_box_2" providerId="OAuth2" clId="{41C4541C-4C20-4AEC-9C6B-2C0547FC6A08}" dt="2025-01-15T02:51:44.055" v="2279" actId="1076"/>
          <ac:spMkLst>
            <pc:docMk/>
            <pc:sldMk cId="590196649" sldId="257"/>
            <ac:spMk id="3" creationId="{CADB6A05-17F5-DC76-3440-5118098B9B54}"/>
          </ac:spMkLst>
        </pc:spChg>
        <pc:spChg chg="del">
          <ac:chgData name="秀島　鈴(JTB)" userId="32955753181_tp_box_2" providerId="OAuth2" clId="{41C4541C-4C20-4AEC-9C6B-2C0547FC6A08}" dt="2025-01-10T09:44:35.636" v="75" actId="478"/>
          <ac:spMkLst>
            <pc:docMk/>
            <pc:sldMk cId="590196649" sldId="257"/>
            <ac:spMk id="26" creationId="{00000000-0000-0000-0000-000000000000}"/>
          </ac:spMkLst>
        </pc:spChg>
        <pc:spChg chg="add mod ord">
          <ac:chgData name="秀島　鈴(JTB)" userId="32955753181_tp_box_2" providerId="OAuth2" clId="{41C4541C-4C20-4AEC-9C6B-2C0547FC6A08}" dt="2025-01-10T10:31:02.701" v="1703" actId="167"/>
          <ac:spMkLst>
            <pc:docMk/>
            <pc:sldMk cId="590196649" sldId="257"/>
            <ac:spMk id="26" creationId="{E639FE22-16F4-6047-CFE6-F8AD74E95BB8}"/>
          </ac:spMkLst>
        </pc:spChg>
        <pc:spChg chg="add del mod">
          <ac:chgData name="秀島　鈴(JTB)" userId="32955753181_tp_box_2" providerId="OAuth2" clId="{41C4541C-4C20-4AEC-9C6B-2C0547FC6A08}" dt="2025-01-10T10:13:07.336" v="902" actId="478"/>
          <ac:spMkLst>
            <pc:docMk/>
            <pc:sldMk cId="590196649" sldId="257"/>
            <ac:spMk id="26" creationId="{FDD4AD1A-5EBE-B85F-FB69-AB62CF477BC0}"/>
          </ac:spMkLst>
        </pc:spChg>
        <pc:spChg chg="del">
          <ac:chgData name="秀島　鈴(JTB)" userId="32955753181_tp_box_2" providerId="OAuth2" clId="{41C4541C-4C20-4AEC-9C6B-2C0547FC6A08}" dt="2025-01-10T09:44:35.636" v="75" actId="478"/>
          <ac:spMkLst>
            <pc:docMk/>
            <pc:sldMk cId="590196649" sldId="257"/>
            <ac:spMk id="27" creationId="{00000000-0000-0000-0000-000000000000}"/>
          </ac:spMkLst>
        </pc:spChg>
        <pc:spChg chg="del">
          <ac:chgData name="秀島　鈴(JTB)" userId="32955753181_tp_box_2" providerId="OAuth2" clId="{41C4541C-4C20-4AEC-9C6B-2C0547FC6A08}" dt="2025-01-10T09:44:35.636" v="75" actId="478"/>
          <ac:spMkLst>
            <pc:docMk/>
            <pc:sldMk cId="590196649" sldId="257"/>
            <ac:spMk id="28" creationId="{00000000-0000-0000-0000-000000000000}"/>
          </ac:spMkLst>
        </pc:spChg>
        <pc:spChg chg="del">
          <ac:chgData name="秀島　鈴(JTB)" userId="32955753181_tp_box_2" providerId="OAuth2" clId="{41C4541C-4C20-4AEC-9C6B-2C0547FC6A08}" dt="2025-01-10T09:44:35.636" v="75" actId="478"/>
          <ac:spMkLst>
            <pc:docMk/>
            <pc:sldMk cId="590196649" sldId="257"/>
            <ac:spMk id="29" creationId="{00000000-0000-0000-0000-000000000000}"/>
          </ac:spMkLst>
        </pc:spChg>
        <pc:spChg chg="add mod">
          <ac:chgData name="秀島　鈴(JTB)" userId="32955753181_tp_box_2" providerId="OAuth2" clId="{41C4541C-4C20-4AEC-9C6B-2C0547FC6A08}" dt="2025-01-10T10:32:42.827" v="1719" actId="14100"/>
          <ac:spMkLst>
            <pc:docMk/>
            <pc:sldMk cId="590196649" sldId="257"/>
            <ac:spMk id="29" creationId="{43B8B59B-F1A0-253F-E06E-BDDB13EB9FD6}"/>
          </ac:spMkLst>
        </pc:spChg>
        <pc:spChg chg="mod">
          <ac:chgData name="秀島　鈴(JTB)" userId="32955753181_tp_box_2" providerId="OAuth2" clId="{41C4541C-4C20-4AEC-9C6B-2C0547FC6A08}" dt="2025-01-15T02:30:50.037" v="1862" actId="165"/>
          <ac:spMkLst>
            <pc:docMk/>
            <pc:sldMk cId="590196649" sldId="257"/>
            <ac:spMk id="36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30:50.037" v="1862" actId="165"/>
          <ac:spMkLst>
            <pc:docMk/>
            <pc:sldMk cId="590196649" sldId="257"/>
            <ac:spMk id="37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30:50.037" v="1862" actId="165"/>
          <ac:spMkLst>
            <pc:docMk/>
            <pc:sldMk cId="590196649" sldId="257"/>
            <ac:spMk id="39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30:50.037" v="1862" actId="165"/>
          <ac:spMkLst>
            <pc:docMk/>
            <pc:sldMk cId="590196649" sldId="257"/>
            <ac:spMk id="40" creationId="{00000000-0000-0000-0000-000000000000}"/>
          </ac:spMkLst>
        </pc:spChg>
        <pc:spChg chg="add mod">
          <ac:chgData name="秀島　鈴(JTB)" userId="32955753181_tp_box_2" providerId="OAuth2" clId="{41C4541C-4C20-4AEC-9C6B-2C0547FC6A08}" dt="2025-01-15T02:51:37.945" v="2278" actId="1076"/>
          <ac:spMkLst>
            <pc:docMk/>
            <pc:sldMk cId="590196649" sldId="257"/>
            <ac:spMk id="42" creationId="{A8548121-8BA8-523F-A278-95E10B6A5EE2}"/>
          </ac:spMkLst>
        </pc:spChg>
        <pc:spChg chg="add mod">
          <ac:chgData name="秀島　鈴(JTB)" userId="32955753181_tp_box_2" providerId="OAuth2" clId="{41C4541C-4C20-4AEC-9C6B-2C0547FC6A08}" dt="2025-01-15T02:51:37.945" v="2278" actId="1076"/>
          <ac:spMkLst>
            <pc:docMk/>
            <pc:sldMk cId="590196649" sldId="257"/>
            <ac:spMk id="43" creationId="{54D6312B-2ACE-8D03-06D8-1D6D9B47C757}"/>
          </ac:spMkLst>
        </pc:spChg>
        <pc:spChg chg="mod">
          <ac:chgData name="秀島　鈴(JTB)" userId="32955753181_tp_box_2" providerId="OAuth2" clId="{41C4541C-4C20-4AEC-9C6B-2C0547FC6A08}" dt="2025-01-10T10:23:24.047" v="1560"/>
          <ac:spMkLst>
            <pc:docMk/>
            <pc:sldMk cId="590196649" sldId="257"/>
            <ac:spMk id="43" creationId="{6483E8D9-07DF-E82B-405E-9127592C6A10}"/>
          </ac:spMkLst>
        </pc:spChg>
        <pc:spChg chg="add mod">
          <ac:chgData name="秀島　鈴(JTB)" userId="32955753181_tp_box_2" providerId="OAuth2" clId="{41C4541C-4C20-4AEC-9C6B-2C0547FC6A08}" dt="2025-01-10T10:34:59.937" v="1763" actId="207"/>
          <ac:spMkLst>
            <pc:docMk/>
            <pc:sldMk cId="590196649" sldId="257"/>
            <ac:spMk id="44" creationId="{81C8A7D2-3A9B-C857-9804-78E69A9BA9C3}"/>
          </ac:spMkLst>
        </pc:spChg>
        <pc:spChg chg="mod">
          <ac:chgData name="秀島　鈴(JTB)" userId="32955753181_tp_box_2" providerId="OAuth2" clId="{41C4541C-4C20-4AEC-9C6B-2C0547FC6A08}" dt="2025-01-10T10:23:24.047" v="1560"/>
          <ac:spMkLst>
            <pc:docMk/>
            <pc:sldMk cId="590196649" sldId="257"/>
            <ac:spMk id="44" creationId="{F2359588-5386-BF52-A53C-88417EEF706D}"/>
          </ac:spMkLst>
        </pc:spChg>
        <pc:spChg chg="add mod">
          <ac:chgData name="秀島　鈴(JTB)" userId="32955753181_tp_box_2" providerId="OAuth2" clId="{41C4541C-4C20-4AEC-9C6B-2C0547FC6A08}" dt="2025-01-10T10:23:30.617" v="1563"/>
          <ac:spMkLst>
            <pc:docMk/>
            <pc:sldMk cId="590196649" sldId="257"/>
            <ac:spMk id="45" creationId="{3C2A4C74-B6D9-4C7E-D639-4A58E3F7AC11}"/>
          </ac:spMkLst>
        </pc:spChg>
        <pc:spChg chg="add mod">
          <ac:chgData name="秀島　鈴(JTB)" userId="32955753181_tp_box_2" providerId="OAuth2" clId="{41C4541C-4C20-4AEC-9C6B-2C0547FC6A08}" dt="2025-01-15T02:51:28.662" v="2277" actId="1076"/>
          <ac:spMkLst>
            <pc:docMk/>
            <pc:sldMk cId="590196649" sldId="257"/>
            <ac:spMk id="45" creationId="{D8294A98-D817-897E-3594-4E6191432369}"/>
          </ac:spMkLst>
        </pc:spChg>
        <pc:spChg chg="mod">
          <ac:chgData name="秀島　鈴(JTB)" userId="32955753181_tp_box_2" providerId="OAuth2" clId="{41C4541C-4C20-4AEC-9C6B-2C0547FC6A08}" dt="2025-01-15T02:25:03.328" v="1793" actId="1076"/>
          <ac:spMkLst>
            <pc:docMk/>
            <pc:sldMk cId="590196649" sldId="257"/>
            <ac:spMk id="46" creationId="{00000000-0000-0000-0000-000000000000}"/>
          </ac:spMkLst>
        </pc:spChg>
        <pc:spChg chg="add mod">
          <ac:chgData name="秀島　鈴(JTB)" userId="32955753181_tp_box_2" providerId="OAuth2" clId="{41C4541C-4C20-4AEC-9C6B-2C0547FC6A08}" dt="2025-01-10T10:35:25.654" v="1770"/>
          <ac:spMkLst>
            <pc:docMk/>
            <pc:sldMk cId="590196649" sldId="257"/>
            <ac:spMk id="46" creationId="{C25EAB4B-0628-6F7E-A658-592136187E1D}"/>
          </ac:spMkLst>
        </pc:spChg>
        <pc:spChg chg="add mod">
          <ac:chgData name="秀島　鈴(JTB)" userId="32955753181_tp_box_2" providerId="OAuth2" clId="{41C4541C-4C20-4AEC-9C6B-2C0547FC6A08}" dt="2025-01-15T02:51:28.662" v="2277" actId="1076"/>
          <ac:spMkLst>
            <pc:docMk/>
            <pc:sldMk cId="590196649" sldId="257"/>
            <ac:spMk id="47" creationId="{151F139D-13A7-90A3-41D0-1189EE41446B}"/>
          </ac:spMkLst>
        </pc:spChg>
        <pc:spChg chg="mod">
          <ac:chgData name="秀島　鈴(JTB)" userId="32955753181_tp_box_2" providerId="OAuth2" clId="{41C4541C-4C20-4AEC-9C6B-2C0547FC6A08}" dt="2025-01-10T09:46:34.467" v="97"/>
          <ac:spMkLst>
            <pc:docMk/>
            <pc:sldMk cId="590196649" sldId="257"/>
            <ac:spMk id="47" creationId="{21ECE7B0-FBB5-221F-6083-D8B7B8C03BCC}"/>
          </ac:spMkLst>
        </pc:spChg>
        <pc:spChg chg="mod">
          <ac:chgData name="秀島　鈴(JTB)" userId="32955753181_tp_box_2" providerId="OAuth2" clId="{41C4541C-4C20-4AEC-9C6B-2C0547FC6A08}" dt="2025-01-10T10:23:55.678" v="1564"/>
          <ac:spMkLst>
            <pc:docMk/>
            <pc:sldMk cId="590196649" sldId="257"/>
            <ac:spMk id="47" creationId="{3C99F703-8026-89D0-8F5D-22CFB0947BFE}"/>
          </ac:spMkLst>
        </pc:spChg>
        <pc:spChg chg="mod">
          <ac:chgData name="秀島　鈴(JTB)" userId="32955753181_tp_box_2" providerId="OAuth2" clId="{41C4541C-4C20-4AEC-9C6B-2C0547FC6A08}" dt="2025-01-10T10:23:55.678" v="1564"/>
          <ac:spMkLst>
            <pc:docMk/>
            <pc:sldMk cId="590196649" sldId="257"/>
            <ac:spMk id="48" creationId="{23B654DC-34D9-526B-0F37-26CB594A9B78}"/>
          </ac:spMkLst>
        </pc:spChg>
        <pc:spChg chg="mod">
          <ac:chgData name="秀島　鈴(JTB)" userId="32955753181_tp_box_2" providerId="OAuth2" clId="{41C4541C-4C20-4AEC-9C6B-2C0547FC6A08}" dt="2025-01-10T09:46:34.467" v="97"/>
          <ac:spMkLst>
            <pc:docMk/>
            <pc:sldMk cId="590196649" sldId="257"/>
            <ac:spMk id="48" creationId="{44A95FE8-2533-B06B-4DF0-11CD86105424}"/>
          </ac:spMkLst>
        </pc:spChg>
        <pc:spChg chg="add del mod">
          <ac:chgData name="秀島　鈴(JTB)" userId="32955753181_tp_box_2" providerId="OAuth2" clId="{41C4541C-4C20-4AEC-9C6B-2C0547FC6A08}" dt="2025-01-10T10:24:37.791" v="1614" actId="478"/>
          <ac:spMkLst>
            <pc:docMk/>
            <pc:sldMk cId="590196649" sldId="257"/>
            <ac:spMk id="49" creationId="{7638203B-23D9-53B8-3934-2BDFB6C89DEE}"/>
          </ac:spMkLst>
        </pc:spChg>
        <pc:spChg chg="mod">
          <ac:chgData name="秀島　鈴(JTB)" userId="32955753181_tp_box_2" providerId="OAuth2" clId="{41C4541C-4C20-4AEC-9C6B-2C0547FC6A08}" dt="2025-01-10T09:41:43.037" v="33" actId="1076"/>
          <ac:spMkLst>
            <pc:docMk/>
            <pc:sldMk cId="590196649" sldId="257"/>
            <ac:spMk id="50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29:06.231" v="1827" actId="1076"/>
          <ac:spMkLst>
            <pc:docMk/>
            <pc:sldMk cId="590196649" sldId="257"/>
            <ac:spMk id="55" creationId="{F81D0B7E-D8E1-65AA-5699-F8B3B46228A6}"/>
          </ac:spMkLst>
        </pc:spChg>
        <pc:spChg chg="mod">
          <ac:chgData name="秀島　鈴(JTB)" userId="32955753181_tp_box_2" providerId="OAuth2" clId="{41C4541C-4C20-4AEC-9C6B-2C0547FC6A08}" dt="2025-01-10T09:46:34.467" v="97"/>
          <ac:spMkLst>
            <pc:docMk/>
            <pc:sldMk cId="590196649" sldId="257"/>
            <ac:spMk id="56" creationId="{11AE4886-0AB1-D5F1-A849-64AF896D3464}"/>
          </ac:spMkLst>
        </pc:spChg>
        <pc:spChg chg="mod">
          <ac:chgData name="秀島　鈴(JTB)" userId="32955753181_tp_box_2" providerId="OAuth2" clId="{41C4541C-4C20-4AEC-9C6B-2C0547FC6A08}" dt="2025-01-10T10:27:09.420" v="1634"/>
          <ac:spMkLst>
            <pc:docMk/>
            <pc:sldMk cId="590196649" sldId="257"/>
            <ac:spMk id="57" creationId="{3BAD9058-0C37-9471-43A9-1F8ED5DC073E}"/>
          </ac:spMkLst>
        </pc:spChg>
        <pc:spChg chg="mod">
          <ac:chgData name="秀島　鈴(JTB)" userId="32955753181_tp_box_2" providerId="OAuth2" clId="{41C4541C-4C20-4AEC-9C6B-2C0547FC6A08}" dt="2025-01-10T09:46:34.467" v="97"/>
          <ac:spMkLst>
            <pc:docMk/>
            <pc:sldMk cId="590196649" sldId="257"/>
            <ac:spMk id="57" creationId="{64F9C200-8139-90A7-B1AC-5EC0A511FFE3}"/>
          </ac:spMkLst>
        </pc:spChg>
        <pc:spChg chg="add del mod">
          <ac:chgData name="秀島　鈴(JTB)" userId="32955753181_tp_box_2" providerId="OAuth2" clId="{41C4541C-4C20-4AEC-9C6B-2C0547FC6A08}" dt="2025-01-10T09:49:51.338" v="166" actId="478"/>
          <ac:spMkLst>
            <pc:docMk/>
            <pc:sldMk cId="590196649" sldId="257"/>
            <ac:spMk id="58" creationId="{F3A26CDF-72D8-6926-B9B6-07F6A8F1D843}"/>
          </ac:spMkLst>
        </pc:spChg>
        <pc:spChg chg="add mod">
          <ac:chgData name="秀島　鈴(JTB)" userId="32955753181_tp_box_2" providerId="OAuth2" clId="{41C4541C-4C20-4AEC-9C6B-2C0547FC6A08}" dt="2025-01-15T02:29:07.461" v="1829" actId="1076"/>
          <ac:spMkLst>
            <pc:docMk/>
            <pc:sldMk cId="590196649" sldId="257"/>
            <ac:spMk id="58" creationId="{FDBF157C-2891-754D-70CF-47A16D594FB7}"/>
          </ac:spMkLst>
        </pc:spChg>
        <pc:spChg chg="add del mod">
          <ac:chgData name="秀島　鈴(JTB)" userId="32955753181_tp_box_2" providerId="OAuth2" clId="{41C4541C-4C20-4AEC-9C6B-2C0547FC6A08}" dt="2025-01-10T09:49:51.338" v="166" actId="478"/>
          <ac:spMkLst>
            <pc:docMk/>
            <pc:sldMk cId="590196649" sldId="257"/>
            <ac:spMk id="59" creationId="{9286FC27-4B43-4DB8-4640-DDB2EABE11E2}"/>
          </ac:spMkLst>
        </pc:spChg>
        <pc:spChg chg="add mod">
          <ac:chgData name="秀島　鈴(JTB)" userId="32955753181_tp_box_2" providerId="OAuth2" clId="{41C4541C-4C20-4AEC-9C6B-2C0547FC6A08}" dt="2025-01-15T02:29:07.958" v="1830" actId="1076"/>
          <ac:spMkLst>
            <pc:docMk/>
            <pc:sldMk cId="590196649" sldId="257"/>
            <ac:spMk id="59" creationId="{E106413A-DC13-CC5C-D61E-ED01395885B1}"/>
          </ac:spMkLst>
        </pc:spChg>
        <pc:spChg chg="add del mod ord">
          <ac:chgData name="秀島　鈴(JTB)" userId="32955753181_tp_box_2" providerId="OAuth2" clId="{41C4541C-4C20-4AEC-9C6B-2C0547FC6A08}" dt="2025-01-10T09:52:06.111" v="199" actId="478"/>
          <ac:spMkLst>
            <pc:docMk/>
            <pc:sldMk cId="590196649" sldId="257"/>
            <ac:spMk id="60" creationId="{EC494931-C36E-55BA-4050-4048BC1BB317}"/>
          </ac:spMkLst>
        </pc:spChg>
        <pc:spChg chg="mod">
          <ac:chgData name="秀島　鈴(JTB)" userId="32955753181_tp_box_2" providerId="OAuth2" clId="{41C4541C-4C20-4AEC-9C6B-2C0547FC6A08}" dt="2025-01-15T02:30:20.263" v="1856" actId="1076"/>
          <ac:spMkLst>
            <pc:docMk/>
            <pc:sldMk cId="590196649" sldId="257"/>
            <ac:spMk id="64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31:56.205" v="1878" actId="113"/>
          <ac:spMkLst>
            <pc:docMk/>
            <pc:sldMk cId="590196649" sldId="257"/>
            <ac:spMk id="65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30:20.263" v="1856" actId="1076"/>
          <ac:spMkLst>
            <pc:docMk/>
            <pc:sldMk cId="590196649" sldId="257"/>
            <ac:spMk id="66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31:58.949" v="1879" actId="113"/>
          <ac:spMkLst>
            <pc:docMk/>
            <pc:sldMk cId="590196649" sldId="257"/>
            <ac:spMk id="67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30:20.263" v="1856" actId="1076"/>
          <ac:spMkLst>
            <pc:docMk/>
            <pc:sldMk cId="590196649" sldId="257"/>
            <ac:spMk id="68" creationId="{00000000-0000-0000-0000-000000000000}"/>
          </ac:spMkLst>
        </pc:spChg>
        <pc:spChg chg="del mod">
          <ac:chgData name="秀島　鈴(JTB)" userId="32955753181_tp_box_2" providerId="OAuth2" clId="{41C4541C-4C20-4AEC-9C6B-2C0547FC6A08}" dt="2025-01-15T02:24:41.254" v="1784" actId="478"/>
          <ac:spMkLst>
            <pc:docMk/>
            <pc:sldMk cId="590196649" sldId="257"/>
            <ac:spMk id="69" creationId="{00000000-0000-0000-0000-000000000000}"/>
          </ac:spMkLst>
        </pc:spChg>
        <pc:spChg chg="del">
          <ac:chgData name="秀島　鈴(JTB)" userId="32955753181_tp_box_2" providerId="OAuth2" clId="{41C4541C-4C20-4AEC-9C6B-2C0547FC6A08}" dt="2025-01-10T09:44:35.636" v="75" actId="478"/>
          <ac:spMkLst>
            <pc:docMk/>
            <pc:sldMk cId="590196649" sldId="257"/>
            <ac:spMk id="70" creationId="{00000000-0000-0000-0000-000000000000}"/>
          </ac:spMkLst>
        </pc:spChg>
        <pc:spChg chg="del">
          <ac:chgData name="秀島　鈴(JTB)" userId="32955753181_tp_box_2" providerId="OAuth2" clId="{41C4541C-4C20-4AEC-9C6B-2C0547FC6A08}" dt="2025-01-10T09:44:35.636" v="75" actId="478"/>
          <ac:spMkLst>
            <pc:docMk/>
            <pc:sldMk cId="590196649" sldId="257"/>
            <ac:spMk id="71" creationId="{00000000-0000-0000-0000-000000000000}"/>
          </ac:spMkLst>
        </pc:spChg>
        <pc:spChg chg="del">
          <ac:chgData name="秀島　鈴(JTB)" userId="32955753181_tp_box_2" providerId="OAuth2" clId="{41C4541C-4C20-4AEC-9C6B-2C0547FC6A08}" dt="2025-01-10T09:44:35.636" v="75" actId="478"/>
          <ac:spMkLst>
            <pc:docMk/>
            <pc:sldMk cId="590196649" sldId="257"/>
            <ac:spMk id="73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31:44.602" v="1875" actId="14100"/>
          <ac:spMkLst>
            <pc:docMk/>
            <pc:sldMk cId="590196649" sldId="257"/>
            <ac:spMk id="74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24:43.435" v="1786"/>
          <ac:spMkLst>
            <pc:docMk/>
            <pc:sldMk cId="590196649" sldId="257"/>
            <ac:spMk id="75" creationId="{67DD67FF-1402-E90F-C894-8B4F755CDA63}"/>
          </ac:spMkLst>
        </pc:spChg>
        <pc:spChg chg="add del mod ord">
          <ac:chgData name="秀島　鈴(JTB)" userId="32955753181_tp_box_2" providerId="OAuth2" clId="{41C4541C-4C20-4AEC-9C6B-2C0547FC6A08}" dt="2025-01-10T10:30:39.234" v="1698" actId="478"/>
          <ac:spMkLst>
            <pc:docMk/>
            <pc:sldMk cId="590196649" sldId="257"/>
            <ac:spMk id="75" creationId="{F312A2DC-78A8-FF65-8BAC-93EAD601BCCE}"/>
          </ac:spMkLst>
        </pc:spChg>
        <pc:spChg chg="mod">
          <ac:chgData name="秀島　鈴(JTB)" userId="32955753181_tp_box_2" providerId="OAuth2" clId="{41C4541C-4C20-4AEC-9C6B-2C0547FC6A08}" dt="2025-01-15T02:30:20.263" v="1856" actId="1076"/>
          <ac:spMkLst>
            <pc:docMk/>
            <pc:sldMk cId="590196649" sldId="257"/>
            <ac:spMk id="76" creationId="{00000000-0000-0000-0000-000000000000}"/>
          </ac:spMkLst>
        </pc:spChg>
        <pc:spChg chg="add del mod">
          <ac:chgData name="秀島　鈴(JTB)" userId="32955753181_tp_box_2" providerId="OAuth2" clId="{41C4541C-4C20-4AEC-9C6B-2C0547FC6A08}" dt="2025-01-10T09:55:32.184" v="247" actId="478"/>
          <ac:spMkLst>
            <pc:docMk/>
            <pc:sldMk cId="590196649" sldId="257"/>
            <ac:spMk id="77" creationId="{377B293A-C72C-E934-A0FA-AAAE4ADAC5E2}"/>
          </ac:spMkLst>
        </pc:spChg>
        <pc:spChg chg="mod">
          <ac:chgData name="秀島　鈴(JTB)" userId="32955753181_tp_box_2" providerId="OAuth2" clId="{41C4541C-4C20-4AEC-9C6B-2C0547FC6A08}" dt="2025-01-15T02:24:43.435" v="1786"/>
          <ac:spMkLst>
            <pc:docMk/>
            <pc:sldMk cId="590196649" sldId="257"/>
            <ac:spMk id="77" creationId="{D0D55AF2-3E51-CC6C-4639-7306528A221F}"/>
          </ac:spMkLst>
        </pc:spChg>
        <pc:spChg chg="mod">
          <ac:chgData name="秀島　鈴(JTB)" userId="32955753181_tp_box_2" providerId="OAuth2" clId="{41C4541C-4C20-4AEC-9C6B-2C0547FC6A08}" dt="2025-01-15T02:30:20.263" v="1856" actId="1076"/>
          <ac:spMkLst>
            <pc:docMk/>
            <pc:sldMk cId="590196649" sldId="257"/>
            <ac:spMk id="78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24:43.435" v="1786"/>
          <ac:spMkLst>
            <pc:docMk/>
            <pc:sldMk cId="590196649" sldId="257"/>
            <ac:spMk id="79" creationId="{7B068A78-C4EC-EC09-114E-92E049364221}"/>
          </ac:spMkLst>
        </pc:spChg>
        <pc:spChg chg="mod">
          <ac:chgData name="秀島　鈴(JTB)" userId="32955753181_tp_box_2" providerId="OAuth2" clId="{41C4541C-4C20-4AEC-9C6B-2C0547FC6A08}" dt="2025-01-15T02:30:34.205" v="1858" actId="1076"/>
          <ac:spMkLst>
            <pc:docMk/>
            <pc:sldMk cId="590196649" sldId="257"/>
            <ac:spMk id="80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24:43.435" v="1786"/>
          <ac:spMkLst>
            <pc:docMk/>
            <pc:sldMk cId="590196649" sldId="257"/>
            <ac:spMk id="81" creationId="{90EDE443-1AA7-E1CE-13D5-37BF006B1C04}"/>
          </ac:spMkLst>
        </pc:spChg>
        <pc:spChg chg="mod">
          <ac:chgData name="秀島　鈴(JTB)" userId="32955753181_tp_box_2" providerId="OAuth2" clId="{41C4541C-4C20-4AEC-9C6B-2C0547FC6A08}" dt="2025-01-15T02:24:43.435" v="1786"/>
          <ac:spMkLst>
            <pc:docMk/>
            <pc:sldMk cId="590196649" sldId="257"/>
            <ac:spMk id="82" creationId="{3C4A53BF-6CBB-D441-8F11-2140A138AF89}"/>
          </ac:spMkLst>
        </pc:spChg>
        <pc:spChg chg="mod">
          <ac:chgData name="秀島　鈴(JTB)" userId="32955753181_tp_box_2" providerId="OAuth2" clId="{41C4541C-4C20-4AEC-9C6B-2C0547FC6A08}" dt="2025-01-15T02:27:32.446" v="1805" actId="164"/>
          <ac:spMkLst>
            <pc:docMk/>
            <pc:sldMk cId="590196649" sldId="257"/>
            <ac:spMk id="83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30:20.263" v="1856" actId="1076"/>
          <ac:spMkLst>
            <pc:docMk/>
            <pc:sldMk cId="590196649" sldId="257"/>
            <ac:spMk id="84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27:32.446" v="1805" actId="164"/>
          <ac:spMkLst>
            <pc:docMk/>
            <pc:sldMk cId="590196649" sldId="257"/>
            <ac:spMk id="85" creationId="{00000000-0000-0000-0000-000000000000}"/>
          </ac:spMkLst>
        </pc:spChg>
        <pc:spChg chg="del mod">
          <ac:chgData name="秀島　鈴(JTB)" userId="32955753181_tp_box_2" providerId="OAuth2" clId="{41C4541C-4C20-4AEC-9C6B-2C0547FC6A08}" dt="2025-01-15T02:24:41.254" v="1784" actId="478"/>
          <ac:spMkLst>
            <pc:docMk/>
            <pc:sldMk cId="590196649" sldId="257"/>
            <ac:spMk id="86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24:43.435" v="1786"/>
          <ac:spMkLst>
            <pc:docMk/>
            <pc:sldMk cId="590196649" sldId="257"/>
            <ac:spMk id="87" creationId="{73D17EEC-250D-B510-EF32-F46517542826}"/>
          </ac:spMkLst>
        </pc:spChg>
        <pc:spChg chg="del mod">
          <ac:chgData name="秀島　鈴(JTB)" userId="32955753181_tp_box_2" providerId="OAuth2" clId="{41C4541C-4C20-4AEC-9C6B-2C0547FC6A08}" dt="2025-01-15T02:26:34.577" v="1798" actId="478"/>
          <ac:spMkLst>
            <pc:docMk/>
            <pc:sldMk cId="590196649" sldId="257"/>
            <ac:spMk id="88" creationId="{00000000-0000-0000-0000-000000000000}"/>
          </ac:spMkLst>
        </pc:spChg>
        <pc:spChg chg="del mod">
          <ac:chgData name="秀島　鈴(JTB)" userId="32955753181_tp_box_2" providerId="OAuth2" clId="{41C4541C-4C20-4AEC-9C6B-2C0547FC6A08}" dt="2025-01-15T02:26:34.577" v="1798" actId="478"/>
          <ac:spMkLst>
            <pc:docMk/>
            <pc:sldMk cId="590196649" sldId="257"/>
            <ac:spMk id="89" creationId="{00000000-0000-0000-0000-000000000000}"/>
          </ac:spMkLst>
        </pc:spChg>
        <pc:spChg chg="mod topLvl">
          <ac:chgData name="秀島　鈴(JTB)" userId="32955753181_tp_box_2" providerId="OAuth2" clId="{41C4541C-4C20-4AEC-9C6B-2C0547FC6A08}" dt="2025-01-15T02:31:21.064" v="1872" actId="1076"/>
          <ac:spMkLst>
            <pc:docMk/>
            <pc:sldMk cId="590196649" sldId="257"/>
            <ac:spMk id="90" creationId="{00000000-0000-0000-0000-000000000000}"/>
          </ac:spMkLst>
        </pc:spChg>
        <pc:spChg chg="add del mod">
          <ac:chgData name="秀島　鈴(JTB)" userId="32955753181_tp_box_2" providerId="OAuth2" clId="{41C4541C-4C20-4AEC-9C6B-2C0547FC6A08}" dt="2025-01-10T09:46:31.739" v="96" actId="478"/>
          <ac:spMkLst>
            <pc:docMk/>
            <pc:sldMk cId="590196649" sldId="257"/>
            <ac:spMk id="91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24:43.435" v="1786"/>
          <ac:spMkLst>
            <pc:docMk/>
            <pc:sldMk cId="590196649" sldId="257"/>
            <ac:spMk id="91" creationId="{E5274C3B-E2E0-124D-F943-2106927E84D2}"/>
          </ac:spMkLst>
        </pc:spChg>
        <pc:spChg chg="add del mod">
          <ac:chgData name="秀島　鈴(JTB)" userId="32955753181_tp_box_2" providerId="OAuth2" clId="{41C4541C-4C20-4AEC-9C6B-2C0547FC6A08}" dt="2025-01-10T09:46:31.739" v="96" actId="478"/>
          <ac:spMkLst>
            <pc:docMk/>
            <pc:sldMk cId="590196649" sldId="257"/>
            <ac:spMk id="92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24:43.435" v="1786"/>
          <ac:spMkLst>
            <pc:docMk/>
            <pc:sldMk cId="590196649" sldId="257"/>
            <ac:spMk id="92" creationId="{1F287D9A-588D-FEAD-CCC7-7AD5A096FB6E}"/>
          </ac:spMkLst>
        </pc:spChg>
        <pc:spChg chg="mod">
          <ac:chgData name="秀島　鈴(JTB)" userId="32955753181_tp_box_2" providerId="OAuth2" clId="{41C4541C-4C20-4AEC-9C6B-2C0547FC6A08}" dt="2025-01-10T10:19:49.351" v="1525" actId="1076"/>
          <ac:spMkLst>
            <pc:docMk/>
            <pc:sldMk cId="590196649" sldId="257"/>
            <ac:spMk id="93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29:19.672" v="1831" actId="1076"/>
          <ac:spMkLst>
            <pc:docMk/>
            <pc:sldMk cId="590196649" sldId="257"/>
            <ac:spMk id="94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24:43.435" v="1786"/>
          <ac:spMkLst>
            <pc:docMk/>
            <pc:sldMk cId="590196649" sldId="257"/>
            <ac:spMk id="96" creationId="{604C9519-1160-4F10-DC52-8F2B5006A2F4}"/>
          </ac:spMkLst>
        </pc:spChg>
        <pc:spChg chg="mod">
          <ac:chgData name="秀島　鈴(JTB)" userId="32955753181_tp_box_2" providerId="OAuth2" clId="{41C4541C-4C20-4AEC-9C6B-2C0547FC6A08}" dt="2025-01-15T02:24:43.435" v="1786"/>
          <ac:spMkLst>
            <pc:docMk/>
            <pc:sldMk cId="590196649" sldId="257"/>
            <ac:spMk id="98" creationId="{C9FB11EA-CFD2-8C62-FC1F-746E244CB535}"/>
          </ac:spMkLst>
        </pc:spChg>
        <pc:spChg chg="mod">
          <ac:chgData name="秀島　鈴(JTB)" userId="32955753181_tp_box_2" providerId="OAuth2" clId="{41C4541C-4C20-4AEC-9C6B-2C0547FC6A08}" dt="2025-01-15T02:24:43.435" v="1786"/>
          <ac:spMkLst>
            <pc:docMk/>
            <pc:sldMk cId="590196649" sldId="257"/>
            <ac:spMk id="99" creationId="{5576BBF7-A122-1827-6796-0F9A4CDFDC25}"/>
          </ac:spMkLst>
        </pc:spChg>
        <pc:spChg chg="mod">
          <ac:chgData name="秀島　鈴(JTB)" userId="32955753181_tp_box_2" providerId="OAuth2" clId="{41C4541C-4C20-4AEC-9C6B-2C0547FC6A08}" dt="2025-01-15T02:24:43.435" v="1786"/>
          <ac:spMkLst>
            <pc:docMk/>
            <pc:sldMk cId="590196649" sldId="257"/>
            <ac:spMk id="100" creationId="{AD8BF6A0-C2B9-2B31-9FDD-7BA5D347453A}"/>
          </ac:spMkLst>
        </pc:spChg>
        <pc:spChg chg="add mod">
          <ac:chgData name="秀島　鈴(JTB)" userId="32955753181_tp_box_2" providerId="OAuth2" clId="{41C4541C-4C20-4AEC-9C6B-2C0547FC6A08}" dt="2025-01-15T02:24:54.122" v="1789" actId="1076"/>
          <ac:spMkLst>
            <pc:docMk/>
            <pc:sldMk cId="590196649" sldId="257"/>
            <ac:spMk id="101" creationId="{D8691597-F7D0-8E45-8111-06CE24BE92FA}"/>
          </ac:spMkLst>
        </pc:spChg>
        <pc:spChg chg="add mod">
          <ac:chgData name="秀島　鈴(JTB)" userId="32955753181_tp_box_2" providerId="OAuth2" clId="{41C4541C-4C20-4AEC-9C6B-2C0547FC6A08}" dt="2025-01-15T02:24:54.122" v="1789" actId="1076"/>
          <ac:spMkLst>
            <pc:docMk/>
            <pc:sldMk cId="590196649" sldId="257"/>
            <ac:spMk id="102" creationId="{588DFAB6-B072-6101-E292-194F528009EC}"/>
          </ac:spMkLst>
        </pc:spChg>
        <pc:spChg chg="add mod">
          <ac:chgData name="秀島　鈴(JTB)" userId="32955753181_tp_box_2" providerId="OAuth2" clId="{41C4541C-4C20-4AEC-9C6B-2C0547FC6A08}" dt="2025-01-15T02:24:54.122" v="1789" actId="1076"/>
          <ac:spMkLst>
            <pc:docMk/>
            <pc:sldMk cId="590196649" sldId="257"/>
            <ac:spMk id="103" creationId="{2CD0C0CB-DA62-9EB3-00E8-5F581B6DBACE}"/>
          </ac:spMkLst>
        </pc:spChg>
        <pc:grpChg chg="del mod">
          <ac:chgData name="秀島　鈴(JTB)" userId="32955753181_tp_box_2" providerId="OAuth2" clId="{41C4541C-4C20-4AEC-9C6B-2C0547FC6A08}" dt="2025-01-15T02:24:42.856" v="1785" actId="478"/>
          <ac:grpSpMkLst>
            <pc:docMk/>
            <pc:sldMk cId="590196649" sldId="257"/>
            <ac:grpSpMk id="4" creationId="{00000000-0000-0000-0000-000000000000}"/>
          </ac:grpSpMkLst>
        </pc:grpChg>
        <pc:grpChg chg="mod">
          <ac:chgData name="秀島　鈴(JTB)" userId="32955753181_tp_box_2" providerId="OAuth2" clId="{41C4541C-4C20-4AEC-9C6B-2C0547FC6A08}" dt="2025-01-15T02:30:20.263" v="1856" actId="1076"/>
          <ac:grpSpMkLst>
            <pc:docMk/>
            <pc:sldMk cId="590196649" sldId="257"/>
            <ac:grpSpMk id="23" creationId="{00000000-0000-0000-0000-000000000000}"/>
          </ac:grpSpMkLst>
        </pc:grpChg>
        <pc:grpChg chg="add del mod">
          <ac:chgData name="秀島　鈴(JTB)" userId="32955753181_tp_box_2" providerId="OAuth2" clId="{41C4541C-4C20-4AEC-9C6B-2C0547FC6A08}" dt="2025-01-10T09:49:54.063" v="167" actId="478"/>
          <ac:grpSpMkLst>
            <pc:docMk/>
            <pc:sldMk cId="590196649" sldId="257"/>
            <ac:grpSpMk id="30" creationId="{66D2B982-45B0-DC30-2195-F1040DC72A62}"/>
          </ac:grpSpMkLst>
        </pc:grpChg>
        <pc:grpChg chg="mod">
          <ac:chgData name="秀島　鈴(JTB)" userId="32955753181_tp_box_2" providerId="OAuth2" clId="{41C4541C-4C20-4AEC-9C6B-2C0547FC6A08}" dt="2025-01-15T02:30:20.263" v="1856" actId="1076"/>
          <ac:grpSpMkLst>
            <pc:docMk/>
            <pc:sldMk cId="590196649" sldId="257"/>
            <ac:grpSpMk id="31" creationId="{00000000-0000-0000-0000-000000000000}"/>
          </ac:grpSpMkLst>
        </pc:grpChg>
        <pc:grpChg chg="mod topLvl">
          <ac:chgData name="秀島　鈴(JTB)" userId="32955753181_tp_box_2" providerId="OAuth2" clId="{41C4541C-4C20-4AEC-9C6B-2C0547FC6A08}" dt="2025-01-15T02:31:23.644" v="1873" actId="14100"/>
          <ac:grpSpMkLst>
            <pc:docMk/>
            <pc:sldMk cId="590196649" sldId="257"/>
            <ac:grpSpMk id="34" creationId="{00000000-0000-0000-0000-000000000000}"/>
          </ac:grpSpMkLst>
        </pc:grpChg>
        <pc:grpChg chg="mod">
          <ac:chgData name="秀島　鈴(JTB)" userId="32955753181_tp_box_2" providerId="OAuth2" clId="{41C4541C-4C20-4AEC-9C6B-2C0547FC6A08}" dt="2025-01-15T02:30:50.037" v="1862" actId="165"/>
          <ac:grpSpMkLst>
            <pc:docMk/>
            <pc:sldMk cId="590196649" sldId="257"/>
            <ac:grpSpMk id="35" creationId="{00000000-0000-0000-0000-000000000000}"/>
          </ac:grpSpMkLst>
        </pc:grpChg>
        <pc:grpChg chg="mod">
          <ac:chgData name="秀島　鈴(JTB)" userId="32955753181_tp_box_2" providerId="OAuth2" clId="{41C4541C-4C20-4AEC-9C6B-2C0547FC6A08}" dt="2025-01-15T02:30:50.037" v="1862" actId="165"/>
          <ac:grpSpMkLst>
            <pc:docMk/>
            <pc:sldMk cId="590196649" sldId="257"/>
            <ac:grpSpMk id="38" creationId="{00000000-0000-0000-0000-000000000000}"/>
          </ac:grpSpMkLst>
        </pc:grpChg>
        <pc:grpChg chg="del mod">
          <ac:chgData name="秀島　鈴(JTB)" userId="32955753181_tp_box_2" providerId="OAuth2" clId="{41C4541C-4C20-4AEC-9C6B-2C0547FC6A08}" dt="2025-01-10T09:58:15.623" v="448" actId="478"/>
          <ac:grpSpMkLst>
            <pc:docMk/>
            <pc:sldMk cId="590196649" sldId="257"/>
            <ac:grpSpMk id="41" creationId="{00000000-0000-0000-0000-000000000000}"/>
          </ac:grpSpMkLst>
        </pc:grpChg>
        <pc:grpChg chg="add del mod">
          <ac:chgData name="秀島　鈴(JTB)" userId="32955753181_tp_box_2" providerId="OAuth2" clId="{41C4541C-4C20-4AEC-9C6B-2C0547FC6A08}" dt="2025-01-10T10:23:27.386" v="1562" actId="478"/>
          <ac:grpSpMkLst>
            <pc:docMk/>
            <pc:sldMk cId="590196649" sldId="257"/>
            <ac:grpSpMk id="42" creationId="{8C437947-B4B7-3353-BC83-09B887659F5B}"/>
          </ac:grpSpMkLst>
        </pc:grpChg>
        <pc:grpChg chg="add del mod">
          <ac:chgData name="秀島　鈴(JTB)" userId="32955753181_tp_box_2" providerId="OAuth2" clId="{41C4541C-4C20-4AEC-9C6B-2C0547FC6A08}" dt="2025-01-10T09:46:31.739" v="96" actId="478"/>
          <ac:grpSpMkLst>
            <pc:docMk/>
            <pc:sldMk cId="590196649" sldId="257"/>
            <ac:grpSpMk id="44" creationId="{00000000-0000-0000-0000-000000000000}"/>
          </ac:grpSpMkLst>
        </pc:grpChg>
        <pc:grpChg chg="add del mod">
          <ac:chgData name="秀島　鈴(JTB)" userId="32955753181_tp_box_2" providerId="OAuth2" clId="{41C4541C-4C20-4AEC-9C6B-2C0547FC6A08}" dt="2025-01-10T10:24:30.873" v="1611" actId="478"/>
          <ac:grpSpMkLst>
            <pc:docMk/>
            <pc:sldMk cId="590196649" sldId="257"/>
            <ac:grpSpMk id="46" creationId="{EC28E67C-9533-9D39-F15F-9EACC7111DC0}"/>
          </ac:grpSpMkLst>
        </pc:grpChg>
        <pc:grpChg chg="add mod">
          <ac:chgData name="秀島　鈴(JTB)" userId="32955753181_tp_box_2" providerId="OAuth2" clId="{41C4541C-4C20-4AEC-9C6B-2C0547FC6A08}" dt="2025-01-15T02:24:54.122" v="1789" actId="1076"/>
          <ac:grpSpMkLst>
            <pc:docMk/>
            <pc:sldMk cId="590196649" sldId="257"/>
            <ac:grpSpMk id="48" creationId="{26254920-4425-FF99-34B9-44CE16654145}"/>
          </ac:grpSpMkLst>
        </pc:grpChg>
        <pc:grpChg chg="add del mod">
          <ac:chgData name="秀島　鈴(JTB)" userId="32955753181_tp_box_2" providerId="OAuth2" clId="{41C4541C-4C20-4AEC-9C6B-2C0547FC6A08}" dt="2025-01-10T09:46:31.739" v="96" actId="478"/>
          <ac:grpSpMkLst>
            <pc:docMk/>
            <pc:sldMk cId="590196649" sldId="257"/>
            <ac:grpSpMk id="49" creationId="{00000000-0000-0000-0000-000000000000}"/>
          </ac:grpSpMkLst>
        </pc:grpChg>
        <pc:grpChg chg="mod">
          <ac:chgData name="秀島　鈴(JTB)" userId="32955753181_tp_box_2" providerId="OAuth2" clId="{41C4541C-4C20-4AEC-9C6B-2C0547FC6A08}" dt="2025-01-15T02:24:43.435" v="1786"/>
          <ac:grpSpMkLst>
            <pc:docMk/>
            <pc:sldMk cId="590196649" sldId="257"/>
            <ac:grpSpMk id="49" creationId="{303C8F4F-20CF-02E6-1CDE-8880FF0EE89B}"/>
          </ac:grpSpMkLst>
        </pc:grpChg>
        <pc:grpChg chg="add mod">
          <ac:chgData name="秀島　鈴(JTB)" userId="32955753181_tp_box_2" providerId="OAuth2" clId="{41C4541C-4C20-4AEC-9C6B-2C0547FC6A08}" dt="2025-01-15T02:29:37.059" v="1835" actId="1076"/>
          <ac:grpSpMkLst>
            <pc:docMk/>
            <pc:sldMk cId="590196649" sldId="257"/>
            <ac:grpSpMk id="50" creationId="{05E78308-A1B7-C92B-2B26-C349E9A525AB}"/>
          </ac:grpSpMkLst>
        </pc:grpChg>
        <pc:grpChg chg="mod">
          <ac:chgData name="秀島　鈴(JTB)" userId="32955753181_tp_box_2" providerId="OAuth2" clId="{41C4541C-4C20-4AEC-9C6B-2C0547FC6A08}" dt="2025-01-15T02:30:27.393" v="1857" actId="1076"/>
          <ac:grpSpMkLst>
            <pc:docMk/>
            <pc:sldMk cId="590196649" sldId="257"/>
            <ac:grpSpMk id="52" creationId="{00000000-0000-0000-0000-000000000000}"/>
          </ac:grpSpMkLst>
        </pc:grpChg>
        <pc:grpChg chg="add del mod">
          <ac:chgData name="秀島　鈴(JTB)" userId="32955753181_tp_box_2" providerId="OAuth2" clId="{41C4541C-4C20-4AEC-9C6B-2C0547FC6A08}" dt="2025-01-10T09:49:54.063" v="167" actId="478"/>
          <ac:grpSpMkLst>
            <pc:docMk/>
            <pc:sldMk cId="590196649" sldId="257"/>
            <ac:grpSpMk id="55" creationId="{BA2090DE-5EE8-53D8-EC21-5914DFD124FF}"/>
          </ac:grpSpMkLst>
        </pc:grpChg>
        <pc:grpChg chg="mod">
          <ac:chgData name="秀島　鈴(JTB)" userId="32955753181_tp_box_2" providerId="OAuth2" clId="{41C4541C-4C20-4AEC-9C6B-2C0547FC6A08}" dt="2025-01-15T02:24:43.435" v="1786"/>
          <ac:grpSpMkLst>
            <pc:docMk/>
            <pc:sldMk cId="590196649" sldId="257"/>
            <ac:grpSpMk id="60" creationId="{2CE2AEEF-3107-31B4-4AEE-C5074B48FC7F}"/>
          </ac:grpSpMkLst>
        </pc:grpChg>
        <pc:grpChg chg="mod">
          <ac:chgData name="秀島　鈴(JTB)" userId="32955753181_tp_box_2" providerId="OAuth2" clId="{41C4541C-4C20-4AEC-9C6B-2C0547FC6A08}" dt="2025-01-15T02:27:32.446" v="1805" actId="164"/>
          <ac:grpSpMkLst>
            <pc:docMk/>
            <pc:sldMk cId="590196649" sldId="257"/>
            <ac:grpSpMk id="61" creationId="{00000000-0000-0000-0000-000000000000}"/>
          </ac:grpSpMkLst>
        </pc:grpChg>
        <pc:grpChg chg="mod">
          <ac:chgData name="秀島　鈴(JTB)" userId="32955753181_tp_box_2" providerId="OAuth2" clId="{41C4541C-4C20-4AEC-9C6B-2C0547FC6A08}" dt="2025-01-15T02:24:43.435" v="1786"/>
          <ac:grpSpMkLst>
            <pc:docMk/>
            <pc:sldMk cId="590196649" sldId="257"/>
            <ac:grpSpMk id="70" creationId="{CED6B33A-A1A9-1355-1934-93AD62F7AA6F}"/>
          </ac:grpSpMkLst>
        </pc:grpChg>
        <pc:grpChg chg="mod">
          <ac:chgData name="秀島　鈴(JTB)" userId="32955753181_tp_box_2" providerId="OAuth2" clId="{41C4541C-4C20-4AEC-9C6B-2C0547FC6A08}" dt="2025-01-15T02:24:43.435" v="1786"/>
          <ac:grpSpMkLst>
            <pc:docMk/>
            <pc:sldMk cId="590196649" sldId="257"/>
            <ac:grpSpMk id="71" creationId="{AB6A26F5-8A44-9002-B5DC-34B5BC596C09}"/>
          </ac:grpSpMkLst>
        </pc:grpChg>
        <pc:grpChg chg="mod">
          <ac:chgData name="秀島　鈴(JTB)" userId="32955753181_tp_box_2" providerId="OAuth2" clId="{41C4541C-4C20-4AEC-9C6B-2C0547FC6A08}" dt="2025-01-15T02:24:43.435" v="1786"/>
          <ac:grpSpMkLst>
            <pc:docMk/>
            <pc:sldMk cId="590196649" sldId="257"/>
            <ac:grpSpMk id="72" creationId="{B5F10F5B-F824-B815-2250-70E987DE128B}"/>
          </ac:grpSpMkLst>
        </pc:grpChg>
        <pc:grpChg chg="mod">
          <ac:chgData name="秀島　鈴(JTB)" userId="32955753181_tp_box_2" providerId="OAuth2" clId="{41C4541C-4C20-4AEC-9C6B-2C0547FC6A08}" dt="2025-01-15T02:24:43.435" v="1786"/>
          <ac:grpSpMkLst>
            <pc:docMk/>
            <pc:sldMk cId="590196649" sldId="257"/>
            <ac:grpSpMk id="73" creationId="{C68BFD1A-4999-D2D0-A148-31BE05C240F8}"/>
          </ac:grpSpMkLst>
        </pc:grpChg>
        <pc:grpChg chg="add del mod">
          <ac:chgData name="秀島　鈴(JTB)" userId="32955753181_tp_box_2" providerId="OAuth2" clId="{41C4541C-4C20-4AEC-9C6B-2C0547FC6A08}" dt="2025-01-15T02:30:50.037" v="1862" actId="165"/>
          <ac:grpSpMkLst>
            <pc:docMk/>
            <pc:sldMk cId="590196649" sldId="257"/>
            <ac:grpSpMk id="104" creationId="{6EA46C68-A703-98B4-D7E9-FA7EBE57E42C}"/>
          </ac:grpSpMkLst>
        </pc:grpChg>
        <pc:grpChg chg="add mod">
          <ac:chgData name="秀島　鈴(JTB)" userId="32955753181_tp_box_2" providerId="OAuth2" clId="{41C4541C-4C20-4AEC-9C6B-2C0547FC6A08}" dt="2025-01-15T02:30:20.263" v="1856" actId="1076"/>
          <ac:grpSpMkLst>
            <pc:docMk/>
            <pc:sldMk cId="590196649" sldId="257"/>
            <ac:grpSpMk id="105" creationId="{8DD3D5C9-5443-6CBB-4655-FF68C94C4D98}"/>
          </ac:grpSpMkLst>
        </pc:grpChg>
        <pc:grpChg chg="add mod">
          <ac:chgData name="秀島　鈴(JTB)" userId="32955753181_tp_box_2" providerId="OAuth2" clId="{41C4541C-4C20-4AEC-9C6B-2C0547FC6A08}" dt="2025-01-15T02:29:33.885" v="1834" actId="1076"/>
          <ac:grpSpMkLst>
            <pc:docMk/>
            <pc:sldMk cId="590196649" sldId="257"/>
            <ac:grpSpMk id="106" creationId="{BD96555D-11D0-6449-51A7-894C3B867CFF}"/>
          </ac:grpSpMkLst>
        </pc:grpChg>
        <pc:picChg chg="mod">
          <ac:chgData name="秀島　鈴(JTB)" userId="32955753181_tp_box_2" providerId="OAuth2" clId="{41C4541C-4C20-4AEC-9C6B-2C0547FC6A08}" dt="2025-01-15T02:32:24.561" v="1882" actId="1076"/>
          <ac:picMkLst>
            <pc:docMk/>
            <pc:sldMk cId="590196649" sldId="257"/>
            <ac:picMk id="27" creationId="{644689C1-26C3-CB77-06D9-D37D75EE7DA2}"/>
          </ac:picMkLst>
        </pc:picChg>
        <pc:picChg chg="mod">
          <ac:chgData name="秀島　鈴(JTB)" userId="32955753181_tp_box_2" providerId="OAuth2" clId="{41C4541C-4C20-4AEC-9C6B-2C0547FC6A08}" dt="2025-01-15T02:32:08.481" v="1880" actId="1076"/>
          <ac:picMkLst>
            <pc:docMk/>
            <pc:sldMk cId="590196649" sldId="257"/>
            <ac:picMk id="28" creationId="{A2D242FE-0567-CB01-8C68-F5E70C1ED55D}"/>
          </ac:picMkLst>
        </pc:picChg>
        <pc:picChg chg="del mod">
          <ac:chgData name="秀島　鈴(JTB)" userId="32955753181_tp_box_2" providerId="OAuth2" clId="{41C4541C-4C20-4AEC-9C6B-2C0547FC6A08}" dt="2025-01-15T02:32:30.820" v="1884" actId="478"/>
          <ac:picMkLst>
            <pc:docMk/>
            <pc:sldMk cId="590196649" sldId="257"/>
            <ac:picMk id="30" creationId="{20A97022-1422-DA40-EE77-4FED28422B89}"/>
          </ac:picMkLst>
        </pc:picChg>
        <pc:picChg chg="add mod">
          <ac:chgData name="秀島　鈴(JTB)" userId="32955753181_tp_box_2" providerId="OAuth2" clId="{41C4541C-4C20-4AEC-9C6B-2C0547FC6A08}" dt="2025-01-15T02:29:33.885" v="1834" actId="1076"/>
          <ac:picMkLst>
            <pc:docMk/>
            <pc:sldMk cId="590196649" sldId="257"/>
            <ac:picMk id="41" creationId="{8A7DC027-6D4D-8DD0-2EF7-E4C04DAEACFF}"/>
          </ac:picMkLst>
        </pc:picChg>
        <pc:picChg chg="mod">
          <ac:chgData name="秀島　鈴(JTB)" userId="32955753181_tp_box_2" providerId="OAuth2" clId="{41C4541C-4C20-4AEC-9C6B-2C0547FC6A08}" dt="2025-01-15T02:32:08.481" v="1880" actId="1076"/>
          <ac:picMkLst>
            <pc:docMk/>
            <pc:sldMk cId="590196649" sldId="257"/>
            <ac:picMk id="51" creationId="{9541FAD7-66EC-41FB-F6F9-2C0302092441}"/>
          </ac:picMkLst>
        </pc:picChg>
        <pc:picChg chg="mod">
          <ac:chgData name="秀島　鈴(JTB)" userId="32955753181_tp_box_2" providerId="OAuth2" clId="{41C4541C-4C20-4AEC-9C6B-2C0547FC6A08}" dt="2025-01-15T02:32:08.481" v="1880" actId="1076"/>
          <ac:picMkLst>
            <pc:docMk/>
            <pc:sldMk cId="590196649" sldId="257"/>
            <ac:picMk id="56" creationId="{E8F72260-874E-313C-7AAC-D1E913F90380}"/>
          </ac:picMkLst>
        </pc:picChg>
        <pc:picChg chg="del mod">
          <ac:chgData name="秀島　鈴(JTB)" userId="32955753181_tp_box_2" providerId="OAuth2" clId="{41C4541C-4C20-4AEC-9C6B-2C0547FC6A08}" dt="2025-01-10T10:22:23.413" v="1545" actId="478"/>
          <ac:picMkLst>
            <pc:docMk/>
            <pc:sldMk cId="590196649" sldId="257"/>
            <ac:picMk id="96" creationId="{00000000-0000-0000-0000-000000000000}"/>
          </ac:picMkLst>
        </pc:picChg>
        <pc:picChg chg="mod topLvl">
          <ac:chgData name="秀島　鈴(JTB)" userId="32955753181_tp_box_2" providerId="OAuth2" clId="{41C4541C-4C20-4AEC-9C6B-2C0547FC6A08}" dt="2025-01-15T02:31:04.728" v="1866" actId="14100"/>
          <ac:picMkLst>
            <pc:docMk/>
            <pc:sldMk cId="590196649" sldId="257"/>
            <ac:picMk id="97" creationId="{00000000-0000-0000-0000-000000000000}"/>
          </ac:picMkLst>
        </pc:picChg>
        <pc:picChg chg="del mod">
          <ac:chgData name="秀島　鈴(JTB)" userId="32955753181_tp_box_2" providerId="OAuth2" clId="{41C4541C-4C20-4AEC-9C6B-2C0547FC6A08}" dt="2025-01-10T09:52:39.123" v="211" actId="478"/>
          <ac:picMkLst>
            <pc:docMk/>
            <pc:sldMk cId="590196649" sldId="257"/>
            <ac:picMk id="101" creationId="{00000000-0000-0000-0000-000000000000}"/>
          </ac:picMkLst>
        </pc:picChg>
      </pc:sldChg>
      <pc:sldChg chg="addSp delSp modSp mod setBg">
        <pc:chgData name="秀島　鈴(JTB)" userId="32955753181_tp_box_2" providerId="OAuth2" clId="{41C4541C-4C20-4AEC-9C6B-2C0547FC6A08}" dt="2025-01-15T02:53:47.068" v="2332" actId="20577"/>
        <pc:sldMkLst>
          <pc:docMk/>
          <pc:sldMk cId="97352308" sldId="260"/>
        </pc:sldMkLst>
        <pc:spChg chg="add del mod">
          <ac:chgData name="秀島　鈴(JTB)" userId="32955753181_tp_box_2" providerId="OAuth2" clId="{41C4541C-4C20-4AEC-9C6B-2C0547FC6A08}" dt="2025-01-15T02:24:19.558" v="1782" actId="478"/>
          <ac:spMkLst>
            <pc:docMk/>
            <pc:sldMk cId="97352308" sldId="260"/>
            <ac:spMk id="2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53:47.068" v="2332" actId="20577"/>
          <ac:spMkLst>
            <pc:docMk/>
            <pc:sldMk cId="97352308" sldId="260"/>
            <ac:spMk id="3" creationId="{00000000-0000-0000-0000-000000000000}"/>
          </ac:spMkLst>
        </pc:spChg>
        <pc:spChg chg="add del mod">
          <ac:chgData name="秀島　鈴(JTB)" userId="32955753181_tp_box_2" providerId="OAuth2" clId="{41C4541C-4C20-4AEC-9C6B-2C0547FC6A08}" dt="2025-01-15T02:36:14.681" v="1952"/>
          <ac:spMkLst>
            <pc:docMk/>
            <pc:sldMk cId="97352308" sldId="260"/>
            <ac:spMk id="25" creationId="{058FA452-B8B5-E7B5-35BA-816689F9CA26}"/>
          </ac:spMkLst>
        </pc:spChg>
        <pc:spChg chg="add mod">
          <ac:chgData name="秀島　鈴(JTB)" userId="32955753181_tp_box_2" providerId="OAuth2" clId="{41C4541C-4C20-4AEC-9C6B-2C0547FC6A08}" dt="2025-01-15T02:49:41.476" v="2273" actId="1076"/>
          <ac:spMkLst>
            <pc:docMk/>
            <pc:sldMk cId="97352308" sldId="260"/>
            <ac:spMk id="28" creationId="{2C497EE1-7063-DB33-B8D8-B60634950850}"/>
          </ac:spMkLst>
        </pc:spChg>
        <pc:spChg chg="mod">
          <ac:chgData name="秀島　鈴(JTB)" userId="32955753181_tp_box_2" providerId="OAuth2" clId="{41C4541C-4C20-4AEC-9C6B-2C0547FC6A08}" dt="2025-01-15T02:47:44.200" v="2261" actId="207"/>
          <ac:spMkLst>
            <pc:docMk/>
            <pc:sldMk cId="97352308" sldId="260"/>
            <ac:spMk id="30" creationId="{00000000-0000-0000-0000-000000000000}"/>
          </ac:spMkLst>
        </pc:spChg>
        <pc:spChg chg="add del mod">
          <ac:chgData name="秀島　鈴(JTB)" userId="32955753181_tp_box_2" providerId="OAuth2" clId="{41C4541C-4C20-4AEC-9C6B-2C0547FC6A08}" dt="2025-01-15T02:38:11.427" v="1995" actId="478"/>
          <ac:spMkLst>
            <pc:docMk/>
            <pc:sldMk cId="97352308" sldId="260"/>
            <ac:spMk id="44" creationId="{169275E9-A97D-5DE4-E973-52E780652ABA}"/>
          </ac:spMkLst>
        </pc:spChg>
        <pc:spChg chg="add mod">
          <ac:chgData name="秀島　鈴(JTB)" userId="32955753181_tp_box_2" providerId="OAuth2" clId="{41C4541C-4C20-4AEC-9C6B-2C0547FC6A08}" dt="2025-01-15T02:49:44.346" v="2274" actId="1076"/>
          <ac:spMkLst>
            <pc:docMk/>
            <pc:sldMk cId="97352308" sldId="260"/>
            <ac:spMk id="45" creationId="{030069BA-E294-471B-E537-A9829065F300}"/>
          </ac:spMkLst>
        </pc:spChg>
        <pc:spChg chg="add mod">
          <ac:chgData name="秀島　鈴(JTB)" userId="32955753181_tp_box_2" providerId="OAuth2" clId="{41C4541C-4C20-4AEC-9C6B-2C0547FC6A08}" dt="2025-01-15T02:49:47.194" v="2275" actId="1076"/>
          <ac:spMkLst>
            <pc:docMk/>
            <pc:sldMk cId="97352308" sldId="260"/>
            <ac:spMk id="46" creationId="{C5D062D6-2AA8-C0B8-0F1D-EA06350E9CAE}"/>
          </ac:spMkLst>
        </pc:spChg>
        <pc:spChg chg="add mod ord">
          <ac:chgData name="秀島　鈴(JTB)" userId="32955753181_tp_box_2" providerId="OAuth2" clId="{41C4541C-4C20-4AEC-9C6B-2C0547FC6A08}" dt="2025-01-15T02:45:31.097" v="2218" actId="207"/>
          <ac:spMkLst>
            <pc:docMk/>
            <pc:sldMk cId="97352308" sldId="260"/>
            <ac:spMk id="50" creationId="{BFA81BE6-B0B4-5118-13BA-3E1C23A5033F}"/>
          </ac:spMkLst>
        </pc:spChg>
        <pc:spChg chg="add mod">
          <ac:chgData name="秀島　鈴(JTB)" userId="32955753181_tp_box_2" providerId="OAuth2" clId="{41C4541C-4C20-4AEC-9C6B-2C0547FC6A08}" dt="2025-01-15T02:42:41.031" v="2098" actId="1076"/>
          <ac:spMkLst>
            <pc:docMk/>
            <pc:sldMk cId="97352308" sldId="260"/>
            <ac:spMk id="51" creationId="{AB24B185-14B2-B99F-24E8-DE515A285D20}"/>
          </ac:spMkLst>
        </pc:spChg>
        <pc:spChg chg="add mod ord">
          <ac:chgData name="秀島　鈴(JTB)" userId="32955753181_tp_box_2" providerId="OAuth2" clId="{41C4541C-4C20-4AEC-9C6B-2C0547FC6A08}" dt="2025-01-15T02:47:21.898" v="2256" actId="14100"/>
          <ac:spMkLst>
            <pc:docMk/>
            <pc:sldMk cId="97352308" sldId="260"/>
            <ac:spMk id="56" creationId="{503475F8-36BA-61BC-37F8-D8408832D754}"/>
          </ac:spMkLst>
        </pc:spChg>
        <pc:spChg chg="add mod ord">
          <ac:chgData name="秀島　鈴(JTB)" userId="32955753181_tp_box_2" providerId="OAuth2" clId="{41C4541C-4C20-4AEC-9C6B-2C0547FC6A08}" dt="2025-01-15T02:47:24.384" v="2257" actId="14100"/>
          <ac:spMkLst>
            <pc:docMk/>
            <pc:sldMk cId="97352308" sldId="260"/>
            <ac:spMk id="57" creationId="{AA17D654-AEB1-9665-FE8E-E129C848E5B3}"/>
          </ac:spMkLst>
        </pc:spChg>
        <pc:spChg chg="mod">
          <ac:chgData name="秀島　鈴(JTB)" userId="32955753181_tp_box_2" providerId="OAuth2" clId="{41C4541C-4C20-4AEC-9C6B-2C0547FC6A08}" dt="2025-01-15T02:50:03.033" v="2276" actId="1076"/>
          <ac:spMkLst>
            <pc:docMk/>
            <pc:sldMk cId="97352308" sldId="260"/>
            <ac:spMk id="88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32:51.538" v="1885" actId="1076"/>
          <ac:spMkLst>
            <pc:docMk/>
            <pc:sldMk cId="97352308" sldId="260"/>
            <ac:spMk id="92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35:29.162" v="1943" actId="1076"/>
          <ac:spMkLst>
            <pc:docMk/>
            <pc:sldMk cId="97352308" sldId="260"/>
            <ac:spMk id="94" creationId="{00000000-0000-0000-0000-000000000000}"/>
          </ac:spMkLst>
        </pc:spChg>
        <pc:spChg chg="mod">
          <ac:chgData name="秀島　鈴(JTB)" userId="32955753181_tp_box_2" providerId="OAuth2" clId="{41C4541C-4C20-4AEC-9C6B-2C0547FC6A08}" dt="2025-01-15T02:38:34.988" v="2014" actId="1076"/>
          <ac:spMkLst>
            <pc:docMk/>
            <pc:sldMk cId="97352308" sldId="260"/>
            <ac:spMk id="95" creationId="{00000000-0000-0000-0000-000000000000}"/>
          </ac:spMkLst>
        </pc:spChg>
        <pc:grpChg chg="add mod">
          <ac:chgData name="秀島　鈴(JTB)" userId="32955753181_tp_box_2" providerId="OAuth2" clId="{41C4541C-4C20-4AEC-9C6B-2C0547FC6A08}" dt="2025-01-15T02:39:34.465" v="2032" actId="1076"/>
          <ac:grpSpMkLst>
            <pc:docMk/>
            <pc:sldMk cId="97352308" sldId="260"/>
            <ac:grpSpMk id="49" creationId="{6FB585FD-01A0-C51D-241B-E88D5E64338C}"/>
          </ac:grpSpMkLst>
        </pc:grpChg>
        <pc:picChg chg="del mod">
          <ac:chgData name="秀島　鈴(JTB)" userId="32955753181_tp_box_2" providerId="OAuth2" clId="{41C4541C-4C20-4AEC-9C6B-2C0547FC6A08}" dt="2025-01-15T02:44:10.078" v="2203" actId="478"/>
          <ac:picMkLst>
            <pc:docMk/>
            <pc:sldMk cId="97352308" sldId="260"/>
            <ac:picMk id="24" creationId="{00000000-0000-0000-0000-000000000000}"/>
          </ac:picMkLst>
        </pc:picChg>
        <pc:picChg chg="add mod">
          <ac:chgData name="秀島　鈴(JTB)" userId="32955753181_tp_box_2" providerId="OAuth2" clId="{41C4541C-4C20-4AEC-9C6B-2C0547FC6A08}" dt="2025-01-15T02:44:13.508" v="2204"/>
          <ac:picMkLst>
            <pc:docMk/>
            <pc:sldMk cId="97352308" sldId="260"/>
            <ac:picMk id="55" creationId="{512DB7AC-335E-C3A6-8335-AEEDAD64ECA0}"/>
          </ac:picMkLst>
        </pc:picChg>
      </pc:sldChg>
    </pc:docChg>
  </pc:docChgLst>
  <pc:docChgLst>
    <pc:chgData name="秋谷 知佳(JTB)" userId="ULQaC9rHCjIX1ECQA+BroFJycJ+Zzs6wkbrfZxlhkMc=" providerId="None" clId="Web-{0828D1DC-2566-467B-89FE-090308601AC4}"/>
    <pc:docChg chg="modSld">
      <pc:chgData name="秋谷 知佳(JTB)" userId="ULQaC9rHCjIX1ECQA+BroFJycJ+Zzs6wkbrfZxlhkMc=" providerId="None" clId="Web-{0828D1DC-2566-467B-89FE-090308601AC4}" dt="2025-01-15T02:55:37.350" v="1" actId="20577"/>
      <pc:docMkLst>
        <pc:docMk/>
      </pc:docMkLst>
      <pc:sldChg chg="modSp">
        <pc:chgData name="秋谷 知佳(JTB)" userId="ULQaC9rHCjIX1ECQA+BroFJycJ+Zzs6wkbrfZxlhkMc=" providerId="None" clId="Web-{0828D1DC-2566-467B-89FE-090308601AC4}" dt="2025-01-15T02:55:37.350" v="1" actId="20577"/>
        <pc:sldMkLst>
          <pc:docMk/>
          <pc:sldMk cId="590196649" sldId="257"/>
        </pc:sldMkLst>
        <pc:spChg chg="mod">
          <ac:chgData name="秋谷 知佳(JTB)" userId="ULQaC9rHCjIX1ECQA+BroFJycJ+Zzs6wkbrfZxlhkMc=" providerId="None" clId="Web-{0828D1DC-2566-467B-89FE-090308601AC4}" dt="2025-01-15T02:55:37.350" v="1" actId="20577"/>
          <ac:spMkLst>
            <pc:docMk/>
            <pc:sldMk cId="590196649" sldId="257"/>
            <ac:spMk id="85" creationId="{00000000-0000-0000-0000-000000000000}"/>
          </ac:spMkLst>
        </pc:spChg>
      </pc:sldChg>
    </pc:docChg>
  </pc:docChgLst>
  <pc:docChgLst>
    <pc:chgData name="秋谷 知佳(JTB)" userId="ULQaC9rHCjIX1ECQA+BroFJycJ+Zzs6wkbrfZxlhkMc=" providerId="None" clId="Web-{D7060744-9BFE-4EBF-A6FB-D13FD5D142BB}"/>
    <pc:docChg chg="modSld">
      <pc:chgData name="秋谷 知佳(JTB)" userId="ULQaC9rHCjIX1ECQA+BroFJycJ+Zzs6wkbrfZxlhkMc=" providerId="None" clId="Web-{D7060744-9BFE-4EBF-A6FB-D13FD5D142BB}" dt="2025-01-14T12:00:10.309" v="0" actId="1076"/>
      <pc:docMkLst>
        <pc:docMk/>
      </pc:docMkLst>
      <pc:sldChg chg="modSp">
        <pc:chgData name="秋谷 知佳(JTB)" userId="ULQaC9rHCjIX1ECQA+BroFJycJ+Zzs6wkbrfZxlhkMc=" providerId="None" clId="Web-{D7060744-9BFE-4EBF-A6FB-D13FD5D142BB}" dt="2025-01-14T12:00:10.309" v="0" actId="1076"/>
        <pc:sldMkLst>
          <pc:docMk/>
          <pc:sldMk cId="1924651761" sldId="259"/>
        </pc:sldMkLst>
        <pc:spChg chg="mod">
          <ac:chgData name="秋谷 知佳(JTB)" userId="ULQaC9rHCjIX1ECQA+BroFJycJ+Zzs6wkbrfZxlhkMc=" providerId="None" clId="Web-{D7060744-9BFE-4EBF-A6FB-D13FD5D142BB}" dt="2025-01-14T12:00:10.309" v="0" actId="1076"/>
          <ac:spMkLst>
            <pc:docMk/>
            <pc:sldMk cId="1924651761" sldId="259"/>
            <ac:spMk id="23" creationId="{00000000-0000-0000-0000-000000000000}"/>
          </ac:spMkLst>
        </pc:spChg>
      </pc:sldChg>
    </pc:docChg>
  </pc:docChgLst>
  <pc:docChgLst>
    <pc:chgData name="秋谷 知佳(JTB)" userId="ULQaC9rHCjIX1ECQA+BroFJycJ+Zzs6wkbrfZxlhkMc=" providerId="None" clId="Web-{7DAFA1BB-386C-4BDC-B023-35E5CE707FE3}"/>
    <pc:docChg chg="modSld">
      <pc:chgData name="秋谷 知佳(JTB)" userId="ULQaC9rHCjIX1ECQA+BroFJycJ+Zzs6wkbrfZxlhkMc=" providerId="None" clId="Web-{7DAFA1BB-386C-4BDC-B023-35E5CE707FE3}" dt="2025-01-15T02:52:31.613" v="57" actId="1076"/>
      <pc:docMkLst>
        <pc:docMk/>
      </pc:docMkLst>
      <pc:sldChg chg="addSp delSp modSp">
        <pc:chgData name="秋谷 知佳(JTB)" userId="ULQaC9rHCjIX1ECQA+BroFJycJ+Zzs6wkbrfZxlhkMc=" providerId="None" clId="Web-{7DAFA1BB-386C-4BDC-B023-35E5CE707FE3}" dt="2025-01-15T02:49:20.512" v="35" actId="1076"/>
        <pc:sldMkLst>
          <pc:docMk/>
          <pc:sldMk cId="590196649" sldId="257"/>
        </pc:sldMkLst>
        <pc:spChg chg="mod">
          <ac:chgData name="秋谷 知佳(JTB)" userId="ULQaC9rHCjIX1ECQA+BroFJycJ+Zzs6wkbrfZxlhkMc=" providerId="None" clId="Web-{7DAFA1BB-386C-4BDC-B023-35E5CE707FE3}" dt="2025-01-15T02:48:38.698" v="33" actId="20577"/>
          <ac:spMkLst>
            <pc:docMk/>
            <pc:sldMk cId="590196649" sldId="257"/>
            <ac:spMk id="4" creationId="{E3C9B728-1FAE-40F7-E2C6-A97C74DFC862}"/>
          </ac:spMkLst>
        </pc:spChg>
        <pc:spChg chg="add del">
          <ac:chgData name="秋谷 知佳(JTB)" userId="ULQaC9rHCjIX1ECQA+BroFJycJ+Zzs6wkbrfZxlhkMc=" providerId="None" clId="Web-{7DAFA1BB-386C-4BDC-B023-35E5CE707FE3}" dt="2025-01-15T02:41:38.778" v="11"/>
          <ac:spMkLst>
            <pc:docMk/>
            <pc:sldMk cId="590196649" sldId="257"/>
            <ac:spMk id="5" creationId="{86A244A4-4DD8-4161-C91C-BB652D40B386}"/>
          </ac:spMkLst>
        </pc:spChg>
        <pc:spChg chg="del">
          <ac:chgData name="秋谷 知佳(JTB)" userId="ULQaC9rHCjIX1ECQA+BroFJycJ+Zzs6wkbrfZxlhkMc=" providerId="None" clId="Web-{7DAFA1BB-386C-4BDC-B023-35E5CE707FE3}" dt="2025-01-15T02:48:59.230" v="34"/>
          <ac:spMkLst>
            <pc:docMk/>
            <pc:sldMk cId="590196649" sldId="257"/>
            <ac:spMk id="46" creationId="{00000000-0000-0000-0000-000000000000}"/>
          </ac:spMkLst>
        </pc:spChg>
        <pc:spChg chg="mod">
          <ac:chgData name="秋谷 知佳(JTB)" userId="ULQaC9rHCjIX1ECQA+BroFJycJ+Zzs6wkbrfZxlhkMc=" providerId="None" clId="Web-{7DAFA1BB-386C-4BDC-B023-35E5CE707FE3}" dt="2025-01-15T02:43:10.125" v="15" actId="20577"/>
          <ac:spMkLst>
            <pc:docMk/>
            <pc:sldMk cId="590196649" sldId="257"/>
            <ac:spMk id="59" creationId="{E106413A-DC13-CC5C-D61E-ED01395885B1}"/>
          </ac:spMkLst>
        </pc:spChg>
        <pc:spChg chg="mod">
          <ac:chgData name="秋谷 知佳(JTB)" userId="ULQaC9rHCjIX1ECQA+BroFJycJ+Zzs6wkbrfZxlhkMc=" providerId="None" clId="Web-{7DAFA1BB-386C-4BDC-B023-35E5CE707FE3}" dt="2025-01-15T02:43:39.720" v="16" actId="1076"/>
          <ac:spMkLst>
            <pc:docMk/>
            <pc:sldMk cId="590196649" sldId="257"/>
            <ac:spMk id="76" creationId="{00000000-0000-0000-0000-000000000000}"/>
          </ac:spMkLst>
        </pc:spChg>
        <pc:spChg chg="mod">
          <ac:chgData name="秋谷 知佳(JTB)" userId="ULQaC9rHCjIX1ECQA+BroFJycJ+Zzs6wkbrfZxlhkMc=" providerId="None" clId="Web-{7DAFA1BB-386C-4BDC-B023-35E5CE707FE3}" dt="2025-01-15T02:45:19.567" v="26" actId="1076"/>
          <ac:spMkLst>
            <pc:docMk/>
            <pc:sldMk cId="590196649" sldId="257"/>
            <ac:spMk id="90" creationId="{00000000-0000-0000-0000-000000000000}"/>
          </ac:spMkLst>
        </pc:spChg>
        <pc:grpChg chg="mod">
          <ac:chgData name="秋谷 知佳(JTB)" userId="ULQaC9rHCjIX1ECQA+BroFJycJ+Zzs6wkbrfZxlhkMc=" providerId="None" clId="Web-{7DAFA1BB-386C-4BDC-B023-35E5CE707FE3}" dt="2025-01-15T02:49:20.512" v="35" actId="1076"/>
          <ac:grpSpMkLst>
            <pc:docMk/>
            <pc:sldMk cId="590196649" sldId="257"/>
            <ac:grpSpMk id="34" creationId="{00000000-0000-0000-0000-000000000000}"/>
          </ac:grpSpMkLst>
        </pc:grpChg>
        <pc:grpChg chg="mod">
          <ac:chgData name="秋谷 知佳(JTB)" userId="ULQaC9rHCjIX1ECQA+BroFJycJ+Zzs6wkbrfZxlhkMc=" providerId="None" clId="Web-{7DAFA1BB-386C-4BDC-B023-35E5CE707FE3}" dt="2025-01-15T02:44:48.316" v="23" actId="1076"/>
          <ac:grpSpMkLst>
            <pc:docMk/>
            <pc:sldMk cId="590196649" sldId="257"/>
            <ac:grpSpMk id="106" creationId="{BD96555D-11D0-6449-51A7-894C3B867CFF}"/>
          </ac:grpSpMkLst>
        </pc:grpChg>
        <pc:picChg chg="mod">
          <ac:chgData name="秋谷 知佳(JTB)" userId="ULQaC9rHCjIX1ECQA+BroFJycJ+Zzs6wkbrfZxlhkMc=" providerId="None" clId="Web-{7DAFA1BB-386C-4BDC-B023-35E5CE707FE3}" dt="2025-01-15T02:45:00.488" v="25" actId="1076"/>
          <ac:picMkLst>
            <pc:docMk/>
            <pc:sldMk cId="590196649" sldId="257"/>
            <ac:picMk id="41" creationId="{8A7DC027-6D4D-8DD0-2EF7-E4C04DAEACFF}"/>
          </ac:picMkLst>
        </pc:picChg>
        <pc:picChg chg="mod">
          <ac:chgData name="秋谷 知佳(JTB)" userId="ULQaC9rHCjIX1ECQA+BroFJycJ+Zzs6wkbrfZxlhkMc=" providerId="None" clId="Web-{7DAFA1BB-386C-4BDC-B023-35E5CE707FE3}" dt="2025-01-15T02:44:15.315" v="20" actId="1076"/>
          <ac:picMkLst>
            <pc:docMk/>
            <pc:sldMk cId="590196649" sldId="257"/>
            <ac:picMk id="97" creationId="{00000000-0000-0000-0000-000000000000}"/>
          </ac:picMkLst>
        </pc:picChg>
      </pc:sldChg>
      <pc:sldChg chg="modSp">
        <pc:chgData name="秋谷 知佳(JTB)" userId="ULQaC9rHCjIX1ECQA+BroFJycJ+Zzs6wkbrfZxlhkMc=" providerId="None" clId="Web-{7DAFA1BB-386C-4BDC-B023-35E5CE707FE3}" dt="2025-01-15T02:40:19.103" v="0" actId="1076"/>
        <pc:sldMkLst>
          <pc:docMk/>
          <pc:sldMk cId="1924651761" sldId="259"/>
        </pc:sldMkLst>
        <pc:spChg chg="mod">
          <ac:chgData name="秋谷 知佳(JTB)" userId="ULQaC9rHCjIX1ECQA+BroFJycJ+Zzs6wkbrfZxlhkMc=" providerId="None" clId="Web-{7DAFA1BB-386C-4BDC-B023-35E5CE707FE3}" dt="2025-01-15T02:40:19.103" v="0" actId="1076"/>
          <ac:spMkLst>
            <pc:docMk/>
            <pc:sldMk cId="1924651761" sldId="259"/>
            <ac:spMk id="80" creationId="{00000000-0000-0000-0000-000000000000}"/>
          </ac:spMkLst>
        </pc:spChg>
      </pc:sldChg>
      <pc:sldChg chg="modSp">
        <pc:chgData name="秋谷 知佳(JTB)" userId="ULQaC9rHCjIX1ECQA+BroFJycJ+Zzs6wkbrfZxlhkMc=" providerId="None" clId="Web-{7DAFA1BB-386C-4BDC-B023-35E5CE707FE3}" dt="2025-01-15T02:52:31.613" v="57" actId="1076"/>
        <pc:sldMkLst>
          <pc:docMk/>
          <pc:sldMk cId="97352308" sldId="260"/>
        </pc:sldMkLst>
        <pc:spChg chg="mod">
          <ac:chgData name="秋谷 知佳(JTB)" userId="ULQaC9rHCjIX1ECQA+BroFJycJ+Zzs6wkbrfZxlhkMc=" providerId="None" clId="Web-{7DAFA1BB-386C-4BDC-B023-35E5CE707FE3}" dt="2025-01-15T02:52:21.597" v="56" actId="20577"/>
          <ac:spMkLst>
            <pc:docMk/>
            <pc:sldMk cId="97352308" sldId="260"/>
            <ac:spMk id="30" creationId="{00000000-0000-0000-0000-000000000000}"/>
          </ac:spMkLst>
        </pc:spChg>
        <pc:spChg chg="mod">
          <ac:chgData name="秋谷 知佳(JTB)" userId="ULQaC9rHCjIX1ECQA+BroFJycJ+Zzs6wkbrfZxlhkMc=" providerId="None" clId="Web-{7DAFA1BB-386C-4BDC-B023-35E5CE707FE3}" dt="2025-01-15T02:52:01.143" v="53" actId="14100"/>
          <ac:spMkLst>
            <pc:docMk/>
            <pc:sldMk cId="97352308" sldId="260"/>
            <ac:spMk id="36" creationId="{00000000-0000-0000-0000-000000000000}"/>
          </ac:spMkLst>
        </pc:spChg>
        <pc:spChg chg="mod">
          <ac:chgData name="秋谷 知佳(JTB)" userId="ULQaC9rHCjIX1ECQA+BroFJycJ+Zzs6wkbrfZxlhkMc=" providerId="None" clId="Web-{7DAFA1BB-386C-4BDC-B023-35E5CE707FE3}" dt="2025-01-15T02:47:23.258" v="30" actId="1076"/>
          <ac:spMkLst>
            <pc:docMk/>
            <pc:sldMk cId="97352308" sldId="260"/>
            <ac:spMk id="88" creationId="{00000000-0000-0000-0000-000000000000}"/>
          </ac:spMkLst>
        </pc:spChg>
        <pc:spChg chg="mod">
          <ac:chgData name="秋谷 知佳(JTB)" userId="ULQaC9rHCjIX1ECQA+BroFJycJ+Zzs6wkbrfZxlhkMc=" providerId="None" clId="Web-{7DAFA1BB-386C-4BDC-B023-35E5CE707FE3}" dt="2025-01-15T02:52:04.627" v="54" actId="1076"/>
          <ac:spMkLst>
            <pc:docMk/>
            <pc:sldMk cId="97352308" sldId="260"/>
            <ac:spMk id="90" creationId="{00000000-0000-0000-0000-000000000000}"/>
          </ac:spMkLst>
        </pc:spChg>
        <pc:spChg chg="mod">
          <ac:chgData name="秋谷 知佳(JTB)" userId="ULQaC9rHCjIX1ECQA+BroFJycJ+Zzs6wkbrfZxlhkMc=" providerId="None" clId="Web-{7DAFA1BB-386C-4BDC-B023-35E5CE707FE3}" dt="2025-01-15T02:51:16.032" v="48" actId="1076"/>
          <ac:spMkLst>
            <pc:docMk/>
            <pc:sldMk cId="97352308" sldId="260"/>
            <ac:spMk id="92" creationId="{00000000-0000-0000-0000-000000000000}"/>
          </ac:spMkLst>
        </pc:spChg>
        <pc:spChg chg="mod">
          <ac:chgData name="秋谷 知佳(JTB)" userId="ULQaC9rHCjIX1ECQA+BroFJycJ+Zzs6wkbrfZxlhkMc=" providerId="None" clId="Web-{7DAFA1BB-386C-4BDC-B023-35E5CE707FE3}" dt="2025-01-15T02:52:31.613" v="57" actId="1076"/>
          <ac:spMkLst>
            <pc:docMk/>
            <pc:sldMk cId="97352308" sldId="260"/>
            <ac:spMk id="94" creationId="{00000000-0000-0000-0000-000000000000}"/>
          </ac:spMkLst>
        </pc:spChg>
        <pc:grpChg chg="mod">
          <ac:chgData name="秋谷 知佳(JTB)" userId="ULQaC9rHCjIX1ECQA+BroFJycJ+Zzs6wkbrfZxlhkMc=" providerId="None" clId="Web-{7DAFA1BB-386C-4BDC-B023-35E5CE707FE3}" dt="2025-01-15T02:51:51.142" v="52" actId="1076"/>
          <ac:grpSpMkLst>
            <pc:docMk/>
            <pc:sldMk cId="97352308" sldId="260"/>
            <ac:grpSpMk id="34" creationId="{00000000-0000-0000-0000-000000000000}"/>
          </ac:grpSpMkLst>
        </pc:grpChg>
        <pc:grpChg chg="mod">
          <ac:chgData name="秋谷 知佳(JTB)" userId="ULQaC9rHCjIX1ECQA+BroFJycJ+Zzs6wkbrfZxlhkMc=" providerId="None" clId="Web-{7DAFA1BB-386C-4BDC-B023-35E5CE707FE3}" dt="2025-01-15T02:51:00.813" v="45" actId="14100"/>
          <ac:grpSpMkLst>
            <pc:docMk/>
            <pc:sldMk cId="97352308" sldId="260"/>
            <ac:grpSpMk id="41" creationId="{00000000-0000-0000-0000-000000000000}"/>
          </ac:grpSpMkLst>
        </pc:grpChg>
        <pc:picChg chg="mod">
          <ac:chgData name="秋谷 知佳(JTB)" userId="ULQaC9rHCjIX1ECQA+BroFJycJ+Zzs6wkbrfZxlhkMc=" providerId="None" clId="Web-{7DAFA1BB-386C-4BDC-B023-35E5CE707FE3}" dt="2025-01-15T02:47:28.477" v="32" actId="1076"/>
          <ac:picMkLst>
            <pc:docMk/>
            <pc:sldMk cId="97352308" sldId="260"/>
            <ac:picMk id="55" creationId="{512DB7AC-335E-C3A6-8335-AEEDAD64EC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76DE9-90B0-4F12-83E2-64DF3DCDA7DC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9EC0B-E1BE-481F-A56F-1319DEF7C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65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9EC0B-E1BE-481F-A56F-1319DEF7C55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66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-1420808" y="1736541"/>
            <a:ext cx="10402768" cy="7260219"/>
          </a:xfrm>
          <a:custGeom>
            <a:avLst/>
            <a:gdLst/>
            <a:ahLst/>
            <a:cxnLst/>
            <a:rect l="l" t="t" r="r" b="b"/>
            <a:pathLst>
              <a:path w="9199362" h="7446620">
                <a:moveTo>
                  <a:pt x="9199362" y="0"/>
                </a:moveTo>
                <a:lnTo>
                  <a:pt x="0" y="0"/>
                </a:lnTo>
                <a:lnTo>
                  <a:pt x="0" y="7446620"/>
                </a:lnTo>
                <a:lnTo>
                  <a:pt x="9199362" y="7446620"/>
                </a:lnTo>
                <a:lnTo>
                  <a:pt x="91993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639FE22-16F4-6047-CFE6-F8AD74E95BB8}"/>
              </a:ext>
            </a:extLst>
          </p:cNvPr>
          <p:cNvSpPr/>
          <p:nvPr/>
        </p:nvSpPr>
        <p:spPr>
          <a:xfrm>
            <a:off x="519461" y="3499498"/>
            <a:ext cx="5066172" cy="2628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Group 23"/>
          <p:cNvGrpSpPr/>
          <p:nvPr/>
        </p:nvGrpSpPr>
        <p:grpSpPr>
          <a:xfrm>
            <a:off x="3049088" y="8422119"/>
            <a:ext cx="791132" cy="1349272"/>
            <a:chOff x="0" y="-200025"/>
            <a:chExt cx="283524" cy="48354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83524" cy="283524"/>
            </a:xfrm>
            <a:custGeom>
              <a:avLst/>
              <a:gdLst/>
              <a:ahLst/>
              <a:cxnLst/>
              <a:rect l="l" t="t" r="r" b="b"/>
              <a:pathLst>
                <a:path w="283524" h="283524">
                  <a:moveTo>
                    <a:pt x="0" y="0"/>
                  </a:moveTo>
                  <a:lnTo>
                    <a:pt x="283524" y="0"/>
                  </a:lnTo>
                  <a:lnTo>
                    <a:pt x="283524" y="283524"/>
                  </a:lnTo>
                  <a:lnTo>
                    <a:pt x="0" y="283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00025"/>
              <a:ext cx="283524" cy="483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4248661" y="8474537"/>
            <a:ext cx="3836375" cy="520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2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入場無料・入退場自由・予約不要</a:t>
            </a:r>
            <a:r>
              <a:rPr kumimoji="0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※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32F2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4297979" y="7707500"/>
            <a:ext cx="3595288" cy="1151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■</a:t>
            </a:r>
            <a:r>
              <a:rPr kumimoji="0" lang="en-US" altLang="ja-JP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JTB</a:t>
            </a:r>
            <a:r>
              <a:rPr lang="ja-JP" altLang="en-US">
                <a:solidFill>
                  <a:srgbClr val="432F2F"/>
                </a:solidFill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社員による座談会</a:t>
            </a:r>
            <a:r>
              <a:rPr kumimoji="0" lang="ja-JP" altLang="en-US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■</a:t>
            </a:r>
            <a:endParaRPr kumimoji="0" lang="en-US" altLang="ja-JP" b="0" i="0" u="none" strike="noStrike" kern="1200" cap="none" spc="0" normalizeH="0" baseline="0" noProof="0">
              <a:ln>
                <a:noFill/>
              </a:ln>
              <a:solidFill>
                <a:srgbClr val="432F2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600" b="0" i="0" u="none" strike="noStrike" kern="1200" cap="none" spc="0" normalizeH="0" baseline="0" noProof="0">
              <a:ln>
                <a:noFill/>
              </a:ln>
              <a:solidFill>
                <a:srgbClr val="432F2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　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①</a:t>
            </a:r>
            <a:r>
              <a:rPr kumimoji="0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11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：</a:t>
            </a:r>
            <a:r>
              <a:rPr kumimoji="0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00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～</a:t>
            </a:r>
            <a:r>
              <a:rPr kumimoji="0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12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：</a:t>
            </a:r>
            <a:r>
              <a:rPr kumimoji="0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>
                <a:solidFill>
                  <a:srgbClr val="432F2F"/>
                </a:solidFill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   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②</a:t>
            </a:r>
            <a:r>
              <a:rPr kumimoji="0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14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：</a:t>
            </a:r>
            <a:r>
              <a:rPr kumimoji="0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00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～</a:t>
            </a:r>
            <a:r>
              <a:rPr kumimoji="0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15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：</a:t>
            </a:r>
            <a:r>
              <a:rPr kumimoji="0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ts val="13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9" b="0" i="0" u="none" strike="noStrike" kern="1200" cap="none" spc="0" normalizeH="0" baseline="0" noProof="0">
              <a:ln>
                <a:noFill/>
              </a:ln>
              <a:solidFill>
                <a:srgbClr val="432F2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</p:txBody>
      </p: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8DD3D5C9-5443-6CBB-4655-FF68C94C4D98}"/>
              </a:ext>
            </a:extLst>
          </p:cNvPr>
          <p:cNvGrpSpPr/>
          <p:nvPr/>
        </p:nvGrpSpPr>
        <p:grpSpPr>
          <a:xfrm>
            <a:off x="716179" y="8460410"/>
            <a:ext cx="3603495" cy="1389352"/>
            <a:chOff x="4515709" y="7774909"/>
            <a:chExt cx="3603495" cy="1389352"/>
          </a:xfrm>
        </p:grpSpPr>
        <p:grpSp>
          <p:nvGrpSpPr>
            <p:cNvPr id="61" name="Group 61"/>
            <p:cNvGrpSpPr/>
            <p:nvPr/>
          </p:nvGrpSpPr>
          <p:grpSpPr>
            <a:xfrm>
              <a:off x="4520630" y="7774909"/>
              <a:ext cx="309175" cy="1150574"/>
              <a:chOff x="0" y="-209550"/>
              <a:chExt cx="110801" cy="412339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110801" cy="202789"/>
              </a:xfrm>
              <a:custGeom>
                <a:avLst/>
                <a:gdLst/>
                <a:ahLst/>
                <a:cxnLst/>
                <a:rect l="l" t="t" r="r" b="b"/>
                <a:pathLst>
                  <a:path w="110801" h="202789">
                    <a:moveTo>
                      <a:pt x="0" y="0"/>
                    </a:moveTo>
                    <a:lnTo>
                      <a:pt x="110801" y="0"/>
                    </a:lnTo>
                    <a:lnTo>
                      <a:pt x="110801" y="202789"/>
                    </a:lnTo>
                    <a:lnTo>
                      <a:pt x="0" y="202789"/>
                    </a:lnTo>
                    <a:close/>
                  </a:path>
                </a:pathLst>
              </a:custGeom>
              <a:solidFill>
                <a:srgbClr val="FFC58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209550"/>
                <a:ext cx="110801" cy="4123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5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3" name="TextBox 83"/>
            <p:cNvSpPr txBox="1"/>
            <p:nvPr/>
          </p:nvSpPr>
          <p:spPr>
            <a:xfrm>
              <a:off x="4515709" y="8362486"/>
              <a:ext cx="300411" cy="5378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err="1">
                  <a:ln>
                    <a:noFill/>
                  </a:ln>
                  <a:solidFill>
                    <a:srgbClr val="432F2F"/>
                  </a:solidFill>
                  <a:effectLst/>
                  <a:uLnTx/>
                  <a:uFillTx/>
                  <a:latin typeface="DNP 秀英丸ゴシック Std"/>
                  <a:ea typeface="DNP 秀英丸ゴシック Std"/>
                  <a:cs typeface="DNP 秀英丸ゴシック Std"/>
                  <a:sym typeface="DNP 秀英丸ゴシック Std"/>
                </a:rPr>
                <a:t>会場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endParaRP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4951620" y="8292227"/>
              <a:ext cx="3167584" cy="8720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6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1200" cap="none" spc="0" normalizeH="0" baseline="0" noProof="0">
                  <a:ln>
                    <a:noFill/>
                  </a:ln>
                  <a:solidFill>
                    <a:srgbClr val="432F2F"/>
                  </a:solidFill>
                  <a:effectLst/>
                  <a:uLnTx/>
                  <a:uFillTx/>
                  <a:latin typeface="DNP 秀英丸ゴシック Std"/>
                  <a:ea typeface="DNP 秀英丸ゴシック Std"/>
                  <a:cs typeface="DNP 秀英丸ゴシック Std"/>
                  <a:sym typeface="DNP 秀英丸ゴシック Std"/>
                </a:rPr>
                <a:t>JTB</a:t>
              </a:r>
              <a:r>
                <a:rPr kumimoji="0" lang="ja-JP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32F2F"/>
                  </a:solidFill>
                  <a:effectLst/>
                  <a:uLnTx/>
                  <a:uFillTx/>
                  <a:latin typeface="DNP 秀英丸ゴシック Std"/>
                  <a:ea typeface="DNP 秀英丸ゴシック Std"/>
                  <a:cs typeface="DNP 秀英丸ゴシック Std"/>
                  <a:sym typeface="DNP 秀英丸ゴシック Std"/>
                </a:rPr>
                <a:t>吉祥寺店</a:t>
              </a:r>
              <a:endPara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6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32F2F"/>
                  </a:solidFill>
                  <a:effectLst/>
                  <a:uLnTx/>
                  <a:uFillTx/>
                  <a:latin typeface="DNP 秀英丸ゴシック Std"/>
                  <a:ea typeface="DNP 秀英丸ゴシック Std"/>
                  <a:cs typeface="DNP 秀英丸ゴシック Std"/>
                  <a:sym typeface="DNP 秀英丸ゴシック Std"/>
                </a:rPr>
                <a:t>〒</a:t>
              </a:r>
              <a:r>
                <a:rPr kumimoji="0" lang="en-US" altLang="ja-JP" sz="1200" b="0" i="0" u="none" strike="noStrike" kern="1200" cap="none" spc="0" normalizeH="0" baseline="0" noProof="0">
                  <a:ln>
                    <a:noFill/>
                  </a:ln>
                  <a:solidFill>
                    <a:srgbClr val="432F2F"/>
                  </a:solidFill>
                  <a:effectLst/>
                  <a:uLnTx/>
                  <a:uFillTx/>
                  <a:latin typeface="DNP 秀英丸ゴシック Std"/>
                  <a:ea typeface="DNP 秀英丸ゴシック Std"/>
                  <a:cs typeface="DNP 秀英丸ゴシック Std"/>
                  <a:sym typeface="DNP 秀英丸ゴシック Std"/>
                </a:rPr>
                <a:t>180-0004</a:t>
              </a:r>
              <a:endParaRPr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6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32F2F"/>
                  </a:solidFill>
                  <a:effectLst/>
                  <a:uLnTx/>
                  <a:uFillTx/>
                  <a:latin typeface="DNP 秀英丸ゴシック Std"/>
                  <a:ea typeface="DNP 秀英丸ゴシック Std"/>
                  <a:cs typeface="DNP 秀英丸ゴシック Std"/>
                  <a:sym typeface="DNP 秀英丸ゴシック Std"/>
                </a:rPr>
                <a:t>東京都武蔵野市吉祥寺本町</a:t>
              </a:r>
              <a:r>
                <a:rPr kumimoji="0" lang="en-US" altLang="ja-JP" sz="1200" b="0" i="0" u="none" strike="noStrike" kern="1200" cap="none" spc="0" normalizeH="0" baseline="0" noProof="0">
                  <a:ln>
                    <a:noFill/>
                  </a:ln>
                  <a:solidFill>
                    <a:srgbClr val="432F2F"/>
                  </a:solidFill>
                  <a:effectLst/>
                  <a:uLnTx/>
                  <a:uFillTx/>
                  <a:latin typeface="DNP 秀英丸ゴシック Std"/>
                  <a:ea typeface="DNP 秀英丸ゴシック Std"/>
                  <a:cs typeface="DNP 秀英丸ゴシック Std"/>
                  <a:sym typeface="DNP 秀英丸ゴシック Std"/>
                </a:rPr>
                <a:t>1-14-5</a:t>
              </a:r>
              <a:endParaRPr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6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32F2F"/>
                  </a:solidFill>
                  <a:effectLst/>
                  <a:uLnTx/>
                  <a:uFillTx/>
                  <a:latin typeface="DNP 秀英丸ゴシック Std"/>
                  <a:ea typeface="DNP 秀英丸ゴシック Std"/>
                  <a:cs typeface="DNP 秀英丸ゴシック Std"/>
                  <a:sym typeface="DNP 秀英丸ゴシック Std"/>
                </a:rPr>
                <a:t>吉祥寺本町ビル</a:t>
              </a:r>
              <a:r>
                <a:rPr kumimoji="0" lang="en-US" altLang="ja-JP" sz="1200" b="0" i="0" u="none" strike="noStrike" kern="1200" cap="none" spc="0" normalizeH="0" baseline="0" noProof="0">
                  <a:ln>
                    <a:noFill/>
                  </a:ln>
                  <a:solidFill>
                    <a:srgbClr val="432F2F"/>
                  </a:solidFill>
                  <a:effectLst/>
                  <a:uLnTx/>
                  <a:uFillTx/>
                  <a:latin typeface="DNP 秀英丸ゴシック Std"/>
                  <a:ea typeface="DNP 秀英丸ゴシック Std"/>
                  <a:cs typeface="DNP 秀英丸ゴシック Std"/>
                  <a:sym typeface="DNP 秀英丸ゴシック Std"/>
                </a:rPr>
                <a:t>1</a:t>
              </a:r>
              <a:r>
                <a:rPr kumimoji="0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32F2F"/>
                  </a:solidFill>
                  <a:effectLst/>
                  <a:uLnTx/>
                  <a:uFillTx/>
                  <a:latin typeface="DNP 秀英丸ゴシック Std"/>
                  <a:ea typeface="DNP 秀英丸ゴシック Std"/>
                  <a:cs typeface="DNP 秀英丸ゴシック Std"/>
                  <a:sym typeface="DNP 秀英丸ゴシック Std"/>
                </a:rPr>
                <a:t>階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endParaRPr>
            </a:p>
          </p:txBody>
        </p:sp>
      </p:grpSp>
      <p:sp>
        <p:nvSpPr>
          <p:cNvPr id="93" name="TextBox 93"/>
          <p:cNvSpPr txBox="1"/>
          <p:nvPr/>
        </p:nvSpPr>
        <p:spPr>
          <a:xfrm>
            <a:off x="403480" y="2791211"/>
            <a:ext cx="5593867" cy="587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若手からベテランまで、</a:t>
            </a:r>
            <a:r>
              <a:rPr lang="en-US" altLang="ja-JP" sz="1600">
                <a:solidFill>
                  <a:srgbClr val="432F2F"/>
                </a:solidFill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J</a:t>
            </a:r>
            <a:r>
              <a:rPr lang="en-US" altLang="ja-JP" sz="1600" b="1">
                <a:solidFill>
                  <a:srgbClr val="432F2F"/>
                </a:solidFill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TB</a:t>
            </a:r>
            <a:r>
              <a:rPr lang="ja-JP" altLang="en-US" sz="1600" b="1">
                <a:solidFill>
                  <a:srgbClr val="432F2F"/>
                </a:solidFill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社員が、</a:t>
            </a:r>
            <a:endParaRPr lang="en-US" altLang="ja-JP" sz="1600" b="1">
              <a:solidFill>
                <a:srgbClr val="432F2F"/>
              </a:solidFill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  <a:p>
            <a:pPr marL="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b="1">
              <a:solidFill>
                <a:srgbClr val="432F2F"/>
              </a:solidFill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  <a:p>
            <a:pPr marL="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　</a:t>
            </a:r>
            <a:r>
              <a:rPr kumimoji="0" lang="ja-JP" altLang="en-US" b="1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“ここだけの話”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 </a:t>
            </a:r>
            <a:r>
              <a:rPr kumimoji="0" lang="ja-JP" altLang="en-US" b="1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“</a:t>
            </a:r>
            <a:r>
              <a:rPr kumimoji="0" lang="ja-JP" altLang="en-US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旅行のアレコレ”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をお伝えします！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32F2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</p:txBody>
      </p:sp>
      <p:sp>
        <p:nvSpPr>
          <p:cNvPr id="94" name="Freeform 94"/>
          <p:cNvSpPr/>
          <p:nvPr/>
        </p:nvSpPr>
        <p:spPr>
          <a:xfrm rot="3764494">
            <a:off x="80094" y="10072348"/>
            <a:ext cx="862439" cy="757654"/>
          </a:xfrm>
          <a:custGeom>
            <a:avLst/>
            <a:gdLst/>
            <a:ahLst/>
            <a:cxnLst/>
            <a:rect l="l" t="t" r="r" b="b"/>
            <a:pathLst>
              <a:path w="1085190" h="1086304">
                <a:moveTo>
                  <a:pt x="0" y="0"/>
                </a:moveTo>
                <a:lnTo>
                  <a:pt x="1085191" y="0"/>
                </a:lnTo>
                <a:lnTo>
                  <a:pt x="1085191" y="1086304"/>
                </a:lnTo>
                <a:lnTo>
                  <a:pt x="0" y="1086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Freeform 95"/>
          <p:cNvSpPr/>
          <p:nvPr/>
        </p:nvSpPr>
        <p:spPr>
          <a:xfrm>
            <a:off x="169725" y="165267"/>
            <a:ext cx="966031" cy="967022"/>
          </a:xfrm>
          <a:custGeom>
            <a:avLst/>
            <a:gdLst/>
            <a:ahLst/>
            <a:cxnLst/>
            <a:rect l="l" t="t" r="r" b="b"/>
            <a:pathLst>
              <a:path w="966031" h="967022">
                <a:moveTo>
                  <a:pt x="0" y="0"/>
                </a:moveTo>
                <a:lnTo>
                  <a:pt x="966031" y="0"/>
                </a:lnTo>
                <a:lnTo>
                  <a:pt x="966031" y="967021"/>
                </a:lnTo>
                <a:lnTo>
                  <a:pt x="0" y="967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1691421" y="9642718"/>
            <a:ext cx="3429048" cy="804502"/>
            <a:chOff x="0" y="-779624"/>
            <a:chExt cx="1975109" cy="1834466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-779624"/>
              <a:ext cx="1870231" cy="1834466"/>
              <a:chOff x="0" y="-209550"/>
              <a:chExt cx="502686" cy="49307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502686" cy="283524"/>
              </a:xfrm>
              <a:custGeom>
                <a:avLst/>
                <a:gdLst/>
                <a:ahLst/>
                <a:cxnLst/>
                <a:rect l="l" t="t" r="r" b="b"/>
                <a:pathLst>
                  <a:path w="502686" h="283524">
                    <a:moveTo>
                      <a:pt x="82791" y="0"/>
                    </a:moveTo>
                    <a:lnTo>
                      <a:pt x="419895" y="0"/>
                    </a:lnTo>
                    <a:cubicBezTo>
                      <a:pt x="465620" y="0"/>
                      <a:pt x="502686" y="37067"/>
                      <a:pt x="502686" y="82791"/>
                    </a:cubicBezTo>
                    <a:lnTo>
                      <a:pt x="502686" y="200733"/>
                    </a:lnTo>
                    <a:cubicBezTo>
                      <a:pt x="502686" y="222690"/>
                      <a:pt x="493964" y="243748"/>
                      <a:pt x="478437" y="259275"/>
                    </a:cubicBezTo>
                    <a:cubicBezTo>
                      <a:pt x="462911" y="274801"/>
                      <a:pt x="441853" y="283524"/>
                      <a:pt x="419895" y="283524"/>
                    </a:cubicBezTo>
                    <a:lnTo>
                      <a:pt x="82791" y="283524"/>
                    </a:lnTo>
                    <a:cubicBezTo>
                      <a:pt x="60834" y="283524"/>
                      <a:pt x="39775" y="274801"/>
                      <a:pt x="24249" y="259275"/>
                    </a:cubicBezTo>
                    <a:cubicBezTo>
                      <a:pt x="8723" y="243748"/>
                      <a:pt x="0" y="222690"/>
                      <a:pt x="0" y="200733"/>
                    </a:cubicBezTo>
                    <a:lnTo>
                      <a:pt x="0" y="82791"/>
                    </a:lnTo>
                    <a:cubicBezTo>
                      <a:pt x="0" y="60834"/>
                      <a:pt x="8723" y="39775"/>
                      <a:pt x="24249" y="24249"/>
                    </a:cubicBezTo>
                    <a:cubicBezTo>
                      <a:pt x="39775" y="8723"/>
                      <a:pt x="60834" y="0"/>
                      <a:pt x="82791" y="0"/>
                    </a:cubicBezTo>
                    <a:close/>
                  </a:path>
                </a:pathLst>
              </a:custGeom>
              <a:solidFill>
                <a:srgbClr val="432F2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09550"/>
                <a:ext cx="502686" cy="4930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5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1778470">
              <a:off x="1622602" y="463886"/>
              <a:ext cx="352507" cy="298051"/>
              <a:chOff x="0" y="0"/>
              <a:chExt cx="812800" cy="687237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68723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87237">
                    <a:moveTo>
                      <a:pt x="406400" y="0"/>
                    </a:moveTo>
                    <a:lnTo>
                      <a:pt x="812800" y="687237"/>
                    </a:lnTo>
                    <a:lnTo>
                      <a:pt x="0" y="687237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32F2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127000" y="109525"/>
                <a:ext cx="558800" cy="5286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5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0" name="TextBox 90"/>
          <p:cNvSpPr txBox="1"/>
          <p:nvPr/>
        </p:nvSpPr>
        <p:spPr>
          <a:xfrm>
            <a:off x="1598450" y="10067328"/>
            <a:ext cx="3378933" cy="494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defRPr/>
            </a:pPr>
            <a:r>
              <a:rPr kumimoji="0" lang="en-US" altLang="ja-JP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※</a:t>
            </a:r>
            <a:r>
              <a:rPr lang="en-US" altLang="ja-JP" sz="1350" err="1">
                <a:solidFill>
                  <a:srgbClr val="FFFFFF"/>
                </a:solidFill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座談会の</a:t>
            </a:r>
            <a:r>
              <a: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予約</a:t>
            </a:r>
            <a:r>
              <a:rPr lang="ja-JP" altLang="en-US" sz="1350">
                <a:solidFill>
                  <a:srgbClr val="FFFFFF"/>
                </a:solidFill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を</a:t>
            </a:r>
            <a:r>
              <a: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希望の方はこちら</a:t>
            </a:r>
            <a:endParaRPr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</a:endParaRPr>
          </a:p>
          <a:p>
            <a:pPr marL="0" marR="0" lvl="0" indent="0" algn="ctr" defTabSz="914400" rtl="0" eaLnBrk="1" fontAlgn="auto" latinLnBrk="0" hangingPunct="1">
              <a:lnSpc>
                <a:spcPts val="1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</p:txBody>
      </p:sp>
      <p:pic>
        <p:nvPicPr>
          <p:cNvPr id="97" name="図 9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4540" y="9748128"/>
            <a:ext cx="736288" cy="78785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DB6A05-17F5-DC76-3440-5118098B9B54}"/>
              </a:ext>
            </a:extLst>
          </p:cNvPr>
          <p:cNvSpPr txBox="1"/>
          <p:nvPr/>
        </p:nvSpPr>
        <p:spPr>
          <a:xfrm>
            <a:off x="516002" y="3493472"/>
            <a:ext cx="5066172" cy="269304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altLang="ja-JP" sz="400" b="1">
              <a:solidFill>
                <a:srgbClr val="FFFF00"/>
              </a:solidFill>
              <a:latin typeface="DNP 秀英丸ゴシック Std" panose="020B0600070205080204" charset="-128"/>
              <a:ea typeface="DNP 秀英丸ゴシック Std" panose="020B0600070205080204" charset="-128"/>
            </a:endParaRPr>
          </a:p>
          <a:p>
            <a:r>
              <a:rPr lang="ja-JP" altLang="en-US" b="1">
                <a:solidFill>
                  <a:srgbClr val="FFFF00"/>
                </a:solidFill>
                <a:latin typeface="DNP 秀英丸ゴシック Std" panose="020B0600070205080204" charset="-128"/>
                <a:ea typeface="DNP 秀英丸ゴシック Std" panose="020B0600070205080204" charset="-128"/>
              </a:rPr>
              <a:t>初めて行く海外・・・</a:t>
            </a:r>
            <a:endParaRPr lang="en-US" altLang="ja-JP" b="1">
              <a:solidFill>
                <a:srgbClr val="FFFF00"/>
              </a:solidFill>
              <a:latin typeface="DNP 秀英丸ゴシック Std" panose="020B0600070205080204" charset="-128"/>
              <a:ea typeface="DNP 秀英丸ゴシック Std" panose="020B0600070205080204" charset="-128"/>
            </a:endParaRPr>
          </a:p>
          <a:p>
            <a:r>
              <a:rPr lang="ja-JP" altLang="en-US" sz="1200">
                <a:latin typeface="DNP 秀英丸ゴシック Std" panose="020B0600070205080204" charset="-128"/>
                <a:ea typeface="DNP 秀英丸ゴシック Std" panose="020B0600070205080204" charset="-128"/>
              </a:rPr>
              <a:t>　</a:t>
            </a:r>
            <a:r>
              <a:rPr lang="ja-JP" altLang="en-US" sz="1400">
                <a:solidFill>
                  <a:schemeClr val="bg1"/>
                </a:solidFill>
                <a:latin typeface="DNP 秀英丸ゴシック Std" panose="020B0600070205080204" charset="-128"/>
                <a:ea typeface="DNP 秀英丸ゴシック Std" panose="020B0600070205080204" charset="-128"/>
              </a:rPr>
              <a:t>初めての海外旅行で不安だから旅行のプロに相談したい！</a:t>
            </a:r>
            <a:endParaRPr lang="en-US" altLang="ja-JP" sz="1400">
              <a:solidFill>
                <a:schemeClr val="bg1"/>
              </a:solidFill>
              <a:latin typeface="DNP 秀英丸ゴシック Std" panose="020B0600070205080204" charset="-128"/>
              <a:ea typeface="DNP 秀英丸ゴシック Std" panose="020B0600070205080204" charset="-128"/>
            </a:endParaRPr>
          </a:p>
          <a:p>
            <a:endParaRPr lang="en-US" altLang="ja-JP" sz="500">
              <a:solidFill>
                <a:schemeClr val="bg1"/>
              </a:solidFill>
              <a:latin typeface="DNP 秀英丸ゴシック Std" panose="020B0600070205080204" charset="-128"/>
              <a:ea typeface="DNP 秀英丸ゴシック Std" panose="020B0600070205080204" charset="-128"/>
            </a:endParaRPr>
          </a:p>
          <a:p>
            <a:r>
              <a:rPr lang="ja-JP" altLang="en-US">
                <a:solidFill>
                  <a:srgbClr val="FFFF00"/>
                </a:solidFill>
                <a:latin typeface="DNP 秀英丸ゴシック Std" panose="020B0600070205080204" charset="-128"/>
                <a:ea typeface="DNP 秀英丸ゴシック Std" panose="020B0600070205080204" charset="-128"/>
              </a:rPr>
              <a:t>お得な旅行は？　</a:t>
            </a:r>
            <a:endParaRPr lang="en-US" altLang="ja-JP">
              <a:solidFill>
                <a:srgbClr val="FFFF00"/>
              </a:solidFill>
              <a:latin typeface="DNP 秀英丸ゴシック Std" panose="020B0600070205080204" charset="-128"/>
              <a:ea typeface="DNP 秀英丸ゴシック Std" panose="020B0600070205080204" charset="-128"/>
            </a:endParaRPr>
          </a:p>
          <a:p>
            <a:r>
              <a:rPr lang="ja-JP" altLang="en-US" sz="1200">
                <a:latin typeface="DNP 秀英丸ゴシック Std" panose="020B0600070205080204" charset="-128"/>
                <a:ea typeface="DNP 秀英丸ゴシック Std" panose="020B0600070205080204" charset="-128"/>
              </a:rPr>
              <a:t>　</a:t>
            </a:r>
            <a:r>
              <a:rPr lang="ja-JP" altLang="en-US" sz="1400">
                <a:solidFill>
                  <a:schemeClr val="bg1"/>
                </a:solidFill>
                <a:latin typeface="DNP 秀英丸ゴシック Std" panose="020B0600070205080204" charset="-128"/>
                <a:ea typeface="DNP 秀英丸ゴシック Std" panose="020B0600070205080204" charset="-128"/>
              </a:rPr>
              <a:t>お得な時期って</a:t>
            </a:r>
            <a:r>
              <a:rPr lang="en-US" altLang="ja-JP" sz="1400">
                <a:solidFill>
                  <a:schemeClr val="bg1"/>
                </a:solidFill>
                <a:latin typeface="DNP 秀英丸ゴシック Std" panose="020B0600070205080204" charset="-128"/>
                <a:ea typeface="DNP 秀英丸ゴシック Std" panose="020B0600070205080204" charset="-128"/>
              </a:rPr>
              <a:t>...</a:t>
            </a:r>
            <a:r>
              <a:rPr lang="ja-JP" altLang="en-US" sz="1400">
                <a:solidFill>
                  <a:schemeClr val="bg1"/>
                </a:solidFill>
                <a:latin typeface="DNP 秀英丸ゴシック Std" panose="020B0600070205080204" charset="-128"/>
                <a:ea typeface="DNP 秀英丸ゴシック Std" panose="020B0600070205080204" charset="-128"/>
              </a:rPr>
              <a:t>？　ここだけの話、教えちゃいます！</a:t>
            </a:r>
            <a:endParaRPr lang="en-US" altLang="ja-JP" sz="1400">
              <a:solidFill>
                <a:schemeClr val="bg1"/>
              </a:solidFill>
              <a:latin typeface="DNP 秀英丸ゴシック Std" panose="020B0600070205080204" charset="-128"/>
              <a:ea typeface="DNP 秀英丸ゴシック Std" panose="020B0600070205080204" charset="-128"/>
            </a:endParaRPr>
          </a:p>
          <a:p>
            <a:r>
              <a:rPr lang="ja-JP" altLang="en-US" sz="1200">
                <a:solidFill>
                  <a:schemeClr val="bg1"/>
                </a:solidFill>
                <a:latin typeface="DNP 秀英丸ゴシック Std" panose="020B0600070205080204" charset="-128"/>
                <a:ea typeface="DNP 秀英丸ゴシック Std" panose="020B0600070205080204" charset="-128"/>
              </a:rPr>
              <a:t>　</a:t>
            </a:r>
            <a:r>
              <a:rPr lang="en-US" altLang="ja-JP" sz="1400">
                <a:solidFill>
                  <a:schemeClr val="bg1"/>
                </a:solidFill>
                <a:latin typeface="DNP 秀英丸ゴシック Std" panose="020B0600070205080204" charset="-128"/>
                <a:ea typeface="DNP 秀英丸ゴシック Std" panose="020B0600070205080204" charset="-128"/>
              </a:rPr>
              <a:t>JTB</a:t>
            </a:r>
            <a:r>
              <a:rPr lang="ja-JP" altLang="en-US" sz="1400">
                <a:solidFill>
                  <a:schemeClr val="bg1"/>
                </a:solidFill>
                <a:latin typeface="DNP 秀英丸ゴシック Std" panose="020B0600070205080204" charset="-128"/>
                <a:ea typeface="DNP 秀英丸ゴシック Std" panose="020B0600070205080204" charset="-128"/>
              </a:rPr>
              <a:t>のお得な「学タビ」もご紹介！</a:t>
            </a:r>
            <a:endParaRPr lang="en-US" altLang="ja-JP" sz="1400">
              <a:solidFill>
                <a:schemeClr val="bg1"/>
              </a:solidFill>
              <a:latin typeface="DNP 秀英丸ゴシック Std" panose="020B0600070205080204" charset="-128"/>
              <a:ea typeface="DNP 秀英丸ゴシック Std" panose="020B0600070205080204" charset="-128"/>
            </a:endParaRPr>
          </a:p>
          <a:p>
            <a:endParaRPr lang="en-US" altLang="ja-JP" sz="600">
              <a:solidFill>
                <a:srgbClr val="FFFF00"/>
              </a:solidFill>
              <a:latin typeface="DNP 秀英丸ゴシック Std" panose="020B0600070205080204" charset="-128"/>
              <a:ea typeface="DNP 秀英丸ゴシック Std" panose="020B0600070205080204" charset="-128"/>
            </a:endParaRPr>
          </a:p>
          <a:p>
            <a:r>
              <a:rPr lang="ja-JP" altLang="en-US">
                <a:solidFill>
                  <a:srgbClr val="FFFF00"/>
                </a:solidFill>
                <a:latin typeface="DNP 秀英丸ゴシック Std" panose="020B0600070205080204" charset="-128"/>
                <a:ea typeface="DNP 秀英丸ゴシック Std" panose="020B0600070205080204" charset="-128"/>
              </a:rPr>
              <a:t>「卒業旅行」で人気な方面は？</a:t>
            </a:r>
            <a:endParaRPr lang="en-US" altLang="ja-JP" sz="1200">
              <a:solidFill>
                <a:srgbClr val="FFFF00"/>
              </a:solidFill>
              <a:latin typeface="DNP 秀英丸ゴシック Std" panose="020B0600070205080204" charset="-128"/>
              <a:ea typeface="DNP 秀英丸ゴシック Std" panose="020B0600070205080204" charset="-128"/>
            </a:endParaRPr>
          </a:p>
          <a:p>
            <a:endParaRPr lang="en-US" altLang="ja-JP" sz="900">
              <a:solidFill>
                <a:srgbClr val="FFFF00"/>
              </a:solidFill>
              <a:latin typeface="DNP 秀英丸ゴシック Std" panose="020B0600070205080204" charset="-128"/>
              <a:ea typeface="DNP 秀英丸ゴシック Std" panose="020B0600070205080204" charset="-128"/>
            </a:endParaRPr>
          </a:p>
          <a:p>
            <a:r>
              <a:rPr lang="ja-JP" altLang="en-US">
                <a:solidFill>
                  <a:srgbClr val="FFFF00"/>
                </a:solidFill>
                <a:latin typeface="DNP 秀英丸ゴシック Std" panose="020B0600070205080204" charset="-128"/>
                <a:ea typeface="DNP 秀英丸ゴシック Std" panose="020B0600070205080204" charset="-128"/>
              </a:rPr>
              <a:t>旅行業界の”裏側”ぶっちゃけトーク！</a:t>
            </a:r>
            <a:endParaRPr lang="en-US" altLang="ja-JP">
              <a:solidFill>
                <a:srgbClr val="FFFF00"/>
              </a:solidFill>
              <a:latin typeface="DNP 秀英丸ゴシック Std" panose="020B0600070205080204" charset="-128"/>
              <a:ea typeface="DNP 秀英丸ゴシック Std" panose="020B0600070205080204" charset="-128"/>
            </a:endParaRPr>
          </a:p>
          <a:p>
            <a:r>
              <a:rPr lang="ja-JP" altLang="en-US" sz="1200">
                <a:latin typeface="DNP 秀英丸ゴシック Std" panose="020B0600070205080204" charset="-128"/>
                <a:ea typeface="DNP 秀英丸ゴシック Std" panose="020B0600070205080204" charset="-128"/>
              </a:rPr>
              <a:t>　</a:t>
            </a:r>
            <a:r>
              <a:rPr lang="en-US" altLang="ja-JP" sz="1400">
                <a:solidFill>
                  <a:schemeClr val="bg1"/>
                </a:solidFill>
                <a:latin typeface="DNP 秀英丸ゴシック Std" panose="020B0600070205080204" charset="-128"/>
                <a:ea typeface="DNP 秀英丸ゴシック Std" panose="020B0600070205080204" charset="-128"/>
              </a:rPr>
              <a:t>JTB</a:t>
            </a:r>
            <a:r>
              <a:rPr lang="ja-JP" altLang="en-US" sz="1400">
                <a:solidFill>
                  <a:schemeClr val="bg1"/>
                </a:solidFill>
                <a:latin typeface="DNP 秀英丸ゴシック Std" panose="020B0600070205080204" charset="-128"/>
                <a:ea typeface="DNP 秀英丸ゴシック Std" panose="020B0600070205080204" charset="-128"/>
              </a:rPr>
              <a:t>ってどんな会社？どんな働き方をしているのかな？</a:t>
            </a:r>
            <a:endParaRPr lang="en-US" altLang="ja-JP" sz="1400">
              <a:solidFill>
                <a:schemeClr val="bg1"/>
              </a:solidFill>
              <a:latin typeface="DNP 秀英丸ゴシック Std" panose="020B0600070205080204" charset="-128"/>
              <a:ea typeface="DNP 秀英丸ゴシック Std" panose="020B0600070205080204" charset="-128"/>
            </a:endParaRPr>
          </a:p>
          <a:p>
            <a:endParaRPr lang="en-US" altLang="ja-JP" sz="600">
              <a:solidFill>
                <a:schemeClr val="bg1"/>
              </a:solidFill>
              <a:latin typeface="DNP 秀英丸ゴシック Std" panose="020B0600070205080204" charset="-128"/>
              <a:ea typeface="DNP 秀英丸ゴシック Std" panose="020B0600070205080204" charset="-128"/>
            </a:endParaRPr>
          </a:p>
          <a:p>
            <a:endParaRPr lang="en-US" altLang="ja-JP" sz="1100">
              <a:solidFill>
                <a:schemeClr val="bg1"/>
              </a:solidFill>
              <a:latin typeface="DNP 秀英丸ゴシック Std" panose="020B0600070205080204" charset="-128"/>
              <a:ea typeface="DNP 秀英丸ゴシック Std" panose="020B0600070205080204" charset="-128"/>
            </a:endParaRPr>
          </a:p>
        </p:txBody>
      </p:sp>
      <p:pic>
        <p:nvPicPr>
          <p:cNvPr id="27" name="図 26" descr="円 が含まれている画像&#10;&#10;自動的に生成された説明">
            <a:extLst>
              <a:ext uri="{FF2B5EF4-FFF2-40B4-BE49-F238E27FC236}">
                <a16:creationId xmlns:a16="http://schemas.microsoft.com/office/drawing/2014/main" id="{644689C1-26C3-CB77-06D9-D37D75EE7D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47" y="3723737"/>
            <a:ext cx="2003108" cy="1892674"/>
          </a:xfrm>
          <a:prstGeom prst="rect">
            <a:avLst/>
          </a:prstGeom>
        </p:spPr>
      </p:pic>
      <p:pic>
        <p:nvPicPr>
          <p:cNvPr id="28" name="図 27" descr="カラフルな絵&#10;&#10;中程度の精度で自動的に生成された説明">
            <a:extLst>
              <a:ext uri="{FF2B5EF4-FFF2-40B4-BE49-F238E27FC236}">
                <a16:creationId xmlns:a16="http://schemas.microsoft.com/office/drawing/2014/main" id="{A2D242FE-0567-CB01-8C68-F5E70C1ED5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36" y="5817688"/>
            <a:ext cx="2374541" cy="1734010"/>
          </a:xfrm>
          <a:prstGeom prst="rect">
            <a:avLst/>
          </a:prstGeom>
        </p:spPr>
      </p:pic>
      <p:pic>
        <p:nvPicPr>
          <p:cNvPr id="41" name="図 40" descr="ロゴ, 会社名&#10;&#10;自動的に生成された説明">
            <a:extLst>
              <a:ext uri="{FF2B5EF4-FFF2-40B4-BE49-F238E27FC236}">
                <a16:creationId xmlns:a16="http://schemas.microsoft.com/office/drawing/2014/main" id="{8A7DC027-6D4D-8DD0-2EF7-E4C04DAEAC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75" y="9785630"/>
            <a:ext cx="897809" cy="897017"/>
          </a:xfrm>
          <a:prstGeom prst="rect">
            <a:avLst/>
          </a:prstGeom>
        </p:spPr>
      </p:pic>
      <p:pic>
        <p:nvPicPr>
          <p:cNvPr id="51" name="図 50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9541FAD7-66EC-41FB-F6F9-2C03020924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6" y="6234686"/>
            <a:ext cx="1836003" cy="1315505"/>
          </a:xfrm>
          <a:prstGeom prst="rect">
            <a:avLst/>
          </a:prstGeom>
        </p:spPr>
      </p:pic>
      <p:pic>
        <p:nvPicPr>
          <p:cNvPr id="56" name="図 55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8F72260-874E-313C-7AAC-D1E913F903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75" y="6475067"/>
            <a:ext cx="1984816" cy="1092883"/>
          </a:xfrm>
          <a:prstGeom prst="rect">
            <a:avLst/>
          </a:prstGeom>
        </p:spPr>
      </p:pic>
      <p:grpSp>
        <p:nvGrpSpPr>
          <p:cNvPr id="50" name="Group 61">
            <a:extLst>
              <a:ext uri="{FF2B5EF4-FFF2-40B4-BE49-F238E27FC236}">
                <a16:creationId xmlns:a16="http://schemas.microsoft.com/office/drawing/2014/main" id="{05E78308-A1B7-C92B-2B26-C349E9A525AB}"/>
              </a:ext>
            </a:extLst>
          </p:cNvPr>
          <p:cNvGrpSpPr/>
          <p:nvPr/>
        </p:nvGrpSpPr>
        <p:grpSpPr>
          <a:xfrm>
            <a:off x="4396091" y="8482818"/>
            <a:ext cx="5116349" cy="1224804"/>
            <a:chOff x="-35006" y="-225106"/>
            <a:chExt cx="2412879" cy="427895"/>
          </a:xfrm>
        </p:grpSpPr>
        <p:sp>
          <p:nvSpPr>
            <p:cNvPr id="55" name="Freeform 62">
              <a:extLst>
                <a:ext uri="{FF2B5EF4-FFF2-40B4-BE49-F238E27FC236}">
                  <a16:creationId xmlns:a16="http://schemas.microsoft.com/office/drawing/2014/main" id="{F81D0B7E-D8E1-65AA-5699-F8B3B46228A6}"/>
                </a:ext>
              </a:extLst>
            </p:cNvPr>
            <p:cNvSpPr/>
            <p:nvPr/>
          </p:nvSpPr>
          <p:spPr>
            <a:xfrm>
              <a:off x="-35006" y="-5188"/>
              <a:ext cx="145807" cy="207977"/>
            </a:xfrm>
            <a:custGeom>
              <a:avLst/>
              <a:gdLst/>
              <a:ahLst/>
              <a:cxnLst/>
              <a:rect l="l" t="t" r="r" b="b"/>
              <a:pathLst>
                <a:path w="110801" h="202789">
                  <a:moveTo>
                    <a:pt x="0" y="0"/>
                  </a:moveTo>
                  <a:lnTo>
                    <a:pt x="110801" y="0"/>
                  </a:lnTo>
                  <a:lnTo>
                    <a:pt x="110801" y="202789"/>
                  </a:lnTo>
                  <a:lnTo>
                    <a:pt x="0" y="202789"/>
                  </a:lnTo>
                  <a:close/>
                </a:path>
              </a:pathLst>
            </a:custGeom>
            <a:solidFill>
              <a:srgbClr val="FFC58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7" name="TextBox 63">
              <a:extLst>
                <a:ext uri="{FF2B5EF4-FFF2-40B4-BE49-F238E27FC236}">
                  <a16:creationId xmlns:a16="http://schemas.microsoft.com/office/drawing/2014/main" id="{3BAD9058-0C37-9471-43A9-1F8ED5DC073E}"/>
                </a:ext>
              </a:extLst>
            </p:cNvPr>
            <p:cNvSpPr txBox="1"/>
            <p:nvPr/>
          </p:nvSpPr>
          <p:spPr>
            <a:xfrm>
              <a:off x="2267072" y="-225106"/>
              <a:ext cx="110801" cy="4123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BD96555D-11D0-6449-51A7-894C3B867CFF}"/>
              </a:ext>
            </a:extLst>
          </p:cNvPr>
          <p:cNvGrpSpPr/>
          <p:nvPr/>
        </p:nvGrpSpPr>
        <p:grpSpPr>
          <a:xfrm>
            <a:off x="4397907" y="9098949"/>
            <a:ext cx="3106996" cy="1154162"/>
            <a:chOff x="4525525" y="9135385"/>
            <a:chExt cx="3106996" cy="1154162"/>
          </a:xfrm>
        </p:grpSpPr>
        <p:sp>
          <p:nvSpPr>
            <p:cNvPr id="58" name="TextBox 83">
              <a:extLst>
                <a:ext uri="{FF2B5EF4-FFF2-40B4-BE49-F238E27FC236}">
                  <a16:creationId xmlns:a16="http://schemas.microsoft.com/office/drawing/2014/main" id="{FDBF157C-2891-754D-70CF-47A16D594FB7}"/>
                </a:ext>
              </a:extLst>
            </p:cNvPr>
            <p:cNvSpPr txBox="1"/>
            <p:nvPr/>
          </p:nvSpPr>
          <p:spPr>
            <a:xfrm>
              <a:off x="4525525" y="9150036"/>
              <a:ext cx="300411" cy="5198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500">
                  <a:solidFill>
                    <a:srgbClr val="432F2F"/>
                  </a:solidFill>
                  <a:latin typeface="DNP 秀英丸ゴシック Std"/>
                  <a:ea typeface="DNP 秀英丸ゴシック Std"/>
                  <a:cs typeface="DNP 秀英丸ゴシック Std"/>
                  <a:sym typeface="DNP 秀英丸ゴシック Std"/>
                </a:rPr>
                <a:t>特典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endParaRP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E106413A-DC13-CC5C-D61E-ED01395885B1}"/>
                </a:ext>
              </a:extLst>
            </p:cNvPr>
            <p:cNvSpPr txBox="1"/>
            <p:nvPr/>
          </p:nvSpPr>
          <p:spPr>
            <a:xfrm>
              <a:off x="4843756" y="9135385"/>
              <a:ext cx="2788765" cy="11541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100" b="0" i="0">
                  <a:solidFill>
                    <a:srgbClr val="4A4A4A"/>
                  </a:solidFill>
                  <a:effectLst/>
                  <a:latin typeface="DNP 秀英丸ゴシック Std" panose="020B0600070205080204" charset="-128"/>
                  <a:ea typeface="DNP 秀英丸ゴシック Std" panose="020B0600070205080204" charset="-128"/>
                </a:rPr>
                <a:t>アンケートにご協力いただいた方へ</a:t>
              </a:r>
              <a:endParaRPr lang="en-US" altLang="ja-JP" sz="1100" b="0" i="0">
                <a:solidFill>
                  <a:srgbClr val="4A4A4A"/>
                </a:solidFill>
                <a:effectLst/>
                <a:latin typeface="DNP 秀英丸ゴシック Std" panose="020B0600070205080204" charset="-128"/>
                <a:ea typeface="DNP 秀英丸ゴシック Std" panose="020B0600070205080204" charset="-128"/>
              </a:endParaRPr>
            </a:p>
            <a:p>
              <a:r>
                <a:rPr lang="ja-JP" altLang="en-US" sz="1100" b="0" i="0">
                  <a:solidFill>
                    <a:srgbClr val="4A4A4A"/>
                  </a:solidFill>
                  <a:effectLst/>
                  <a:latin typeface="DNP 秀英丸ゴシック Std" panose="020B0600070205080204" charset="-128"/>
                  <a:ea typeface="DNP 秀英丸ゴシック Std" panose="020B0600070205080204" charset="-128"/>
                </a:rPr>
                <a:t>先着で「竹歯ブラシ」他を</a:t>
              </a:r>
              <a:endParaRPr lang="en-US" altLang="ja-JP" sz="1100" b="0" i="0">
                <a:solidFill>
                  <a:srgbClr val="4A4A4A"/>
                </a:solidFill>
                <a:effectLst/>
                <a:latin typeface="DNP 秀英丸ゴシック Std" panose="020B0600070205080204" charset="-128"/>
                <a:ea typeface="DNP 秀英丸ゴシック Std" panose="020B0600070205080204" charset="-128"/>
              </a:endParaRPr>
            </a:p>
            <a:p>
              <a:r>
                <a:rPr lang="ja-JP" altLang="en-US" sz="1100" b="0" i="0">
                  <a:solidFill>
                    <a:srgbClr val="4A4A4A"/>
                  </a:solidFill>
                  <a:effectLst/>
                  <a:latin typeface="DNP 秀英丸ゴシック Std"/>
                  <a:ea typeface="DNP 秀英丸ゴシック Std"/>
                </a:rPr>
                <a:t>プレゼント</a:t>
              </a:r>
              <a:r>
                <a:rPr lang="ja-JP" altLang="en-US" sz="1100">
                  <a:solidFill>
                    <a:srgbClr val="4A4A4A"/>
                  </a:solidFill>
                  <a:latin typeface="DNP 秀英丸ゴシック Std"/>
                  <a:ea typeface="DNP 秀英丸ゴシック Std"/>
                </a:rPr>
                <a:t>！詳細は裏面へ</a:t>
              </a:r>
              <a:endParaRPr lang="en-US" altLang="ja-JP" sz="1100" b="0" i="0">
                <a:solidFill>
                  <a:srgbClr val="4A4A4A"/>
                </a:solidFill>
                <a:effectLst/>
                <a:latin typeface="DNP 秀英丸ゴシック Std" panose="020B0600070205080204" charset="-128"/>
                <a:ea typeface="DNP 秀英丸ゴシック Std" panose="020B0600070205080204" charset="-128"/>
              </a:endParaRPr>
            </a:p>
            <a:p>
              <a:br>
                <a:rPr lang="ja-JP" altLang="en-US"/>
              </a:br>
              <a:endParaRPr kumimoji="1" lang="ja-JP" altLang="en-US"/>
            </a:p>
          </p:txBody>
        </p:sp>
      </p:grp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3B8B59B-F1A0-253F-E06E-BDDB13EB9FD6}"/>
              </a:ext>
            </a:extLst>
          </p:cNvPr>
          <p:cNvSpPr/>
          <p:nvPr/>
        </p:nvSpPr>
        <p:spPr>
          <a:xfrm>
            <a:off x="371487" y="6085489"/>
            <a:ext cx="5315069" cy="1011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A8548121-8BA8-523F-A278-95E10B6A5EE2}"/>
              </a:ext>
            </a:extLst>
          </p:cNvPr>
          <p:cNvSpPr/>
          <p:nvPr/>
        </p:nvSpPr>
        <p:spPr>
          <a:xfrm>
            <a:off x="2913160" y="6018733"/>
            <a:ext cx="457200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54D6312B-2ACE-8D03-06D8-1D6D9B47C757}"/>
              </a:ext>
            </a:extLst>
          </p:cNvPr>
          <p:cNvSpPr/>
          <p:nvPr/>
        </p:nvSpPr>
        <p:spPr>
          <a:xfrm>
            <a:off x="3460996" y="6026832"/>
            <a:ext cx="457200" cy="4571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81C8A7D2-3A9B-C857-9804-78E69A9BA9C3}"/>
              </a:ext>
            </a:extLst>
          </p:cNvPr>
          <p:cNvSpPr/>
          <p:nvPr/>
        </p:nvSpPr>
        <p:spPr>
          <a:xfrm>
            <a:off x="4293116" y="5877537"/>
            <a:ext cx="693905" cy="2019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D8294A98-D817-897E-3594-4E6191432369}"/>
              </a:ext>
            </a:extLst>
          </p:cNvPr>
          <p:cNvSpPr/>
          <p:nvPr/>
        </p:nvSpPr>
        <p:spPr>
          <a:xfrm>
            <a:off x="4297648" y="5990212"/>
            <a:ext cx="693905" cy="955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151F139D-13A7-90A3-41D0-1189EE41446B}"/>
              </a:ext>
            </a:extLst>
          </p:cNvPr>
          <p:cNvSpPr/>
          <p:nvPr/>
        </p:nvSpPr>
        <p:spPr>
          <a:xfrm rot="5400000">
            <a:off x="4570644" y="5879643"/>
            <a:ext cx="146787" cy="736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Group 4">
            <a:extLst>
              <a:ext uri="{FF2B5EF4-FFF2-40B4-BE49-F238E27FC236}">
                <a16:creationId xmlns:a16="http://schemas.microsoft.com/office/drawing/2014/main" id="{26254920-4425-FF99-34B9-44CE16654145}"/>
              </a:ext>
            </a:extLst>
          </p:cNvPr>
          <p:cNvGrpSpPr/>
          <p:nvPr/>
        </p:nvGrpSpPr>
        <p:grpSpPr>
          <a:xfrm>
            <a:off x="150467" y="656666"/>
            <a:ext cx="7160842" cy="1983673"/>
            <a:chOff x="0" y="-304131"/>
            <a:chExt cx="8077932" cy="2157882"/>
          </a:xfrm>
        </p:grpSpPr>
        <p:grpSp>
          <p:nvGrpSpPr>
            <p:cNvPr id="49" name="Group 5">
              <a:extLst>
                <a:ext uri="{FF2B5EF4-FFF2-40B4-BE49-F238E27FC236}">
                  <a16:creationId xmlns:a16="http://schemas.microsoft.com/office/drawing/2014/main" id="{303C8F4F-20CF-02E6-1CDE-8880FF0EE89B}"/>
                </a:ext>
              </a:extLst>
            </p:cNvPr>
            <p:cNvGrpSpPr/>
            <p:nvPr/>
          </p:nvGrpSpPr>
          <p:grpSpPr>
            <a:xfrm>
              <a:off x="0" y="-304131"/>
              <a:ext cx="1853751" cy="2157882"/>
              <a:chOff x="0" y="-133350"/>
              <a:chExt cx="812800" cy="946150"/>
            </a:xfrm>
          </p:grpSpPr>
          <p:sp>
            <p:nvSpPr>
              <p:cNvPr id="99" name="Freeform 6">
                <a:extLst>
                  <a:ext uri="{FF2B5EF4-FFF2-40B4-BE49-F238E27FC236}">
                    <a16:creationId xmlns:a16="http://schemas.microsoft.com/office/drawing/2014/main" id="{5576BBF7-A122-1827-6796-0F9A4CDFDC2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A654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TextBox 7">
                <a:extLst>
                  <a:ext uri="{FF2B5EF4-FFF2-40B4-BE49-F238E27FC236}">
                    <a16:creationId xmlns:a16="http://schemas.microsoft.com/office/drawing/2014/main" id="{AD8BF6A0-C2B9-2B31-9FDD-7BA5D347453A}"/>
                  </a:ext>
                </a:extLst>
              </p:cNvPr>
              <p:cNvSpPr txBox="1"/>
              <p:nvPr/>
            </p:nvSpPr>
            <p:spPr>
              <a:xfrm>
                <a:off x="76200" y="-133350"/>
                <a:ext cx="6604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grpSp>
          <p:nvGrpSpPr>
            <p:cNvPr id="60" name="Group 8">
              <a:extLst>
                <a:ext uri="{FF2B5EF4-FFF2-40B4-BE49-F238E27FC236}">
                  <a16:creationId xmlns:a16="http://schemas.microsoft.com/office/drawing/2014/main" id="{2CE2AEEF-3107-31B4-4AEE-C5074B48FC7F}"/>
                </a:ext>
              </a:extLst>
            </p:cNvPr>
            <p:cNvGrpSpPr/>
            <p:nvPr/>
          </p:nvGrpSpPr>
          <p:grpSpPr>
            <a:xfrm>
              <a:off x="6224181" y="-304131"/>
              <a:ext cx="1853751" cy="2157882"/>
              <a:chOff x="0" y="-133350"/>
              <a:chExt cx="812800" cy="946150"/>
            </a:xfrm>
          </p:grpSpPr>
          <p:sp>
            <p:nvSpPr>
              <p:cNvPr id="96" name="Freeform 9">
                <a:extLst>
                  <a:ext uri="{FF2B5EF4-FFF2-40B4-BE49-F238E27FC236}">
                    <a16:creationId xmlns:a16="http://schemas.microsoft.com/office/drawing/2014/main" id="{604C9519-1160-4F10-DC52-8F2B5006A2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A654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TextBox 10">
                <a:extLst>
                  <a:ext uri="{FF2B5EF4-FFF2-40B4-BE49-F238E27FC236}">
                    <a16:creationId xmlns:a16="http://schemas.microsoft.com/office/drawing/2014/main" id="{C9FB11EA-CFD2-8C62-FC1F-746E244CB535}"/>
                  </a:ext>
                </a:extLst>
              </p:cNvPr>
              <p:cNvSpPr txBox="1"/>
              <p:nvPr/>
            </p:nvSpPr>
            <p:spPr>
              <a:xfrm>
                <a:off x="76200" y="-133350"/>
                <a:ext cx="6604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grpSp>
          <p:nvGrpSpPr>
            <p:cNvPr id="70" name="Group 11">
              <a:extLst>
                <a:ext uri="{FF2B5EF4-FFF2-40B4-BE49-F238E27FC236}">
                  <a16:creationId xmlns:a16="http://schemas.microsoft.com/office/drawing/2014/main" id="{CED6B33A-A1A9-1355-1934-93AD62F7AA6F}"/>
                </a:ext>
              </a:extLst>
            </p:cNvPr>
            <p:cNvGrpSpPr/>
            <p:nvPr/>
          </p:nvGrpSpPr>
          <p:grpSpPr>
            <a:xfrm>
              <a:off x="1244836" y="-304131"/>
              <a:ext cx="1853751" cy="2157882"/>
              <a:chOff x="0" y="-133350"/>
              <a:chExt cx="812800" cy="946150"/>
            </a:xfrm>
          </p:grpSpPr>
          <p:sp>
            <p:nvSpPr>
              <p:cNvPr id="91" name="Freeform 12">
                <a:extLst>
                  <a:ext uri="{FF2B5EF4-FFF2-40B4-BE49-F238E27FC236}">
                    <a16:creationId xmlns:a16="http://schemas.microsoft.com/office/drawing/2014/main" id="{E5274C3B-E2E0-124D-F943-2106927E84D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A654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TextBox 13">
                <a:extLst>
                  <a:ext uri="{FF2B5EF4-FFF2-40B4-BE49-F238E27FC236}">
                    <a16:creationId xmlns:a16="http://schemas.microsoft.com/office/drawing/2014/main" id="{1F287D9A-588D-FEAD-CCC7-7AD5A096FB6E}"/>
                  </a:ext>
                </a:extLst>
              </p:cNvPr>
              <p:cNvSpPr txBox="1"/>
              <p:nvPr/>
            </p:nvSpPr>
            <p:spPr>
              <a:xfrm>
                <a:off x="76200" y="-133350"/>
                <a:ext cx="6604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grpSp>
          <p:nvGrpSpPr>
            <p:cNvPr id="71" name="Group 14">
              <a:extLst>
                <a:ext uri="{FF2B5EF4-FFF2-40B4-BE49-F238E27FC236}">
                  <a16:creationId xmlns:a16="http://schemas.microsoft.com/office/drawing/2014/main" id="{AB6A26F5-8A44-9002-B5DC-34B5BC596C09}"/>
                </a:ext>
              </a:extLst>
            </p:cNvPr>
            <p:cNvGrpSpPr/>
            <p:nvPr/>
          </p:nvGrpSpPr>
          <p:grpSpPr>
            <a:xfrm>
              <a:off x="2489673" y="-304131"/>
              <a:ext cx="1853751" cy="2157882"/>
              <a:chOff x="0" y="-133350"/>
              <a:chExt cx="812800" cy="946150"/>
            </a:xfrm>
          </p:grpSpPr>
          <p:sp>
            <p:nvSpPr>
              <p:cNvPr id="82" name="Freeform 15">
                <a:extLst>
                  <a:ext uri="{FF2B5EF4-FFF2-40B4-BE49-F238E27FC236}">
                    <a16:creationId xmlns:a16="http://schemas.microsoft.com/office/drawing/2014/main" id="{3C4A53BF-6CBB-D441-8F11-2140A138AF8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A654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TextBox 16">
                <a:extLst>
                  <a:ext uri="{FF2B5EF4-FFF2-40B4-BE49-F238E27FC236}">
                    <a16:creationId xmlns:a16="http://schemas.microsoft.com/office/drawing/2014/main" id="{73D17EEC-250D-B510-EF32-F46517542826}"/>
                  </a:ext>
                </a:extLst>
              </p:cNvPr>
              <p:cNvSpPr txBox="1"/>
              <p:nvPr/>
            </p:nvSpPr>
            <p:spPr>
              <a:xfrm>
                <a:off x="76200" y="-133350"/>
                <a:ext cx="6604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grpSp>
          <p:nvGrpSpPr>
            <p:cNvPr id="72" name="Group 17">
              <a:extLst>
                <a:ext uri="{FF2B5EF4-FFF2-40B4-BE49-F238E27FC236}">
                  <a16:creationId xmlns:a16="http://schemas.microsoft.com/office/drawing/2014/main" id="{B5F10F5B-F824-B815-2250-70E987DE128B}"/>
                </a:ext>
              </a:extLst>
            </p:cNvPr>
            <p:cNvGrpSpPr/>
            <p:nvPr/>
          </p:nvGrpSpPr>
          <p:grpSpPr>
            <a:xfrm>
              <a:off x="3734509" y="-304131"/>
              <a:ext cx="1853751" cy="2157882"/>
              <a:chOff x="0" y="-133350"/>
              <a:chExt cx="812800" cy="946150"/>
            </a:xfrm>
          </p:grpSpPr>
          <p:sp>
            <p:nvSpPr>
              <p:cNvPr id="79" name="Freeform 18">
                <a:extLst>
                  <a:ext uri="{FF2B5EF4-FFF2-40B4-BE49-F238E27FC236}">
                    <a16:creationId xmlns:a16="http://schemas.microsoft.com/office/drawing/2014/main" id="{7B068A78-C4EC-EC09-114E-92E04936422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A654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TextBox 19">
                <a:extLst>
                  <a:ext uri="{FF2B5EF4-FFF2-40B4-BE49-F238E27FC236}">
                    <a16:creationId xmlns:a16="http://schemas.microsoft.com/office/drawing/2014/main" id="{90EDE443-1AA7-E1CE-13D5-37BF006B1C04}"/>
                  </a:ext>
                </a:extLst>
              </p:cNvPr>
              <p:cNvSpPr txBox="1"/>
              <p:nvPr/>
            </p:nvSpPr>
            <p:spPr>
              <a:xfrm>
                <a:off x="76200" y="-133350"/>
                <a:ext cx="6604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grpSp>
          <p:nvGrpSpPr>
            <p:cNvPr id="73" name="Group 20">
              <a:extLst>
                <a:ext uri="{FF2B5EF4-FFF2-40B4-BE49-F238E27FC236}">
                  <a16:creationId xmlns:a16="http://schemas.microsoft.com/office/drawing/2014/main" id="{C68BFD1A-4999-D2D0-A148-31BE05C240F8}"/>
                </a:ext>
              </a:extLst>
            </p:cNvPr>
            <p:cNvGrpSpPr/>
            <p:nvPr/>
          </p:nvGrpSpPr>
          <p:grpSpPr>
            <a:xfrm>
              <a:off x="4979345" y="-304131"/>
              <a:ext cx="1853751" cy="2157882"/>
              <a:chOff x="0" y="-133350"/>
              <a:chExt cx="812800" cy="946150"/>
            </a:xfrm>
          </p:grpSpPr>
          <p:sp>
            <p:nvSpPr>
              <p:cNvPr id="75" name="Freeform 21">
                <a:extLst>
                  <a:ext uri="{FF2B5EF4-FFF2-40B4-BE49-F238E27FC236}">
                    <a16:creationId xmlns:a16="http://schemas.microsoft.com/office/drawing/2014/main" id="{67DD67FF-1402-E90F-C894-8B4F755CDA6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A654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TextBox 22">
                <a:extLst>
                  <a:ext uri="{FF2B5EF4-FFF2-40B4-BE49-F238E27FC236}">
                    <a16:creationId xmlns:a16="http://schemas.microsoft.com/office/drawing/2014/main" id="{D0D55AF2-3E51-CC6C-4639-7306528A221F}"/>
                  </a:ext>
                </a:extLst>
              </p:cNvPr>
              <p:cNvSpPr txBox="1"/>
              <p:nvPr/>
            </p:nvSpPr>
            <p:spPr>
              <a:xfrm>
                <a:off x="76200" y="-133350"/>
                <a:ext cx="6604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</p:grpSp>
      <p:sp>
        <p:nvSpPr>
          <p:cNvPr id="101" name="TextBox 69">
            <a:extLst>
              <a:ext uri="{FF2B5EF4-FFF2-40B4-BE49-F238E27FC236}">
                <a16:creationId xmlns:a16="http://schemas.microsoft.com/office/drawing/2014/main" id="{D8691597-F7D0-8E45-8111-06CE24BE92FA}"/>
              </a:ext>
            </a:extLst>
          </p:cNvPr>
          <p:cNvSpPr txBox="1"/>
          <p:nvPr/>
        </p:nvSpPr>
        <p:spPr>
          <a:xfrm>
            <a:off x="-192254" y="1606700"/>
            <a:ext cx="782477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6000">
                <a:solidFill>
                  <a:srgbClr val="FFFFFF"/>
                </a:solidFill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プロの旅行の選び方</a:t>
            </a:r>
            <a:endParaRPr lang="en-US" sz="6000">
              <a:solidFill>
                <a:srgbClr val="FFFFFF"/>
              </a:solidFill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</p:txBody>
      </p:sp>
      <p:sp>
        <p:nvSpPr>
          <p:cNvPr id="102" name="TextBox 86">
            <a:extLst>
              <a:ext uri="{FF2B5EF4-FFF2-40B4-BE49-F238E27FC236}">
                <a16:creationId xmlns:a16="http://schemas.microsoft.com/office/drawing/2014/main" id="{588DFAB6-B072-6101-E292-194F528009EC}"/>
              </a:ext>
            </a:extLst>
          </p:cNvPr>
          <p:cNvSpPr txBox="1"/>
          <p:nvPr/>
        </p:nvSpPr>
        <p:spPr>
          <a:xfrm>
            <a:off x="747275" y="483919"/>
            <a:ext cx="581495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2800">
                <a:solidFill>
                  <a:srgbClr val="432F2F"/>
                </a:solidFill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学生向け来場イベントのご案内</a:t>
            </a:r>
            <a:endParaRPr lang="en-US" sz="2800">
              <a:solidFill>
                <a:srgbClr val="432F2F"/>
              </a:solidFill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2CD0C0CB-DA62-9EB3-00E8-5F581B6DBACE}"/>
              </a:ext>
            </a:extLst>
          </p:cNvPr>
          <p:cNvSpPr txBox="1"/>
          <p:nvPr/>
        </p:nvSpPr>
        <p:spPr>
          <a:xfrm>
            <a:off x="1096887" y="1064441"/>
            <a:ext cx="64786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>
                <a:solidFill>
                  <a:srgbClr val="FFFFFF"/>
                </a:solidFill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海外旅行初心者必見！</a:t>
            </a:r>
            <a:endParaRPr lang="en-US" altLang="ja-JP" sz="4000">
              <a:solidFill>
                <a:srgbClr val="FFFFFF"/>
              </a:solidFill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  <a:p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E1697A6-C3CA-5C46-8CC9-2005AA2F21ED}"/>
              </a:ext>
            </a:extLst>
          </p:cNvPr>
          <p:cNvSpPr/>
          <p:nvPr/>
        </p:nvSpPr>
        <p:spPr>
          <a:xfrm>
            <a:off x="391228" y="7667848"/>
            <a:ext cx="3786002" cy="1249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Group 31"/>
          <p:cNvGrpSpPr/>
          <p:nvPr/>
        </p:nvGrpSpPr>
        <p:grpSpPr>
          <a:xfrm>
            <a:off x="2703191" y="7909095"/>
            <a:ext cx="370677" cy="431491"/>
            <a:chOff x="0" y="-133350"/>
            <a:chExt cx="812800" cy="94615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32F2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-133350"/>
              <a:ext cx="660400" cy="869950"/>
            </a:xfrm>
            <a:prstGeom prst="rect">
              <a:avLst/>
            </a:prstGeom>
          </p:spPr>
          <p:txBody>
            <a:bodyPr lIns="54213" tIns="54213" rIns="54213" bIns="5421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687803" y="7321220"/>
            <a:ext cx="309175" cy="1150574"/>
            <a:chOff x="0" y="-209550"/>
            <a:chExt cx="110801" cy="412339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10801" cy="202789"/>
            </a:xfrm>
            <a:custGeom>
              <a:avLst/>
              <a:gdLst/>
              <a:ahLst/>
              <a:cxnLst/>
              <a:rect l="l" t="t" r="r" b="b"/>
              <a:pathLst>
                <a:path w="110801" h="202789">
                  <a:moveTo>
                    <a:pt x="0" y="0"/>
                  </a:moveTo>
                  <a:lnTo>
                    <a:pt x="110801" y="0"/>
                  </a:lnTo>
                  <a:lnTo>
                    <a:pt x="110801" y="202789"/>
                  </a:lnTo>
                  <a:lnTo>
                    <a:pt x="0" y="202789"/>
                  </a:lnTo>
                  <a:close/>
                </a:path>
              </a:pathLst>
            </a:custGeom>
            <a:solidFill>
              <a:srgbClr val="FFC58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209550"/>
              <a:ext cx="110801" cy="4123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2766548" y="7987218"/>
            <a:ext cx="243961" cy="321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20" b="0" i="0" u="none" strike="noStrike" kern="1200" cap="none" spc="0" normalizeH="0" baseline="0" noProof="0">
                <a:ln>
                  <a:noFill/>
                </a:ln>
                <a:solidFill>
                  <a:srgbClr val="F8F4E6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月</a:t>
            </a: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srgbClr val="F8F4E6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1038745" y="7680484"/>
            <a:ext cx="745502" cy="824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957" b="1" i="0" u="none" strike="noStrike" kern="1200" cap="none" spc="-307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2</a:t>
            </a:r>
            <a:endParaRPr kumimoji="0" lang="en-US" sz="4957" b="1" i="0" u="none" strike="noStrike" kern="1200" cap="none" spc="-307" normalizeH="0" baseline="0" noProof="0">
              <a:ln>
                <a:noFill/>
              </a:ln>
              <a:solidFill>
                <a:srgbClr val="432F2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3158526" y="7875384"/>
            <a:ext cx="96269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10:00</a:t>
            </a:r>
          </a:p>
          <a:p>
            <a:pPr>
              <a:lnSpc>
                <a:spcPts val="1962"/>
              </a:lnSpc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~1</a:t>
            </a:r>
            <a:r>
              <a:rPr kumimoji="0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7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:00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432F2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1948588" y="7667848"/>
            <a:ext cx="745502" cy="824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957" b="1" i="0" u="none" strike="noStrike" kern="1200" cap="none" spc="-307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3</a:t>
            </a:r>
            <a:endParaRPr kumimoji="0" lang="en-US" sz="4957" b="1" i="0" u="none" strike="noStrike" kern="1200" cap="none" spc="-307" normalizeH="0" baseline="0" noProof="0">
              <a:ln>
                <a:noFill/>
              </a:ln>
              <a:solidFill>
                <a:srgbClr val="432F2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1706546" y="7815999"/>
            <a:ext cx="336198" cy="549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3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7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/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522156" y="8327895"/>
            <a:ext cx="266700" cy="347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432F2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713967" y="7903739"/>
            <a:ext cx="228600" cy="519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日時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432F2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</p:txBody>
      </p:sp>
      <p:sp>
        <p:nvSpPr>
          <p:cNvPr id="4" name="TextBox 76">
            <a:extLst>
              <a:ext uri="{FF2B5EF4-FFF2-40B4-BE49-F238E27FC236}">
                <a16:creationId xmlns:a16="http://schemas.microsoft.com/office/drawing/2014/main" id="{E3C9B728-1FAE-40F7-E2C6-A97C74DFC862}"/>
              </a:ext>
            </a:extLst>
          </p:cNvPr>
          <p:cNvSpPr txBox="1"/>
          <p:nvPr/>
        </p:nvSpPr>
        <p:spPr>
          <a:xfrm>
            <a:off x="490097" y="8563053"/>
            <a:ext cx="3530858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1600">
                <a:solidFill>
                  <a:schemeClr val="accent2">
                    <a:lumMod val="49000"/>
                  </a:schemeClr>
                </a:solidFill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時間内は社員と自由に相談が可能です。</a:t>
            </a:r>
            <a:endParaRPr lang="en-US" sz="1600">
              <a:solidFill>
                <a:schemeClr val="accent2">
                  <a:lumMod val="49000"/>
                </a:schemeClr>
              </a:solidFill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</p:txBody>
      </p:sp>
    </p:spTree>
    <p:extLst>
      <p:ext uri="{BB962C8B-B14F-4D97-AF65-F5344CB8AC3E}">
        <p14:creationId xmlns:p14="http://schemas.microsoft.com/office/powerpoint/2010/main" val="59019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AA17D654-AEB1-9665-FE8E-E129C848E5B3}"/>
              </a:ext>
            </a:extLst>
          </p:cNvPr>
          <p:cNvSpPr/>
          <p:nvPr/>
        </p:nvSpPr>
        <p:spPr>
          <a:xfrm>
            <a:off x="121266" y="7396871"/>
            <a:ext cx="2347614" cy="3204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503475F8-36BA-61BC-37F8-D8408832D754}"/>
              </a:ext>
            </a:extLst>
          </p:cNvPr>
          <p:cNvSpPr/>
          <p:nvPr/>
        </p:nvSpPr>
        <p:spPr>
          <a:xfrm>
            <a:off x="121266" y="6385311"/>
            <a:ext cx="2347613" cy="3204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BFA81BE6-B0B4-5118-13BA-3E1C23A5033F}"/>
              </a:ext>
            </a:extLst>
          </p:cNvPr>
          <p:cNvSpPr/>
          <p:nvPr/>
        </p:nvSpPr>
        <p:spPr>
          <a:xfrm>
            <a:off x="121267" y="582435"/>
            <a:ext cx="7313965" cy="31168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Group 34"/>
          <p:cNvGrpSpPr/>
          <p:nvPr/>
        </p:nvGrpSpPr>
        <p:grpSpPr>
          <a:xfrm>
            <a:off x="2485173" y="2374174"/>
            <a:ext cx="4774072" cy="2870095"/>
            <a:chOff x="-719587" y="-779624"/>
            <a:chExt cx="2721344" cy="2522976"/>
          </a:xfrm>
        </p:grpSpPr>
        <p:grpSp>
          <p:nvGrpSpPr>
            <p:cNvPr id="35" name="Group 35"/>
            <p:cNvGrpSpPr/>
            <p:nvPr/>
          </p:nvGrpSpPr>
          <p:grpSpPr>
            <a:xfrm>
              <a:off x="-268030" y="-779624"/>
              <a:ext cx="2269787" cy="2522976"/>
              <a:chOff x="-72042" y="-209550"/>
              <a:chExt cx="610080" cy="67813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-72042" y="171023"/>
                <a:ext cx="610080" cy="297561"/>
              </a:xfrm>
              <a:custGeom>
                <a:avLst/>
                <a:gdLst/>
                <a:ahLst/>
                <a:cxnLst/>
                <a:rect l="l" t="t" r="r" b="b"/>
                <a:pathLst>
                  <a:path w="502686" h="283524">
                    <a:moveTo>
                      <a:pt x="82791" y="0"/>
                    </a:moveTo>
                    <a:lnTo>
                      <a:pt x="419895" y="0"/>
                    </a:lnTo>
                    <a:cubicBezTo>
                      <a:pt x="465620" y="0"/>
                      <a:pt x="502686" y="37067"/>
                      <a:pt x="502686" y="82791"/>
                    </a:cubicBezTo>
                    <a:lnTo>
                      <a:pt x="502686" y="200733"/>
                    </a:lnTo>
                    <a:cubicBezTo>
                      <a:pt x="502686" y="222690"/>
                      <a:pt x="493964" y="243748"/>
                      <a:pt x="478437" y="259275"/>
                    </a:cubicBezTo>
                    <a:cubicBezTo>
                      <a:pt x="462911" y="274801"/>
                      <a:pt x="441853" y="283524"/>
                      <a:pt x="419895" y="283524"/>
                    </a:cubicBezTo>
                    <a:lnTo>
                      <a:pt x="82791" y="283524"/>
                    </a:lnTo>
                    <a:cubicBezTo>
                      <a:pt x="60834" y="283524"/>
                      <a:pt x="39775" y="274801"/>
                      <a:pt x="24249" y="259275"/>
                    </a:cubicBezTo>
                    <a:cubicBezTo>
                      <a:pt x="8723" y="243748"/>
                      <a:pt x="0" y="222690"/>
                      <a:pt x="0" y="200733"/>
                    </a:cubicBezTo>
                    <a:lnTo>
                      <a:pt x="0" y="82791"/>
                    </a:lnTo>
                    <a:cubicBezTo>
                      <a:pt x="0" y="60834"/>
                      <a:pt x="8723" y="39775"/>
                      <a:pt x="24249" y="24249"/>
                    </a:cubicBezTo>
                    <a:cubicBezTo>
                      <a:pt x="39775" y="8723"/>
                      <a:pt x="60834" y="0"/>
                      <a:pt x="82791" y="0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09550"/>
                <a:ext cx="502686" cy="4930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5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1778470">
              <a:off x="-719587" y="509590"/>
              <a:ext cx="2646079" cy="865353"/>
              <a:chOff x="-5415440" y="-1357160"/>
              <a:chExt cx="6101240" cy="1995310"/>
            </a:xfrm>
          </p:grpSpPr>
          <p:sp>
            <p:nvSpPr>
              <p:cNvPr id="39" name="Freeform 39"/>
              <p:cNvSpPr/>
              <p:nvPr/>
            </p:nvSpPr>
            <p:spPr>
              <a:xfrm rot="16218653">
                <a:off x="-5461440" y="-1311160"/>
                <a:ext cx="1336111" cy="124411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87237">
                    <a:moveTo>
                      <a:pt x="406400" y="0"/>
                    </a:moveTo>
                    <a:lnTo>
                      <a:pt x="812800" y="687237"/>
                    </a:lnTo>
                    <a:lnTo>
                      <a:pt x="0" y="687237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chemeClr val="accent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127000" y="109525"/>
                <a:ext cx="558800" cy="5286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5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" name="Group 41"/>
          <p:cNvGrpSpPr/>
          <p:nvPr/>
        </p:nvGrpSpPr>
        <p:grpSpPr>
          <a:xfrm>
            <a:off x="3054380" y="4960687"/>
            <a:ext cx="4204854" cy="1906762"/>
            <a:chOff x="0" y="-200025"/>
            <a:chExt cx="896134" cy="989583"/>
          </a:xfrm>
        </p:grpSpPr>
        <p:sp>
          <p:nvSpPr>
            <p:cNvPr id="42" name="Freeform 42"/>
            <p:cNvSpPr/>
            <p:nvPr/>
          </p:nvSpPr>
          <p:spPr>
            <a:xfrm>
              <a:off x="57190" y="0"/>
              <a:ext cx="838944" cy="451811"/>
            </a:xfrm>
            <a:custGeom>
              <a:avLst/>
              <a:gdLst/>
              <a:ahLst/>
              <a:cxnLst/>
              <a:rect l="l" t="t" r="r" b="b"/>
              <a:pathLst>
                <a:path w="896134" h="789558">
                  <a:moveTo>
                    <a:pt x="0" y="0"/>
                  </a:moveTo>
                  <a:lnTo>
                    <a:pt x="896134" y="0"/>
                  </a:lnTo>
                  <a:lnTo>
                    <a:pt x="896134" y="789558"/>
                  </a:lnTo>
                  <a:lnTo>
                    <a:pt x="0" y="789558"/>
                  </a:lnTo>
                  <a:close/>
                </a:path>
              </a:pathLst>
            </a:custGeom>
            <a:solidFill>
              <a:srgbClr val="FFF8D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200025"/>
              <a:ext cx="896134" cy="989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1628173" y="9879140"/>
            <a:ext cx="5928327" cy="1126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当イベントの詳細に関しては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432F2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JTB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府中ル・シーニュ店 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042-340-3261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　担当：秋谷　または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432F2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　東京多摩支店　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042-521-5555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（代表）担当：助川・野口・秀島までどうぞ。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432F2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  <a:p>
            <a:pPr marL="0" marR="0" lvl="0" indent="0" algn="ctr" defTabSz="914400" rtl="0" eaLnBrk="1" fontAlgn="auto" latinLnBrk="0" hangingPunct="1">
              <a:lnSpc>
                <a:spcPts val="480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34" b="0" i="0" u="none" strike="noStrike" kern="1200" cap="none" spc="0" normalizeH="0" baseline="0" noProof="0">
              <a:ln>
                <a:noFill/>
              </a:ln>
              <a:solidFill>
                <a:srgbClr val="432F2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</p:txBody>
      </p:sp>
      <p:sp>
        <p:nvSpPr>
          <p:cNvPr id="90" name="TextBox 90"/>
          <p:cNvSpPr txBox="1"/>
          <p:nvPr/>
        </p:nvSpPr>
        <p:spPr>
          <a:xfrm>
            <a:off x="3413622" y="4133399"/>
            <a:ext cx="3706558" cy="1087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NP 秀英丸ゴシック Std" panose="020B0600070205080204" charset="-128"/>
                <a:ea typeface="DNP 秀英丸ゴシック Std" panose="020B0600070205080204" charset="-128"/>
                <a:cs typeface="+mn-cs"/>
              </a:rPr>
              <a:t>「海外旅行」と「ＪＴＢ」</a:t>
            </a:r>
            <a:endParaRPr kumimoji="0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NP 秀英丸ゴシック Std" panose="020B0600070205080204" charset="-128"/>
              <a:ea typeface="DNP 秀英丸ゴシック Std" panose="020B060007020508020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NP 秀英丸ゴシック Std" panose="020B0600070205080204" charset="-128"/>
                <a:ea typeface="DNP 秀英丸ゴシック Std" panose="020B0600070205080204" charset="-128"/>
                <a:cs typeface="+mn-cs"/>
              </a:rPr>
              <a:t>に関する疑問・質問に</a:t>
            </a:r>
            <a:endParaRPr kumimoji="0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NP 秀英丸ゴシック Std" panose="020B0600070205080204" charset="-128"/>
              <a:ea typeface="DNP 秀英丸ゴシック Std" panose="020B060007020508020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NP 秀英丸ゴシック Std" panose="020B0600070205080204" charset="-128"/>
                <a:ea typeface="DNP 秀英丸ゴシック Std" panose="020B0600070205080204" charset="-128"/>
                <a:cs typeface="+mn-cs"/>
              </a:rPr>
              <a:t>旅慣れたＪＴＢ社員がお答えします</a:t>
            </a:r>
            <a:endParaRPr kumimoji="0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NP 秀英丸ゴシック Std" panose="020B0600070205080204" charset="-128"/>
              <a:ea typeface="DNP 秀英丸ゴシック Std" panose="020B060007020508020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</p:txBody>
      </p:sp>
      <p:sp>
        <p:nvSpPr>
          <p:cNvPr id="92" name="TextBox 92"/>
          <p:cNvSpPr txBox="1"/>
          <p:nvPr/>
        </p:nvSpPr>
        <p:spPr>
          <a:xfrm>
            <a:off x="3416764" y="5497037"/>
            <a:ext cx="374883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　</a:t>
            </a: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ＪＴＢ店舗訪問・企業研究の一助に、</a:t>
            </a:r>
            <a:endParaRPr kumimoji="0" lang="en-US" altLang="ja-JP" sz="1600" b="0" i="0" u="none" strike="noStrike" kern="1200" cap="none" spc="0" normalizeH="0" baseline="0" noProof="0">
              <a:ln>
                <a:noFill/>
              </a:ln>
              <a:solidFill>
                <a:srgbClr val="432F2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32F2F"/>
                </a:solidFill>
                <a:effectLst/>
                <a:uLnTx/>
                <a:uFillTx/>
                <a:latin typeface="DNP 秀英丸ゴシック Std"/>
                <a:ea typeface="DNP 秀英丸ゴシック Std"/>
                <a:cs typeface="DNP 秀英丸ゴシック Std"/>
                <a:sym typeface="DNP 秀英丸ゴシック Std"/>
              </a:rPr>
              <a:t>　この機会をぜひご利用ください！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32F2F"/>
              </a:solidFill>
              <a:effectLst/>
              <a:uLnTx/>
              <a:uFillTx/>
              <a:latin typeface="DNP 秀英丸ゴシック Std"/>
              <a:ea typeface="DNP 秀英丸ゴシック Std"/>
              <a:cs typeface="DNP 秀英丸ゴシック Std"/>
              <a:sym typeface="DNP 秀英丸ゴシック Std"/>
            </a:endParaRPr>
          </a:p>
        </p:txBody>
      </p:sp>
      <p:sp>
        <p:nvSpPr>
          <p:cNvPr id="94" name="Freeform 94"/>
          <p:cNvSpPr/>
          <p:nvPr/>
        </p:nvSpPr>
        <p:spPr>
          <a:xfrm>
            <a:off x="6357876" y="9232750"/>
            <a:ext cx="1085190" cy="1086304"/>
          </a:xfrm>
          <a:custGeom>
            <a:avLst/>
            <a:gdLst/>
            <a:ahLst/>
            <a:cxnLst/>
            <a:rect l="l" t="t" r="r" b="b"/>
            <a:pathLst>
              <a:path w="1085190" h="1086304">
                <a:moveTo>
                  <a:pt x="0" y="0"/>
                </a:moveTo>
                <a:lnTo>
                  <a:pt x="1085191" y="0"/>
                </a:lnTo>
                <a:lnTo>
                  <a:pt x="1085191" y="1086304"/>
                </a:lnTo>
                <a:lnTo>
                  <a:pt x="0" y="1086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2188" y="807248"/>
            <a:ext cx="72912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NP 秀英丸ゴシック Std" panose="020B0600070205080204" charset="-128"/>
              <a:ea typeface="DNP 秀英丸ゴシック Std" panose="020B0600070205080204" charset="-128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NP 秀英丸ゴシック Std" panose="020B0600070205080204" charset="-128"/>
                <a:ea typeface="DNP 秀英丸ゴシック Std" panose="020B0600070205080204" charset="-128"/>
                <a:cs typeface="+mn-cs"/>
              </a:rPr>
              <a:t>　   海外旅行に必要なものや準備すること、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NP 秀英丸ゴシック Std" panose="020B0600070205080204" charset="-128"/>
                <a:ea typeface="DNP 秀英丸ゴシック Std" panose="020B0600070205080204" charset="-128"/>
                <a:cs typeface="+mn-cs"/>
              </a:rPr>
              <a:t>　   お得な旅行商品の探し方など、海外旅行の疑問を</a:t>
            </a:r>
            <a:r>
              <a:rPr kumimoji="1" lang="ja-JP" altLang="en-US">
                <a:solidFill>
                  <a:prstClr val="black"/>
                </a:solidFill>
                <a:latin typeface="DNP 秀英丸ゴシック Std" panose="020B0600070205080204" charset="-128"/>
                <a:ea typeface="DNP 秀英丸ゴシック Std" panose="020B0600070205080204" charset="-128"/>
              </a:rPr>
              <a:t>解決！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NP 秀英丸ゴシック Std" panose="020B0600070205080204" charset="-128"/>
              <a:ea typeface="DNP 秀英丸ゴシック Std" panose="020B0600070205080204" charset="-128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NP 秀英丸ゴシック Std" panose="020B0600070205080204" charset="-128"/>
              <a:ea typeface="DNP 秀英丸ゴシック Std" panose="020B0600070205080204" charset="-128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>
              <a:solidFill>
                <a:prstClr val="black"/>
              </a:solidFill>
              <a:latin typeface="DNP 秀英丸ゴシック Std" panose="020B0600070205080204" charset="-128"/>
              <a:ea typeface="DNP 秀英丸ゴシック Std" panose="020B0600070205080204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>
                <a:solidFill>
                  <a:prstClr val="black"/>
                </a:solidFill>
                <a:latin typeface="DNP 秀英丸ゴシック Std" panose="020B0600070205080204" charset="-128"/>
                <a:ea typeface="DNP 秀英丸ゴシック Std" panose="020B0600070205080204" charset="-128"/>
              </a:rPr>
              <a:t>　    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NP 秀英丸ゴシック Std" panose="020B0600070205080204" charset="-128"/>
                <a:ea typeface="DNP 秀英丸ゴシック Std" panose="020B0600070205080204" charset="-128"/>
                <a:cs typeface="+mn-cs"/>
              </a:rPr>
              <a:t>ＪＴＢという企業での働き方について、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NP 秀英丸ゴシック Std" panose="020B0600070205080204" charset="-128"/>
                <a:ea typeface="DNP 秀英丸ゴシック Std" panose="020B0600070205080204" charset="-128"/>
                <a:cs typeface="+mn-cs"/>
              </a:rPr>
              <a:t>　     現役の社員の声を聞くチャンス！！！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NP 秀英丸ゴシック Std" panose="020B0600070205080204" charset="-128"/>
              <a:ea typeface="DNP 秀英丸ゴシック Std" panose="020B0600070205080204" charset="-128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NP 秀英丸ゴシック Std" panose="020B0600070205080204" charset="-128"/>
              <a:ea typeface="DNP 秀英丸ゴシック Std" panose="020B0600070205080204" charset="-128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NP 秀英丸ゴシック Std" panose="020B0600070205080204" charset="-128"/>
                <a:ea typeface="DNP 秀英丸ゴシック Std" panose="020B0600070205080204" charset="-128"/>
                <a:cs typeface="+mn-cs"/>
              </a:rPr>
              <a:t>　   予約不要、入退場自由。気軽に参加可能です！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477088" y="6385311"/>
            <a:ext cx="6784342" cy="30777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■来場者特典</a:t>
            </a:r>
            <a:endParaRPr lang="ja-JP" altLang="en-US" b="1" i="0" u="none" strike="noStrike" kern="120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DNP 秀英丸ゴシック Std"/>
              <a:ea typeface="DNP 秀英丸ゴシック St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1" i="0" u="none" strike="noStrike" kern="120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DNP 秀英丸ゴシック Std" panose="020B0600070205080204" charset="-128"/>
              <a:ea typeface="DNP 秀英丸ゴシック Std" panose="020B060007020508020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DNP 秀英丸ゴシック Std"/>
                <a:ea typeface="DNP 秀英丸ゴシック Std"/>
              </a:rPr>
              <a:t> </a:t>
            </a: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アンケートにご協力いただいたお客様へ先着で</a:t>
            </a:r>
            <a:endParaRPr kumimoji="0" lang="en-US" altLang="ja-JP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DNP 秀英丸ゴシック Std"/>
              <a:ea typeface="DNP 秀英丸ゴシック St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>
                <a:latin typeface="DNP 秀英丸ゴシック Std"/>
                <a:ea typeface="DNP 秀英丸ゴシック Std"/>
              </a:rPr>
              <a:t>                                </a:t>
            </a:r>
            <a:r>
              <a:rPr lang="ja-JP" altLang="en-US" sz="2000">
                <a:latin typeface="DNP 秀英丸ゴシック Std"/>
                <a:ea typeface="DNP 秀英丸ゴシック Std"/>
              </a:rPr>
              <a:t>　　　　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DNP 秀英丸ゴシック Std"/>
                <a:ea typeface="DNP 秀英丸ゴシック Std"/>
              </a:rPr>
              <a:t>「竹歯ブラシ」</a:t>
            </a:r>
            <a:r>
              <a:rPr kumimoji="0" lang="ja-JP" altLang="en-US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DNP 秀英丸ゴシック Std"/>
                <a:ea typeface="DNP 秀英丸ゴシック Std"/>
              </a:rPr>
              <a:t>他</a:t>
            </a: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をプレゼント。</a:t>
            </a:r>
            <a:endParaRPr lang="ja-JP" altLang="en-U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DNP 秀英丸ゴシック Std"/>
              <a:ea typeface="DNP 秀英丸ゴシック St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 panose="020B0600070205080204" charset="-128"/>
                <a:ea typeface="DNP 秀英丸ゴシック Std" panose="020B0600070205080204" charset="-128"/>
                <a:cs typeface="+mn-cs"/>
              </a:rPr>
              <a:t>■成約者特典</a:t>
            </a:r>
            <a:endParaRPr kumimoji="0" lang="en-US" altLang="ja-JP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DNP 秀英丸ゴシック Std" panose="020B0600070205080204" charset="-128"/>
              <a:ea typeface="DNP 秀英丸ゴシック Std" panose="020B060007020508020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DNP 秀英丸ゴシック Std" panose="020B0600070205080204" charset="-128"/>
              <a:ea typeface="DNP 秀英丸ゴシック Std" panose="020B060007020508020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DNP 秀英丸ゴシック Std"/>
                <a:ea typeface="DNP 秀英丸ゴシック Std"/>
              </a:rPr>
              <a:t>  </a:t>
            </a:r>
            <a:r>
              <a:rPr kumimoji="0" lang="en-US" altLang="ja-JP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2/3(</a:t>
            </a: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月</a:t>
            </a:r>
            <a:r>
              <a:rPr kumimoji="0" lang="en-US" altLang="ja-JP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)</a:t>
            </a: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にご来場の上、</a:t>
            </a:r>
            <a:r>
              <a:rPr kumimoji="0" lang="en-US" altLang="ja-JP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2</a:t>
            </a: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月末日までに東京多摩エリア（</a:t>
            </a:r>
            <a:r>
              <a:rPr kumimoji="0" lang="en-US" altLang="ja-JP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※</a:t>
            </a: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）の  </a:t>
            </a:r>
            <a:endParaRPr kumimoji="0" lang="en-US" altLang="ja-JP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DNP 秀英丸ゴシック Std"/>
              <a:ea typeface="DNP 秀英丸ゴシック St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>
                <a:latin typeface="DNP 秀英丸ゴシック Std"/>
                <a:ea typeface="DNP 秀英丸ゴシック Std"/>
              </a:rPr>
              <a:t> </a:t>
            </a: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いずれかの店舗で</a:t>
            </a:r>
            <a:r>
              <a:rPr kumimoji="0" lang="en-US" altLang="ja-JP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1</a:t>
            </a: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名様につき</a:t>
            </a:r>
            <a:r>
              <a:rPr kumimoji="0" lang="en-US" altLang="ja-JP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5</a:t>
            </a: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万円以上の往復交通付宿泊</a:t>
            </a:r>
            <a:endParaRPr kumimoji="0" lang="en-US" altLang="ja-JP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DNP 秀英丸ゴシック Std"/>
              <a:ea typeface="DNP 秀英丸ゴシック St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 panose="020B0600070205080204" charset="-128"/>
                <a:ea typeface="DNP 秀英丸ゴシック Std" panose="020B0600070205080204" charset="-128"/>
                <a:cs typeface="+mn-cs"/>
              </a:rPr>
              <a:t> セットプランをご成約のお客様へ、</a:t>
            </a:r>
            <a:endParaRPr kumimoji="0" lang="en-US" altLang="ja-JP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DNP 秀英丸ゴシック Std" panose="020B0600070205080204" charset="-128"/>
              <a:ea typeface="DNP 秀英丸ゴシック Std" panose="020B060007020508020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 panose="020B0600070205080204" charset="-128"/>
                <a:ea typeface="DNP 秀英丸ゴシック Std" panose="020B0600070205080204" charset="-128"/>
                <a:cs typeface="+mn-cs"/>
              </a:rPr>
              <a:t> 　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 panose="020B0600070205080204" charset="-128"/>
                <a:ea typeface="DNP 秀英丸ゴシック Std" panose="020B0600070205080204" charset="-128"/>
                <a:cs typeface="+mn-cs"/>
              </a:rPr>
              <a:t>先着で</a:t>
            </a:r>
            <a:r>
              <a:rPr kumimoji="0" lang="ja-JP" altLang="en-US" sz="200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DNP 秀英丸ゴシック Std" panose="020B0600070205080204" charset="-128"/>
                <a:ea typeface="DNP 秀英丸ゴシック Std" panose="020B0600070205080204" charset="-128"/>
                <a:cs typeface="+mn-cs"/>
              </a:rPr>
              <a:t>「フォトブック無料作成クーポン」</a:t>
            </a:r>
            <a:endParaRPr kumimoji="0" lang="en-US" altLang="ja-JP" sz="200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DNP 秀英丸ゴシック Std" panose="020B0600070205080204" charset="-128"/>
              <a:ea typeface="DNP 秀英丸ゴシック Std" panose="020B060007020508020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 panose="020B0600070205080204" charset="-128"/>
                <a:ea typeface="DNP 秀英丸ゴシック Std" panose="020B0600070205080204" charset="-128"/>
                <a:cs typeface="+mn-cs"/>
              </a:rPr>
              <a:t>　　　　　　　　　　　　　　　　　　をグループに１枚プレゼント。　</a:t>
            </a:r>
            <a:endParaRPr kumimoji="0" lang="ja-JP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DNP 秀英丸ゴシック Std" panose="020B0600070205080204" charset="-128"/>
              <a:ea typeface="DNP 秀英丸ゴシック Std" panose="020B060007020508020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（</a:t>
            </a:r>
            <a:r>
              <a:rPr kumimoji="0" lang="en-US" altLang="ja-JP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※</a:t>
            </a:r>
            <a:r>
              <a:rPr kumimoji="0" lang="ja-JP" altLang="en-US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/>
                <a:ea typeface="DNP 秀英丸ゴシック Std"/>
              </a:rPr>
              <a:t>）吉祥寺、武蔵小金井北口、トラベルゲート立川、 八王子北口、府中ル・シーニュ、調布パルコ、</a:t>
            </a:r>
            <a:endParaRPr kumimoji="0" lang="en-US" altLang="ja-JP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DNP 秀英丸ゴシック Std"/>
              <a:ea typeface="DNP 秀英丸ゴシック St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DNP 秀英丸ゴシック Std" panose="020B0600070205080204" charset="-128"/>
                <a:ea typeface="DNP 秀英丸ゴシック Std" panose="020B0600070205080204" charset="-128"/>
                <a:cs typeface="+mn-cs"/>
              </a:rPr>
              <a:t> 東久留米イトーヨーカドー</a:t>
            </a: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3" y="3804713"/>
            <a:ext cx="2435166" cy="2106088"/>
          </a:xfrm>
          <a:prstGeom prst="rect">
            <a:avLst/>
          </a:prstGeom>
        </p:spPr>
      </p:pic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6FB585FD-01A0-C51D-241B-E88D5E64338C}"/>
              </a:ext>
            </a:extLst>
          </p:cNvPr>
          <p:cNvGrpSpPr/>
          <p:nvPr/>
        </p:nvGrpSpPr>
        <p:grpSpPr>
          <a:xfrm>
            <a:off x="-606525" y="678181"/>
            <a:ext cx="3664899" cy="2620752"/>
            <a:chOff x="-789405" y="660537"/>
            <a:chExt cx="3664899" cy="2620752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C497EE1-7063-DB33-B8D8-B60634950850}"/>
                </a:ext>
              </a:extLst>
            </p:cNvPr>
            <p:cNvSpPr/>
            <p:nvPr/>
          </p:nvSpPr>
          <p:spPr>
            <a:xfrm>
              <a:off x="-771658" y="660537"/>
              <a:ext cx="364715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kumimoji="1" lang="ja-JP" altLang="en-US" sz="2400" b="1" i="0" u="none" strike="noStrike" kern="1200" cap="none" spc="0" normalizeH="0" baseline="0" noProof="0">
                  <a:ln w="6600">
                    <a:solidFill>
                      <a:srgbClr val="C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uLnTx/>
                  <a:uFillTx/>
                  <a:latin typeface="DNP 秀英丸ゴシック Std" panose="020B0600070205080204" charset="-128"/>
                  <a:ea typeface="DNP 秀英丸ゴシック Std" panose="020B0600070205080204" charset="-128"/>
                  <a:cs typeface="+mn-cs"/>
                </a:rPr>
                <a:t>メリット１</a:t>
              </a:r>
              <a:endParaRPr lang="ja-JP" altLang="en-US" sz="2400" b="1" cap="none" spc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030069BA-E294-471B-E537-A9829065F300}"/>
                </a:ext>
              </a:extLst>
            </p:cNvPr>
            <p:cNvSpPr/>
            <p:nvPr/>
          </p:nvSpPr>
          <p:spPr>
            <a:xfrm>
              <a:off x="-789405" y="1676055"/>
              <a:ext cx="364715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kumimoji="1" lang="ja-JP" altLang="en-US" sz="2400" b="1" i="0" u="none" strike="noStrike" kern="1200" cap="none" spc="0" normalizeH="0" baseline="0" noProof="0">
                  <a:ln w="6600">
                    <a:solidFill>
                      <a:srgbClr val="C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uLnTx/>
                  <a:uFillTx/>
                  <a:latin typeface="DNP 秀英丸ゴシック Std" panose="020B0600070205080204" charset="-128"/>
                  <a:ea typeface="DNP 秀英丸ゴシック Std" panose="020B0600070205080204" charset="-128"/>
                  <a:cs typeface="+mn-cs"/>
                </a:rPr>
                <a:t>メリット</a:t>
              </a:r>
              <a:r>
                <a:rPr kumimoji="1" lang="en-US" altLang="ja-JP" sz="2400" b="1">
                  <a:ln w="6600">
                    <a:solidFill>
                      <a:srgbClr val="C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DNP 秀英丸ゴシック Std" panose="020B0600070205080204" charset="-128"/>
                  <a:ea typeface="DNP 秀英丸ゴシック Std" panose="020B0600070205080204" charset="-128"/>
                </a:rPr>
                <a:t>2</a:t>
              </a: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C5D062D6-2AA8-C0B8-0F1D-EA06350E9CAE}"/>
                </a:ext>
              </a:extLst>
            </p:cNvPr>
            <p:cNvSpPr/>
            <p:nvPr/>
          </p:nvSpPr>
          <p:spPr>
            <a:xfrm>
              <a:off x="-789405" y="2819624"/>
              <a:ext cx="364715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kumimoji="1" lang="ja-JP" altLang="en-US" sz="2400" b="1" i="0" u="none" strike="noStrike" kern="1200" cap="none" spc="0" normalizeH="0" baseline="0" noProof="0">
                  <a:ln w="6600">
                    <a:solidFill>
                      <a:srgbClr val="C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uLnTx/>
                  <a:uFillTx/>
                  <a:latin typeface="DNP 秀英丸ゴシック Std" panose="020B0600070205080204" charset="-128"/>
                  <a:ea typeface="DNP 秀英丸ゴシック Std" panose="020B0600070205080204" charset="-128"/>
                  <a:cs typeface="+mn-cs"/>
                </a:rPr>
                <a:t>メリット</a:t>
              </a:r>
              <a:r>
                <a:rPr kumimoji="1" lang="en-US" altLang="ja-JP" sz="2400" b="1" i="0" u="none" strike="noStrike" kern="1200" cap="none" spc="0" normalizeH="0" baseline="0" noProof="0">
                  <a:ln w="6600">
                    <a:solidFill>
                      <a:srgbClr val="C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uLnTx/>
                  <a:uFillTx/>
                  <a:latin typeface="DNP 秀英丸ゴシック Std" panose="020B0600070205080204" charset="-128"/>
                  <a:ea typeface="DNP 秀英丸ゴシック Std" panose="020B0600070205080204" charset="-128"/>
                  <a:cs typeface="+mn-cs"/>
                </a:rPr>
                <a:t>3</a:t>
              </a:r>
            </a:p>
          </p:txBody>
        </p: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B24B185-14B2-B99F-24E8-DE515A285D20}"/>
              </a:ext>
            </a:extLst>
          </p:cNvPr>
          <p:cNvSpPr txBox="1"/>
          <p:nvPr/>
        </p:nvSpPr>
        <p:spPr>
          <a:xfrm>
            <a:off x="958419" y="-93156"/>
            <a:ext cx="582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DLaM Display" panose="02010000000000000000" pitchFamily="2" charset="0"/>
              <a:ea typeface="DNP 秀英丸ゴシック Std" panose="020B0600070205080204" charset="-128"/>
              <a:cs typeface="ADLaM Display" panose="0201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>
                <a:solidFill>
                  <a:schemeClr val="accent6">
                    <a:lumMod val="50000"/>
                  </a:schemeClr>
                </a:solidFill>
                <a:latin typeface="ADLaM Display" panose="02010000000000000000" pitchFamily="2" charset="0"/>
                <a:ea typeface="DNP 秀英丸ゴシック Std" panose="020B0600070205080204" charset="-128"/>
                <a:cs typeface="ADLaM Display" panose="02010000000000000000" pitchFamily="2" charset="0"/>
              </a:rPr>
              <a:t>～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DLaM Display" panose="02010000000000000000" pitchFamily="2" charset="0"/>
                <a:ea typeface="DNP 秀英丸ゴシック Std" panose="020B0600070205080204" charset="-128"/>
                <a:cs typeface="ADLaM Display" panose="02010000000000000000" pitchFamily="2" charset="0"/>
              </a:rPr>
              <a:t>学生の皆様の疑問・質問にお答えします～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512DB7AC-335E-C3A6-8335-AEEDAD64EC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6" y="9778398"/>
            <a:ext cx="900953" cy="9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2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オレンジ　ホワイト　シンプル　可愛い　優しい　セミナー　講義　勉強会　広告　チラシ</dc:title>
  <dc:creator>U3441N0001</dc:creator>
  <cp:revision>1</cp:revision>
  <dcterms:created xsi:type="dcterms:W3CDTF">2006-08-16T00:00:00Z</dcterms:created>
  <dcterms:modified xsi:type="dcterms:W3CDTF">2025-01-15T02:56:09Z</dcterms:modified>
  <dc:identifier>DAGbqcCBs78</dc:identifier>
</cp:coreProperties>
</file>